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_rels/presentation.xml.rels" ContentType="application/vnd.openxmlformats-package.relationships+xml"/>
  <Override PartName="/ppt/media/image59.png" ContentType="image/png"/>
  <Override PartName="/ppt/media/image7.wmf" ContentType="image/x-wmf"/>
  <Override PartName="/ppt/media/image16.wmf" ContentType="image/x-wmf"/>
  <Override PartName="/ppt/media/image53.png" ContentType="image/png"/>
  <Override PartName="/ppt/media/image51.wmf" ContentType="image/x-wmf"/>
  <Override PartName="/ppt/media/image48.png" ContentType="image/png"/>
  <Override PartName="/ppt/media/image10.png" ContentType="image/png"/>
  <Override PartName="/ppt/media/image1.png" ContentType="image/png"/>
  <Override PartName="/ppt/media/image41.wmf" ContentType="image/x-wmf"/>
  <Override PartName="/ppt/media/image37.wmf" ContentType="image/x-wmf"/>
  <Override PartName="/ppt/media/image6.png" ContentType="image/png"/>
  <Override PartName="/ppt/media/image15.png" ContentType="image/png"/>
  <Override PartName="/ppt/media/image35.wmf" ContentType="image/x-wmf"/>
  <Override PartName="/ppt/media/image31.wmf" ContentType="image/x-wmf"/>
  <Override PartName="/ppt/media/image50.wmf" ContentType="image/x-wmf"/>
  <Override PartName="/ppt/media/image28.png" ContentType="image/png"/>
  <Override PartName="/ppt/media/image2.png" ContentType="image/png"/>
  <Override PartName="/ppt/media/image29.wmf" ContentType="image/x-wmf"/>
  <Override PartName="/ppt/media/image54.wmf" ContentType="image/x-wmf"/>
  <Override PartName="/ppt/media/image14.png" ContentType="image/png"/>
  <Override PartName="/ppt/media/image25.wmf" ContentType="image/x-wmf"/>
  <Override PartName="/ppt/media/image62.png" ContentType="image/png"/>
  <Override PartName="/ppt/media/image63.wmf" ContentType="image/x-wmf"/>
  <Override PartName="/ppt/media/image23.png" ContentType="image/png"/>
  <Override PartName="/ppt/media/image26.wmf" ContentType="image/x-wmf"/>
  <Override PartName="/ppt/media/image27.wmf" ContentType="image/x-wmf"/>
  <Override PartName="/ppt/media/image61.png" ContentType="image/png"/>
  <Override PartName="/ppt/media/image65.png" ContentType="image/png"/>
  <Override PartName="/ppt/media/image22.wmf" ContentType="image/x-wmf"/>
  <Override PartName="/ppt/media/image24.png" ContentType="image/png"/>
  <Override PartName="/ppt/media/image60.png" ContentType="image/png"/>
  <Override PartName="/ppt/media/image64.png" ContentType="image/png"/>
  <Override PartName="/ppt/media/image21.wmf" ContentType="image/x-wmf"/>
  <Override PartName="/ppt/media/image19.wmf" ContentType="image/x-wmf"/>
  <Override PartName="/ppt/media/image3.wmf" ContentType="image/x-wmf"/>
  <Override PartName="/ppt/media/image55.png" ContentType="image/png"/>
  <Override PartName="/ppt/media/image39.wmf" ContentType="image/x-wmf"/>
  <Override PartName="/ppt/media/image11.wmf" ContentType="image/x-wmf"/>
  <Override PartName="/ppt/media/image12.png" ContentType="image/png"/>
  <Override PartName="/ppt/media/image49.png" ContentType="image/png"/>
  <Override PartName="/ppt/media/image52.wmf" ContentType="image/x-wmf"/>
  <Override PartName="/ppt/media/image4.wmf" ContentType="image/x-wmf"/>
  <Override PartName="/ppt/media/image56.png" ContentType="image/png"/>
  <Override PartName="/ppt/media/image17.wmf" ContentType="image/x-wmf"/>
  <Override PartName="/ppt/media/image8.wmf" ContentType="image/x-wmf"/>
  <Override PartName="/ppt/media/image13.png" ContentType="image/png"/>
  <Override PartName="/ppt/media/image20.wmf" ContentType="image/x-wmf"/>
  <Override PartName="/ppt/media/image5.wmf" ContentType="image/x-wmf"/>
  <Override PartName="/ppt/media/image57.png" ContentType="image/png"/>
  <Override PartName="/ppt/media/image18.wmf" ContentType="image/x-wmf"/>
  <Override PartName="/ppt/media/image9.wmf" ContentType="image/x-wmf"/>
  <Override PartName="/ppt/media/image43.png" ContentType="image/png"/>
  <Override PartName="/ppt/media/image30.wmf" ContentType="image/x-wmf"/>
  <Override PartName="/ppt/media/image47.png" ContentType="image/png"/>
  <Override PartName="/ppt/media/image58.jpeg" ContentType="image/jpeg"/>
  <Override PartName="/ppt/media/image32.wmf" ContentType="image/x-wmf"/>
  <Override PartName="/ppt/media/image33.wmf" ContentType="image/x-wmf"/>
  <Override PartName="/ppt/media/image34.wmf" ContentType="image/x-wmf"/>
  <Override PartName="/ppt/media/image36.png" ContentType="image/png"/>
  <Override PartName="/ppt/media/image38.wmf" ContentType="image/x-wmf"/>
  <Override PartName="/ppt/media/image40.wmf" ContentType="image/x-wmf"/>
  <Override PartName="/ppt/media/image42.wmf" ContentType="image/x-wmf"/>
  <Override PartName="/ppt/media/image44.png" ContentType="image/png"/>
  <Override PartName="/ppt/media/image45.png" ContentType="image/png"/>
  <Override PartName="/ppt/media/image46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1.xlsx" ContentType="application/vnd.openxmlformats-officedocument.spreadsheetml.sheet"/>
  <Override PartName="/ppt/embeddings/oleObject4.bin" ContentType="application/vnd.openxmlformats-officedocument.oleObject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48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31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33.xml" ContentType="application/vnd.openxmlformats-officedocument.presentationml.slide+xml"/>
  <Override PartName="/ppt/slides/slide45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</p:sldIdLst>
  <p:sldSz cx="10288588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080" y="1371240"/>
            <a:ext cx="9258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252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56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8076960" y="6590880"/>
            <a:ext cx="214308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Quarter-</a:t>
            </a:r>
            <a:fld id="{00F8A62A-D2D6-48FD-BF24-B130B1107B83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14080" y="1371240"/>
            <a:ext cx="9258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252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56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ftr" idx="3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sldNum" idx="4"/>
          </p:nvPr>
        </p:nvSpPr>
        <p:spPr>
          <a:xfrm>
            <a:off x="8076960" y="6590880"/>
            <a:ext cx="214308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Quarter-</a:t>
            </a:r>
            <a:fld id="{A147D360-D958-422B-9FC0-0B39F058A8F2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14080" y="1371240"/>
            <a:ext cx="9258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252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56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ftr" idx="5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sldNum" idx="6"/>
          </p:nvPr>
        </p:nvSpPr>
        <p:spPr>
          <a:xfrm>
            <a:off x="8076960" y="6590880"/>
            <a:ext cx="214308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Quarter-</a:t>
            </a:r>
            <a:fld id="{DD421BC8-4BAC-49E4-81FE-D77226290DB8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14080" y="1371240"/>
            <a:ext cx="9258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252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56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7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8"/>
          </p:nvPr>
        </p:nvSpPr>
        <p:spPr>
          <a:xfrm>
            <a:off x="8076960" y="6590880"/>
            <a:ext cx="214308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Quarter-</a:t>
            </a:r>
            <a:fld id="{11EF01DD-4070-4D36-906F-626B55B60F48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14080" y="1371240"/>
            <a:ext cx="9258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252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56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9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10"/>
          </p:nvPr>
        </p:nvSpPr>
        <p:spPr>
          <a:xfrm>
            <a:off x="8076960" y="6590880"/>
            <a:ext cx="214308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Quarter-</a:t>
            </a:r>
            <a:fld id="{97082F1B-A8B8-42D3-8C64-8E6FA59DA0AA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14080" y="1371240"/>
            <a:ext cx="92581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252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56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68320" indent="-228600">
              <a:spcBef>
                <a:spcPts val="70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ftr" idx="11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sldNum" idx="12"/>
          </p:nvPr>
        </p:nvSpPr>
        <p:spPr>
          <a:xfrm>
            <a:off x="8076960" y="6590880"/>
            <a:ext cx="214308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nd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Quarter-</a:t>
            </a:r>
            <a:fld id="{52A75813-12F9-4DFF-B277-2994749C3529}" type="slidenum"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71120" y="3580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dt" idx="13"/>
          </p:nvPr>
        </p:nvSpPr>
        <p:spPr>
          <a:xfrm>
            <a:off x="77112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ftr" idx="14"/>
          </p:nvPr>
        </p:nvSpPr>
        <p:spPr>
          <a:xfrm>
            <a:off x="3514320" y="6248520"/>
            <a:ext cx="32576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5"/>
          </p:nvPr>
        </p:nvSpPr>
        <p:spPr>
          <a:xfrm>
            <a:off x="7372080" y="6248520"/>
            <a:ext cx="2143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C7F3355-0F51-4379-86B1-0FB7FBCE3AD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3962520" y="990720"/>
            <a:ext cx="2768400" cy="2438280"/>
            <a:chOff x="3962520" y="990720"/>
            <a:chExt cx="2768400" cy="2438280"/>
          </a:xfrm>
        </p:grpSpPr>
        <p:pic>
          <p:nvPicPr>
            <p:cNvPr id="29" name="ENE_C_WHI" descr=""/>
            <p:cNvPicPr/>
            <p:nvPr/>
          </p:nvPicPr>
          <p:blipFill>
            <a:blip r:embed="rId2"/>
            <a:stretch/>
          </p:blipFill>
          <p:spPr>
            <a:xfrm>
              <a:off x="3962520" y="990720"/>
              <a:ext cx="2477880" cy="24382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0" name=""/>
            <p:cNvSpPr/>
            <p:nvPr/>
          </p:nvSpPr>
          <p:spPr>
            <a:xfrm>
              <a:off x="6156360" y="2305080"/>
              <a:ext cx="5745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396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53920" algn="ctr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97000" algn="ctr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39720" algn="ctr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53972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53972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6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image" Target="../media/image12.png"/><Relationship Id="rId4" Type="http://schemas.openxmlformats.org/officeDocument/2006/relationships/image" Target="../media/image12.png"/><Relationship Id="rId5" Type="http://schemas.openxmlformats.org/officeDocument/2006/relationships/image" Target="../media/image12.png"/><Relationship Id="rId6" Type="http://schemas.openxmlformats.org/officeDocument/2006/relationships/image" Target="../media/image12.png"/><Relationship Id="rId7" Type="http://schemas.openxmlformats.org/officeDocument/2006/relationships/slideLayout" Target="../slideLayouts/slideLayout6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5.png"/><Relationship Id="rId5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7.wmf"/><Relationship Id="rId5" Type="http://schemas.openxmlformats.org/officeDocument/2006/relationships/slideLayout" Target="../slideLayouts/slideLayout6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9.wmf"/><Relationship Id="rId5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6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1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2.wmf"/><Relationship Id="rId7" Type="http://schemas.openxmlformats.org/officeDocument/2006/relationships/slideLayout" Target="../slideLayouts/slideLayout6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4.png"/><Relationship Id="rId5" Type="http://schemas.openxmlformats.org/officeDocument/2006/relationships/image" Target="../media/image24.png"/><Relationship Id="rId6" Type="http://schemas.openxmlformats.org/officeDocument/2006/relationships/slideLayout" Target="../slideLayouts/slideLayout6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6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27.wmf"/><Relationship Id="rId7" Type="http://schemas.openxmlformats.org/officeDocument/2006/relationships/slideLayout" Target="../slideLayouts/slideLayout6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28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29.wmf"/><Relationship Id="rId7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0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1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2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33.wmf"/><Relationship Id="rId9" Type="http://schemas.openxmlformats.org/officeDocument/2006/relationships/slideLayout" Target="../slideLayouts/slideLayout6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5.wmf"/><Relationship Id="rId5" Type="http://schemas.openxmlformats.org/officeDocument/2006/relationships/slideLayout" Target="../slideLayouts/slideLayout6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36.png"/><Relationship Id="rId2" Type="http://schemas.openxmlformats.org/officeDocument/2006/relationships/image" Target="../media/image36.png"/><Relationship Id="rId3" Type="http://schemas.openxmlformats.org/officeDocument/2006/relationships/image" Target="../media/image36.png"/><Relationship Id="rId4" Type="http://schemas.openxmlformats.org/officeDocument/2006/relationships/image" Target="../media/image36.png"/><Relationship Id="rId5" Type="http://schemas.openxmlformats.org/officeDocument/2006/relationships/image" Target="../media/image36.png"/><Relationship Id="rId6" Type="http://schemas.openxmlformats.org/officeDocument/2006/relationships/image" Target="../media/image36.png"/><Relationship Id="rId7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6.png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37.wmf"/><Relationship Id="rId6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9.wmf"/><Relationship Id="rId5" Type="http://schemas.openxmlformats.org/officeDocument/2006/relationships/slideLayout" Target="../slideLayouts/slideLayout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0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1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42.wmf"/><Relationship Id="rId7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4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45.png"/><Relationship Id="rId7" Type="http://schemas.openxmlformats.org/officeDocument/2006/relationships/oleObject" Target="../embeddings/oleObject4.bin"/><Relationship Id="rId8" Type="http://schemas.openxmlformats.org/officeDocument/2006/relationships/image" Target="../media/image46.png"/><Relationship Id="rId9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7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8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49.png"/><Relationship Id="rId7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0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1.wmf"/><Relationship Id="rId5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2.wmf"/><Relationship Id="rId3" Type="http://schemas.openxmlformats.org/officeDocument/2006/relationships/image" Target="../media/image53.png"/><Relationship Id="rId4" Type="http://schemas.openxmlformats.org/officeDocument/2006/relationships/oleObject" Target="../embeddings/oleObject2.bin"/><Relationship Id="rId5" Type="http://schemas.openxmlformats.org/officeDocument/2006/relationships/image" Target="../media/image54.wmf"/><Relationship Id="rId6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6.png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image" Target="../media/image6.png"/><Relationship Id="rId6" Type="http://schemas.openxmlformats.org/officeDocument/2006/relationships/slideLayout" Target="../slideLayouts/slideLayout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5.png"/><Relationship Id="rId3" Type="http://schemas.openxmlformats.org/officeDocument/2006/relationships/image" Target="../media/image56.png"/><Relationship Id="rId4" Type="http://schemas.openxmlformats.org/officeDocument/2006/relationships/image" Target="../media/image57.png"/><Relationship Id="rId5" Type="http://schemas.openxmlformats.org/officeDocument/2006/relationships/image" Target="../media/image58.jpeg"/><Relationship Id="rId6" Type="http://schemas.openxmlformats.org/officeDocument/2006/relationships/oleObject" Target="../embeddings/oleObject2.bin"/><Relationship Id="rId7" Type="http://schemas.openxmlformats.org/officeDocument/2006/relationships/image" Target="../media/image59.png"/><Relationship Id="rId8" Type="http://schemas.openxmlformats.org/officeDocument/2006/relationships/image" Target="../media/image60.png"/><Relationship Id="rId9" Type="http://schemas.openxmlformats.org/officeDocument/2006/relationships/image" Target="../media/image61.png"/><Relationship Id="rId10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6.png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4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6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image" Target="../media/image62.png"/><Relationship Id="rId2" Type="http://schemas.openxmlformats.org/officeDocument/2006/relationships/image" Target="../media/image62.png"/><Relationship Id="rId3" Type="http://schemas.openxmlformats.org/officeDocument/2006/relationships/image" Target="../media/image62.png"/><Relationship Id="rId4" Type="http://schemas.openxmlformats.org/officeDocument/2006/relationships/image" Target="../media/image62.png"/><Relationship Id="rId5" Type="http://schemas.openxmlformats.org/officeDocument/2006/relationships/image" Target="../media/image62.png"/><Relationship Id="rId6" Type="http://schemas.openxmlformats.org/officeDocument/2006/relationships/image" Target="../media/image62.png"/><Relationship Id="rId7" Type="http://schemas.openxmlformats.org/officeDocument/2006/relationships/image" Target="../media/image62.png"/><Relationship Id="rId8" Type="http://schemas.openxmlformats.org/officeDocument/2006/relationships/image" Target="../media/image62.png"/><Relationship Id="rId9" Type="http://schemas.openxmlformats.org/officeDocument/2006/relationships/image" Target="../media/image62.png"/><Relationship Id="rId10" Type="http://schemas.openxmlformats.org/officeDocument/2006/relationships/image" Target="../media/image62.png"/><Relationship Id="rId11" Type="http://schemas.openxmlformats.org/officeDocument/2006/relationships/image" Target="../media/image62.png"/><Relationship Id="rId12" Type="http://schemas.openxmlformats.org/officeDocument/2006/relationships/image" Target="../media/image62.png"/><Relationship Id="rId13" Type="http://schemas.openxmlformats.org/officeDocument/2006/relationships/image" Target="../media/image62.png"/><Relationship Id="rId14" Type="http://schemas.openxmlformats.org/officeDocument/2006/relationships/image" Target="../media/image62.png"/><Relationship Id="rId15" Type="http://schemas.openxmlformats.org/officeDocument/2006/relationships/image" Target="../media/image62.png"/><Relationship Id="rId16" Type="http://schemas.openxmlformats.org/officeDocument/2006/relationships/image" Target="../media/image62.png"/><Relationship Id="rId17" Type="http://schemas.openxmlformats.org/officeDocument/2006/relationships/image" Target="../media/image62.png"/><Relationship Id="rId18" Type="http://schemas.openxmlformats.org/officeDocument/2006/relationships/image" Target="../media/image62.png"/><Relationship Id="rId19" Type="http://schemas.openxmlformats.org/officeDocument/2006/relationships/image" Target="../media/image62.png"/><Relationship Id="rId20" Type="http://schemas.openxmlformats.org/officeDocument/2006/relationships/image" Target="../media/image62.png"/><Relationship Id="rId21" Type="http://schemas.openxmlformats.org/officeDocument/2006/relationships/image" Target="../media/image62.png"/><Relationship Id="rId22" Type="http://schemas.openxmlformats.org/officeDocument/2006/relationships/image" Target="../media/image62.png"/><Relationship Id="rId23" Type="http://schemas.openxmlformats.org/officeDocument/2006/relationships/image" Target="../media/image62.png"/><Relationship Id="rId24" Type="http://schemas.openxmlformats.org/officeDocument/2006/relationships/image" Target="../media/image62.png"/><Relationship Id="rId25" Type="http://schemas.openxmlformats.org/officeDocument/2006/relationships/image" Target="../media/image62.png"/><Relationship Id="rId26" Type="http://schemas.openxmlformats.org/officeDocument/2006/relationships/image" Target="../media/image62.png"/><Relationship Id="rId27" Type="http://schemas.openxmlformats.org/officeDocument/2006/relationships/image" Target="../media/image1.png"/><Relationship Id="rId28" Type="http://schemas.openxmlformats.org/officeDocument/2006/relationships/image" Target="../media/image1.png"/><Relationship Id="rId29" Type="http://schemas.openxmlformats.org/officeDocument/2006/relationships/image" Target="../media/image1.png"/><Relationship Id="rId30" Type="http://schemas.openxmlformats.org/officeDocument/2006/relationships/slideLayout" Target="../slideLayouts/slideLayout6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4.png"/><Relationship Id="rId5" Type="http://schemas.openxmlformats.org/officeDocument/2006/relationships/image" Target="../media/image1.png"/><Relationship Id="rId6" Type="http://schemas.openxmlformats.org/officeDocument/2006/relationships/image" Target="../media/image1.png"/><Relationship Id="rId7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hyperlink" Target="http://www.msn.com/0/3/" TargetMode="External"/><Relationship Id="rId5" Type="http://schemas.openxmlformats.org/officeDocument/2006/relationships/image" Target="../media/image65.png"/><Relationship Id="rId6" Type="http://schemas.openxmlformats.org/officeDocument/2006/relationships/image" Target="../media/image2.png"/><Relationship Id="rId7" Type="http://schemas.openxmlformats.org/officeDocument/2006/relationships/slideLayout" Target="../slideLayouts/slideLayout4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6.png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image" Target="../media/image6.png"/><Relationship Id="rId6" Type="http://schemas.openxmlformats.org/officeDocument/2006/relationships/slideLayout" Target="../slideLayouts/slideLayout4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6.png"/><Relationship Id="rId3" Type="http://schemas.openxmlformats.org/officeDocument/2006/relationships/image" Target="../media/image6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6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wmf"/><Relationship Id="rId5" Type="http://schemas.openxmlformats.org/officeDocument/2006/relationships/image" Target="../media/image10.png"/><Relationship Id="rId6" Type="http://schemas.openxmlformats.org/officeDocument/2006/relationships/slideLayout" Target="../slideLayouts/slideLayout6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image" Target="../media/image10.png"/><Relationship Id="rId4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71120" y="3580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Second Quarter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Off-Balance Sheet Transactions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1625400" y="1371240"/>
            <a:ext cx="763884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3501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Cost-Effectively Expands Enron’s Credit Capacity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25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Primarily Reflects Whitewing and Marlin Issuances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35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Eliminating Related Party Relationship with LJM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35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Primarily Supported by Asset Values;      Secondary Support from Equity-Backed Commitments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0">
              <a:spcBef>
                <a:spcPts val="35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38EB73F-EA6E-4AA4-B22C-80DE6460E8C0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Contingent Equity Commitments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5" name=""/>
          <p:cNvSpPr/>
          <p:nvPr/>
        </p:nvSpPr>
        <p:spPr>
          <a:xfrm>
            <a:off x="5029200" y="3378240"/>
            <a:ext cx="1066680" cy="533520"/>
          </a:xfrm>
          <a:prstGeom prst="rect">
            <a:avLst/>
          </a:pr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143000" y="2362320"/>
            <a:ext cx="4572000" cy="25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3445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Basic: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45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Exercises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3445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Diluted: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45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- Treasury Method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45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Contingent Equity Commitments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45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3445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229280" y="1511280"/>
            <a:ext cx="28922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Impacting Share Count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 vs. 2Q00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 Shares)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737240" y="2362320"/>
            <a:ext cx="2057400" cy="251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dec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dec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dec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dec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(21)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dec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dec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dec" pos="8604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235560" y="3378240"/>
            <a:ext cx="381240" cy="533520"/>
          </a:xfrm>
          <a:custGeom>
            <a:avLst/>
            <a:gdLst/>
            <a:ahLst/>
            <a:rect l="l" t="t" r="r" b="b"/>
            <a:pathLst>
              <a:path w="240" h="336">
                <a:moveTo>
                  <a:pt x="0" y="0"/>
                </a:moveTo>
                <a:lnTo>
                  <a:pt x="0" y="336"/>
                </a:lnTo>
                <a:lnTo>
                  <a:pt x="240" y="157"/>
                </a:lnTo>
                <a:lnTo>
                  <a:pt x="0" y="0"/>
                </a:lnTo>
                <a:close/>
              </a:path>
            </a:pathLst>
          </a:cu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629400" y="3327480"/>
            <a:ext cx="259092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Offset with Stock Price 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356000" y="2425680"/>
            <a:ext cx="26672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181480" y="4292640"/>
            <a:ext cx="6098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rot="5400000">
            <a:off x="6134040" y="3454200"/>
            <a:ext cx="609480" cy="380880"/>
          </a:xfrm>
          <a:prstGeom prst="triangle">
            <a:avLst>
              <a:gd name="adj" fmla="val 47917"/>
            </a:avLst>
          </a:prstGeom>
          <a:solidFill>
            <a:srgbClr val="ffff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AB0E42-D48A-4F52-8871-778F3695CE2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685800" y="480060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85800" y="336564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Contrasting Business Approaches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7" name=""/>
          <p:cNvSpPr/>
          <p:nvPr/>
        </p:nvSpPr>
        <p:spPr>
          <a:xfrm>
            <a:off x="380880" y="647640"/>
            <a:ext cx="94489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 Providing Reliable Power Supply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8" name=""/>
          <p:cNvGrpSpPr/>
          <p:nvPr/>
        </p:nvGrpSpPr>
        <p:grpSpPr>
          <a:xfrm>
            <a:off x="190440" y="5346720"/>
            <a:ext cx="2247840" cy="1219320"/>
            <a:chOff x="190440" y="5346720"/>
            <a:chExt cx="2247840" cy="1219320"/>
          </a:xfrm>
        </p:grpSpPr>
        <p:sp>
          <p:nvSpPr>
            <p:cNvPr id="139" name=""/>
            <p:cNvSpPr/>
            <p:nvPr/>
          </p:nvSpPr>
          <p:spPr>
            <a:xfrm>
              <a:off x="457200" y="5384880"/>
              <a:ext cx="1981080" cy="118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Retail Customer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Utility Customer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Plant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Merchant Role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 Market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365040" y="5627520"/>
              <a:ext cx="109800" cy="109800"/>
            </a:xfrm>
            <a:prstGeom prst="ellipse">
              <a:avLst/>
            </a:prstGeom>
            <a:solidFill>
              <a:srgbClr val="00f0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366840" y="5823000"/>
              <a:ext cx="118800" cy="114120"/>
            </a:xfrm>
            <a:prstGeom prst="rect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357120" y="5446800"/>
              <a:ext cx="127080" cy="114120"/>
            </a:xfrm>
            <a:prstGeom prst="triangle">
              <a:avLst>
                <a:gd name="adj" fmla="val 50000"/>
              </a:avLst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8640" bIns="-86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372960" y="5987880"/>
              <a:ext cx="109800" cy="109800"/>
            </a:xfrm>
            <a:prstGeom prst="ellipse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374760" y="6173640"/>
              <a:ext cx="109440" cy="10980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190440" y="5346720"/>
              <a:ext cx="1486080" cy="10540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6" name=""/>
          <p:cNvGrpSpPr/>
          <p:nvPr/>
        </p:nvGrpSpPr>
        <p:grpSpPr>
          <a:xfrm>
            <a:off x="457200" y="3891960"/>
            <a:ext cx="9569520" cy="1662480"/>
            <a:chOff x="457200" y="3891960"/>
            <a:chExt cx="9569520" cy="1662480"/>
          </a:xfrm>
        </p:grpSpPr>
        <p:grpSp>
          <p:nvGrpSpPr>
            <p:cNvPr id="147" name=""/>
            <p:cNvGrpSpPr/>
            <p:nvPr/>
          </p:nvGrpSpPr>
          <p:grpSpPr>
            <a:xfrm>
              <a:off x="3048120" y="3891960"/>
              <a:ext cx="2553480" cy="1662480"/>
              <a:chOff x="3048120" y="3891960"/>
              <a:chExt cx="2553480" cy="1662480"/>
            </a:xfrm>
          </p:grpSpPr>
          <p:grpSp>
            <p:nvGrpSpPr>
              <p:cNvPr id="148" name=""/>
              <p:cNvGrpSpPr/>
              <p:nvPr/>
            </p:nvGrpSpPr>
            <p:grpSpPr>
              <a:xfrm>
                <a:off x="3048120" y="4307040"/>
                <a:ext cx="1795320" cy="862920"/>
                <a:chOff x="3048120" y="4307040"/>
                <a:chExt cx="1795320" cy="862920"/>
              </a:xfrm>
            </p:grpSpPr>
            <p:sp>
              <p:nvSpPr>
                <p:cNvPr id="149" name=""/>
                <p:cNvSpPr/>
                <p:nvPr/>
              </p:nvSpPr>
              <p:spPr>
                <a:xfrm>
                  <a:off x="3117240" y="4535280"/>
                  <a:ext cx="1725840" cy="304560"/>
                </a:xfrm>
                <a:custGeom>
                  <a:avLst/>
                  <a:gdLst/>
                  <a:ahLst/>
                  <a:rect l="l" t="t" r="r" b="b"/>
                  <a:pathLst>
                    <a:path w="1200" h="192">
                      <a:moveTo>
                        <a:pt x="1200" y="0"/>
                      </a:moveTo>
                      <a:lnTo>
                        <a:pt x="0" y="192"/>
                      </a:lnTo>
                      <a:lnTo>
                        <a:pt x="1200" y="14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150" name=""/>
                <p:cNvGrpSpPr/>
                <p:nvPr/>
              </p:nvGrpSpPr>
              <p:grpSpPr>
                <a:xfrm>
                  <a:off x="3048120" y="4307040"/>
                  <a:ext cx="1795320" cy="862920"/>
                  <a:chOff x="3048120" y="4307040"/>
                  <a:chExt cx="1795320" cy="862920"/>
                </a:xfrm>
              </p:grpSpPr>
              <p:sp>
                <p:nvSpPr>
                  <p:cNvPr id="151" name=""/>
                  <p:cNvSpPr/>
                  <p:nvPr/>
                </p:nvSpPr>
                <p:spPr>
                  <a:xfrm>
                    <a:off x="3048120" y="4383000"/>
                    <a:ext cx="1795320" cy="532800"/>
                  </a:xfrm>
                  <a:custGeom>
                    <a:avLst/>
                    <a:gdLst/>
                    <a:ahLst/>
                    <a:rect l="l" t="t" r="r" b="b"/>
                    <a:pathLst>
                      <a:path w="1248" h="336">
                        <a:moveTo>
                          <a:pt x="1248" y="336"/>
                        </a:moveTo>
                        <a:lnTo>
                          <a:pt x="0" y="288"/>
                        </a:lnTo>
                        <a:lnTo>
                          <a:pt x="1056" y="0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2" name=""/>
                  <p:cNvSpPr/>
                  <p:nvPr/>
                </p:nvSpPr>
                <p:spPr>
                  <a:xfrm>
                    <a:off x="3117240" y="4643280"/>
                    <a:ext cx="1461600" cy="196560"/>
                  </a:xfrm>
                  <a:custGeom>
                    <a:avLst/>
                    <a:gdLst/>
                    <a:ahLst/>
                    <a:rect l="l" t="t" r="r" b="b"/>
                    <a:pathLst>
                      <a:path w="1016" h="124">
                        <a:moveTo>
                          <a:pt x="1016" y="0"/>
                        </a:moveTo>
                        <a:lnTo>
                          <a:pt x="0" y="124"/>
                        </a:lnTo>
                        <a:lnTo>
                          <a:pt x="1008" y="12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3" name=""/>
                  <p:cNvSpPr/>
                  <p:nvPr/>
                </p:nvSpPr>
                <p:spPr>
                  <a:xfrm>
                    <a:off x="3048120" y="4840200"/>
                    <a:ext cx="1507320" cy="202680"/>
                  </a:xfrm>
                  <a:custGeom>
                    <a:avLst/>
                    <a:gdLst/>
                    <a:ahLst/>
                    <a:rect l="l" t="t" r="r" b="b"/>
                    <a:pathLst>
                      <a:path w="1048" h="128">
                        <a:moveTo>
                          <a:pt x="1048" y="128"/>
                        </a:moveTo>
                        <a:lnTo>
                          <a:pt x="0" y="0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4" name=""/>
                  <p:cNvSpPr/>
                  <p:nvPr/>
                </p:nvSpPr>
                <p:spPr>
                  <a:xfrm>
                    <a:off x="3117240" y="4840200"/>
                    <a:ext cx="1173600" cy="329760"/>
                  </a:xfrm>
                  <a:custGeom>
                    <a:avLst/>
                    <a:gdLst/>
                    <a:ahLst/>
                    <a:rect l="l" t="t" r="r" b="b"/>
                    <a:pathLst>
                      <a:path w="816" h="208">
                        <a:moveTo>
                          <a:pt x="816" y="208"/>
                        </a:moveTo>
                        <a:lnTo>
                          <a:pt x="0" y="0"/>
                        </a:lnTo>
                        <a:lnTo>
                          <a:pt x="812" y="80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5" name=""/>
                  <p:cNvSpPr/>
                  <p:nvPr/>
                </p:nvSpPr>
                <p:spPr>
                  <a:xfrm>
                    <a:off x="3117240" y="4535280"/>
                    <a:ext cx="1173600" cy="304560"/>
                  </a:xfrm>
                  <a:custGeom>
                    <a:avLst/>
                    <a:gdLst/>
                    <a:ahLst/>
                    <a:rect l="l" t="t" r="r" b="b"/>
                    <a:pathLst>
                      <a:path w="816" h="192">
                        <a:moveTo>
                          <a:pt x="816" y="144"/>
                        </a:moveTo>
                        <a:lnTo>
                          <a:pt x="0" y="192"/>
                        </a:lnTo>
                        <a:lnTo>
                          <a:pt x="816" y="0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6" name=""/>
                  <p:cNvSpPr/>
                  <p:nvPr/>
                </p:nvSpPr>
                <p:spPr>
                  <a:xfrm flipH="1">
                    <a:off x="3117240" y="4307040"/>
                    <a:ext cx="1173600" cy="533160"/>
                  </a:xfrm>
                  <a:prstGeom prst="line">
                    <a:avLst/>
                  </a:prstGeom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7" name=""/>
                  <p:cNvSpPr/>
                  <p:nvPr/>
                </p:nvSpPr>
                <p:spPr>
                  <a:xfrm>
                    <a:off x="3117240" y="4383000"/>
                    <a:ext cx="903240" cy="456840"/>
                  </a:xfrm>
                  <a:custGeom>
                    <a:avLst/>
                    <a:gdLst/>
                    <a:ahLst/>
                    <a:rect l="l" t="t" r="r" b="b"/>
                    <a:pathLst>
                      <a:path w="628" h="288">
                        <a:moveTo>
                          <a:pt x="624" y="0"/>
                        </a:moveTo>
                        <a:lnTo>
                          <a:pt x="0" y="288"/>
                        </a:lnTo>
                        <a:lnTo>
                          <a:pt x="628" y="16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8" name=""/>
                  <p:cNvSpPr/>
                  <p:nvPr/>
                </p:nvSpPr>
                <p:spPr>
                  <a:xfrm>
                    <a:off x="3117240" y="4821120"/>
                    <a:ext cx="903240" cy="247320"/>
                  </a:xfrm>
                  <a:custGeom>
                    <a:avLst/>
                    <a:gdLst/>
                    <a:ahLst/>
                    <a:rect l="l" t="t" r="r" b="b"/>
                    <a:pathLst>
                      <a:path w="628" h="156">
                        <a:moveTo>
                          <a:pt x="628" y="0"/>
                        </a:moveTo>
                        <a:lnTo>
                          <a:pt x="0" y="12"/>
                        </a:lnTo>
                        <a:lnTo>
                          <a:pt x="624" y="156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159" name=""/>
              <p:cNvGrpSpPr/>
              <p:nvPr/>
            </p:nvGrpSpPr>
            <p:grpSpPr>
              <a:xfrm>
                <a:off x="4503240" y="3891960"/>
                <a:ext cx="810000" cy="570960"/>
                <a:chOff x="4503240" y="3891960"/>
                <a:chExt cx="810000" cy="570960"/>
              </a:xfrm>
            </p:grpSpPr>
            <p:grpSp>
              <p:nvGrpSpPr>
                <p:cNvPr id="160" name=""/>
                <p:cNvGrpSpPr/>
                <p:nvPr/>
              </p:nvGrpSpPr>
              <p:grpSpPr>
                <a:xfrm>
                  <a:off x="4537800" y="3947760"/>
                  <a:ext cx="736920" cy="507240"/>
                  <a:chOff x="4537800" y="3947760"/>
                  <a:chExt cx="736920" cy="507240"/>
                </a:xfrm>
              </p:grpSpPr>
              <p:sp>
                <p:nvSpPr>
                  <p:cNvPr id="161" name=""/>
                  <p:cNvSpPr/>
                  <p:nvPr/>
                </p:nvSpPr>
                <p:spPr>
                  <a:xfrm rot="21109200">
                    <a:off x="4555800" y="3993840"/>
                    <a:ext cx="66996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192">
                        <a:moveTo>
                          <a:pt x="438" y="0"/>
                        </a:moveTo>
                        <a:lnTo>
                          <a:pt x="0" y="192"/>
                        </a:lnTo>
                        <a:lnTo>
                          <a:pt x="466" y="7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2" name=""/>
                  <p:cNvSpPr/>
                  <p:nvPr/>
                </p:nvSpPr>
                <p:spPr>
                  <a:xfrm rot="21109200">
                    <a:off x="4582800" y="4257720"/>
                    <a:ext cx="684360" cy="149040"/>
                  </a:xfrm>
                  <a:custGeom>
                    <a:avLst/>
                    <a:gdLst/>
                    <a:ahLst/>
                    <a:rect l="l" t="t" r="r" b="b"/>
                    <a:pathLst>
                      <a:path w="476" h="94">
                        <a:moveTo>
                          <a:pt x="476" y="0"/>
                        </a:moveTo>
                        <a:lnTo>
                          <a:pt x="0" y="24"/>
                        </a:lnTo>
                        <a:lnTo>
                          <a:pt x="456" y="9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63" name=""/>
                <p:cNvGrpSpPr/>
                <p:nvPr/>
              </p:nvGrpSpPr>
              <p:grpSpPr>
                <a:xfrm>
                  <a:off x="4537440" y="3965400"/>
                  <a:ext cx="612000" cy="452160"/>
                  <a:chOff x="4537440" y="3965400"/>
                  <a:chExt cx="612000" cy="452160"/>
                </a:xfrm>
              </p:grpSpPr>
              <p:sp>
                <p:nvSpPr>
                  <p:cNvPr id="164" name=""/>
                  <p:cNvSpPr/>
                  <p:nvPr/>
                </p:nvSpPr>
                <p:spPr>
                  <a:xfrm rot="21109200">
                    <a:off x="4556160" y="4002840"/>
                    <a:ext cx="5522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192">
                        <a:moveTo>
                          <a:pt x="336" y="0"/>
                        </a:moveTo>
                        <a:lnTo>
                          <a:pt x="0" y="192"/>
                        </a:lnTo>
                        <a:lnTo>
                          <a:pt x="384" y="4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5" name=""/>
                  <p:cNvSpPr/>
                  <p:nvPr/>
                </p:nvSpPr>
                <p:spPr>
                  <a:xfrm rot="21109200">
                    <a:off x="4574520" y="4230000"/>
                    <a:ext cx="55224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64">
                        <a:moveTo>
                          <a:pt x="384" y="0"/>
                        </a:moveTo>
                        <a:lnTo>
                          <a:pt x="0" y="48"/>
                        </a:lnTo>
                        <a:lnTo>
                          <a:pt x="378" y="6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6" name=""/>
                  <p:cNvSpPr/>
                  <p:nvPr/>
                </p:nvSpPr>
                <p:spPr>
                  <a:xfrm>
                    <a:off x="4581000" y="4345560"/>
                    <a:ext cx="568440" cy="72000"/>
                  </a:xfrm>
                  <a:prstGeom prst="line">
                    <a:avLst/>
                  </a:prstGeom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5200" bIns="25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167" name=""/>
                <p:cNvSpPr/>
                <p:nvPr/>
              </p:nvSpPr>
              <p:spPr>
                <a:xfrm rot="21109200">
                  <a:off x="5224320" y="4314600"/>
                  <a:ext cx="8280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8" name=""/>
                <p:cNvSpPr/>
                <p:nvPr/>
              </p:nvSpPr>
              <p:spPr>
                <a:xfrm rot="21109200">
                  <a:off x="4513320" y="4293720"/>
                  <a:ext cx="141120" cy="15228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9" name=""/>
                <p:cNvSpPr/>
                <p:nvPr/>
              </p:nvSpPr>
              <p:spPr>
                <a:xfrm rot="21109200">
                  <a:off x="5013360" y="3921120"/>
                  <a:ext cx="824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0" name=""/>
                <p:cNvSpPr/>
                <p:nvPr/>
              </p:nvSpPr>
              <p:spPr>
                <a:xfrm rot="21109200">
                  <a:off x="5030640" y="402408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 rot="21109200">
                  <a:off x="5048280" y="414000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 rot="21109200">
                  <a:off x="5065560" y="425268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3" name=""/>
                <p:cNvSpPr/>
                <p:nvPr/>
              </p:nvSpPr>
              <p:spPr>
                <a:xfrm rot="21109200">
                  <a:off x="5082840" y="4365720"/>
                  <a:ext cx="84240" cy="9180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360" bIns="183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4" name=""/>
                <p:cNvSpPr/>
                <p:nvPr/>
              </p:nvSpPr>
              <p:spPr>
                <a:xfrm rot="21109200">
                  <a:off x="5152680" y="3897360"/>
                  <a:ext cx="84240" cy="9180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360" bIns="183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 rot="21109200">
                  <a:off x="5172120" y="402264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 rot="21109200">
                  <a:off x="5194440" y="4162320"/>
                  <a:ext cx="824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77" name=""/>
              <p:cNvGrpSpPr/>
              <p:nvPr/>
            </p:nvGrpSpPr>
            <p:grpSpPr>
              <a:xfrm>
                <a:off x="4777920" y="4420080"/>
                <a:ext cx="823680" cy="554040"/>
                <a:chOff x="4777920" y="4420080"/>
                <a:chExt cx="823680" cy="554040"/>
              </a:xfrm>
            </p:grpSpPr>
            <p:grpSp>
              <p:nvGrpSpPr>
                <p:cNvPr id="178" name=""/>
                <p:cNvGrpSpPr/>
                <p:nvPr/>
              </p:nvGrpSpPr>
              <p:grpSpPr>
                <a:xfrm>
                  <a:off x="4848480" y="4421160"/>
                  <a:ext cx="711000" cy="485280"/>
                  <a:chOff x="4848480" y="4421160"/>
                  <a:chExt cx="711000" cy="485280"/>
                </a:xfrm>
              </p:grpSpPr>
              <p:sp>
                <p:nvSpPr>
                  <p:cNvPr id="179" name=""/>
                  <p:cNvSpPr/>
                  <p:nvPr/>
                </p:nvSpPr>
                <p:spPr>
                  <a:xfrm rot="360600">
                    <a:off x="4873680" y="4455360"/>
                    <a:ext cx="67140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192">
                        <a:moveTo>
                          <a:pt x="438" y="0"/>
                        </a:moveTo>
                        <a:lnTo>
                          <a:pt x="0" y="192"/>
                        </a:lnTo>
                        <a:lnTo>
                          <a:pt x="466" y="7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0" name=""/>
                  <p:cNvSpPr/>
                  <p:nvPr/>
                </p:nvSpPr>
                <p:spPr>
                  <a:xfrm rot="360600">
                    <a:off x="4854240" y="4721760"/>
                    <a:ext cx="685800" cy="149040"/>
                  </a:xfrm>
                  <a:custGeom>
                    <a:avLst/>
                    <a:gdLst/>
                    <a:ahLst/>
                    <a:rect l="l" t="t" r="r" b="b"/>
                    <a:pathLst>
                      <a:path w="476" h="94">
                        <a:moveTo>
                          <a:pt x="476" y="0"/>
                        </a:moveTo>
                        <a:lnTo>
                          <a:pt x="0" y="24"/>
                        </a:lnTo>
                        <a:lnTo>
                          <a:pt x="456" y="9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81" name=""/>
                <p:cNvGrpSpPr/>
                <p:nvPr/>
              </p:nvGrpSpPr>
              <p:grpSpPr>
                <a:xfrm>
                  <a:off x="4857120" y="4420080"/>
                  <a:ext cx="585720" cy="512640"/>
                  <a:chOff x="4857120" y="4420080"/>
                  <a:chExt cx="585720" cy="512640"/>
                </a:xfrm>
              </p:grpSpPr>
              <p:sp>
                <p:nvSpPr>
                  <p:cNvPr id="182" name=""/>
                  <p:cNvSpPr/>
                  <p:nvPr/>
                </p:nvSpPr>
                <p:spPr>
                  <a:xfrm rot="360600">
                    <a:off x="4874040" y="4448160"/>
                    <a:ext cx="5540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192">
                        <a:moveTo>
                          <a:pt x="336" y="0"/>
                        </a:moveTo>
                        <a:lnTo>
                          <a:pt x="0" y="192"/>
                        </a:lnTo>
                        <a:lnTo>
                          <a:pt x="384" y="4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3" name=""/>
                  <p:cNvSpPr/>
                  <p:nvPr/>
                </p:nvSpPr>
                <p:spPr>
                  <a:xfrm rot="360600">
                    <a:off x="4861080" y="4675680"/>
                    <a:ext cx="55404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64">
                        <a:moveTo>
                          <a:pt x="384" y="0"/>
                        </a:moveTo>
                        <a:lnTo>
                          <a:pt x="0" y="48"/>
                        </a:lnTo>
                        <a:lnTo>
                          <a:pt x="378" y="6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4" name=""/>
                  <p:cNvSpPr/>
                  <p:nvPr/>
                </p:nvSpPr>
                <p:spPr>
                  <a:xfrm>
                    <a:off x="4860000" y="4723200"/>
                    <a:ext cx="534960" cy="209520"/>
                  </a:xfrm>
                  <a:prstGeom prst="line">
                    <a:avLst/>
                  </a:prstGeom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185" name=""/>
                <p:cNvSpPr/>
                <p:nvPr/>
              </p:nvSpPr>
              <p:spPr>
                <a:xfrm rot="360600">
                  <a:off x="4785120" y="4673160"/>
                  <a:ext cx="141120" cy="15228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6" name=""/>
                <p:cNvSpPr/>
                <p:nvPr/>
              </p:nvSpPr>
              <p:spPr>
                <a:xfrm rot="360600">
                  <a:off x="5369760" y="4428360"/>
                  <a:ext cx="8388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7" name=""/>
                <p:cNvSpPr/>
                <p:nvPr/>
              </p:nvSpPr>
              <p:spPr>
                <a:xfrm rot="360600">
                  <a:off x="5361480" y="453168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8" name=""/>
                <p:cNvSpPr/>
                <p:nvPr/>
              </p:nvSpPr>
              <p:spPr>
                <a:xfrm rot="360600">
                  <a:off x="5350680" y="464904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9" name=""/>
                <p:cNvSpPr/>
                <p:nvPr/>
              </p:nvSpPr>
              <p:spPr>
                <a:xfrm rot="360600">
                  <a:off x="5341320" y="4763520"/>
                  <a:ext cx="82440" cy="9180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360" bIns="183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0" name=""/>
                <p:cNvSpPr/>
                <p:nvPr/>
              </p:nvSpPr>
              <p:spPr>
                <a:xfrm rot="360600">
                  <a:off x="5330880" y="4877640"/>
                  <a:ext cx="8280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1" name=""/>
                <p:cNvSpPr/>
                <p:nvPr/>
              </p:nvSpPr>
              <p:spPr>
                <a:xfrm rot="360600">
                  <a:off x="5512320" y="444024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2" name=""/>
                <p:cNvSpPr/>
                <p:nvPr/>
              </p:nvSpPr>
              <p:spPr>
                <a:xfrm rot="360600">
                  <a:off x="5500800" y="456516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3" name=""/>
                <p:cNvSpPr/>
                <p:nvPr/>
              </p:nvSpPr>
              <p:spPr>
                <a:xfrm rot="360600">
                  <a:off x="5487840" y="4706640"/>
                  <a:ext cx="824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4" name=""/>
                <p:cNvSpPr/>
                <p:nvPr/>
              </p:nvSpPr>
              <p:spPr>
                <a:xfrm rot="360600">
                  <a:off x="5477400" y="4861080"/>
                  <a:ext cx="84240" cy="9180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360" bIns="183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95" name=""/>
              <p:cNvGrpSpPr/>
              <p:nvPr/>
            </p:nvGrpSpPr>
            <p:grpSpPr>
              <a:xfrm>
                <a:off x="4463280" y="4789800"/>
                <a:ext cx="904320" cy="764640"/>
                <a:chOff x="4463280" y="4789800"/>
                <a:chExt cx="904320" cy="764640"/>
              </a:xfrm>
            </p:grpSpPr>
            <p:grpSp>
              <p:nvGrpSpPr>
                <p:cNvPr id="196" name=""/>
                <p:cNvGrpSpPr/>
                <p:nvPr/>
              </p:nvGrpSpPr>
              <p:grpSpPr>
                <a:xfrm>
                  <a:off x="4519800" y="4789800"/>
                  <a:ext cx="789480" cy="707040"/>
                  <a:chOff x="4519800" y="4789800"/>
                  <a:chExt cx="789480" cy="707040"/>
                </a:xfrm>
              </p:grpSpPr>
              <p:sp>
                <p:nvSpPr>
                  <p:cNvPr id="197" name=""/>
                  <p:cNvSpPr/>
                  <p:nvPr/>
                </p:nvSpPr>
                <p:spPr>
                  <a:xfrm rot="1835400">
                    <a:off x="4606920" y="4939200"/>
                    <a:ext cx="67140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192">
                        <a:moveTo>
                          <a:pt x="438" y="0"/>
                        </a:moveTo>
                        <a:lnTo>
                          <a:pt x="0" y="192"/>
                        </a:lnTo>
                        <a:lnTo>
                          <a:pt x="466" y="7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8" name=""/>
                  <p:cNvSpPr/>
                  <p:nvPr/>
                </p:nvSpPr>
                <p:spPr>
                  <a:xfrm rot="1835400">
                    <a:off x="4510080" y="5183280"/>
                    <a:ext cx="685800" cy="149040"/>
                  </a:xfrm>
                  <a:custGeom>
                    <a:avLst/>
                    <a:gdLst/>
                    <a:ahLst/>
                    <a:rect l="l" t="t" r="r" b="b"/>
                    <a:pathLst>
                      <a:path w="476" h="94">
                        <a:moveTo>
                          <a:pt x="476" y="0"/>
                        </a:moveTo>
                        <a:lnTo>
                          <a:pt x="0" y="24"/>
                        </a:lnTo>
                        <a:lnTo>
                          <a:pt x="456" y="9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99" name=""/>
                <p:cNvGrpSpPr/>
                <p:nvPr/>
              </p:nvGrpSpPr>
              <p:grpSpPr>
                <a:xfrm>
                  <a:off x="4562640" y="4790520"/>
                  <a:ext cx="645120" cy="675720"/>
                  <a:chOff x="4562640" y="4790520"/>
                  <a:chExt cx="645120" cy="675720"/>
                </a:xfrm>
              </p:grpSpPr>
              <p:sp>
                <p:nvSpPr>
                  <p:cNvPr id="200" name=""/>
                  <p:cNvSpPr/>
                  <p:nvPr/>
                </p:nvSpPr>
                <p:spPr>
                  <a:xfrm rot="1835400">
                    <a:off x="4614480" y="4910040"/>
                    <a:ext cx="5540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192">
                        <a:moveTo>
                          <a:pt x="336" y="0"/>
                        </a:moveTo>
                        <a:lnTo>
                          <a:pt x="0" y="192"/>
                        </a:lnTo>
                        <a:lnTo>
                          <a:pt x="384" y="4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1" name=""/>
                  <p:cNvSpPr/>
                  <p:nvPr/>
                </p:nvSpPr>
                <p:spPr>
                  <a:xfrm rot="1835400">
                    <a:off x="4550040" y="5121000"/>
                    <a:ext cx="55404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64">
                        <a:moveTo>
                          <a:pt x="384" y="0"/>
                        </a:moveTo>
                        <a:lnTo>
                          <a:pt x="0" y="48"/>
                        </a:lnTo>
                        <a:lnTo>
                          <a:pt x="378" y="6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2" name=""/>
                  <p:cNvSpPr/>
                  <p:nvPr/>
                </p:nvSpPr>
                <p:spPr>
                  <a:xfrm>
                    <a:off x="4575600" y="5052960"/>
                    <a:ext cx="399240" cy="413280"/>
                  </a:xfrm>
                  <a:prstGeom prst="line">
                    <a:avLst/>
                  </a:prstGeom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203" name=""/>
                <p:cNvSpPr/>
                <p:nvPr/>
              </p:nvSpPr>
              <p:spPr>
                <a:xfrm rot="1835400">
                  <a:off x="4492080" y="4997880"/>
                  <a:ext cx="141120" cy="15228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4" name=""/>
                <p:cNvSpPr/>
                <p:nvPr/>
              </p:nvSpPr>
              <p:spPr>
                <a:xfrm rot="1835400">
                  <a:off x="5140800" y="500832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 rot="1835400">
                  <a:off x="5090040" y="510012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 rot="1835400">
                  <a:off x="5031000" y="5202720"/>
                  <a:ext cx="8388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 rot="1835400">
                  <a:off x="4974480" y="5302080"/>
                  <a:ext cx="8280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 rot="1835400">
                  <a:off x="4918320" y="5400000"/>
                  <a:ext cx="82440" cy="9180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360" bIns="183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9" name=""/>
                <p:cNvSpPr/>
                <p:nvPr/>
              </p:nvSpPr>
              <p:spPr>
                <a:xfrm rot="1835400">
                  <a:off x="5265720" y="507888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0" name=""/>
                <p:cNvSpPr/>
                <p:nvPr/>
              </p:nvSpPr>
              <p:spPr>
                <a:xfrm rot="1835400">
                  <a:off x="5202000" y="518940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 rot="1835400">
                  <a:off x="5131080" y="5311080"/>
                  <a:ext cx="824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 rot="1835400">
                  <a:off x="5058720" y="5447160"/>
                  <a:ext cx="84240" cy="9216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13" name=""/>
              <p:cNvGrpSpPr/>
              <p:nvPr/>
            </p:nvGrpSpPr>
            <p:grpSpPr>
              <a:xfrm>
                <a:off x="3962520" y="4255920"/>
                <a:ext cx="1054080" cy="990720"/>
                <a:chOff x="3962520" y="4255920"/>
                <a:chExt cx="1054080" cy="990720"/>
              </a:xfrm>
            </p:grpSpPr>
            <p:sp>
              <p:nvSpPr>
                <p:cNvPr id="214" name=""/>
                <p:cNvSpPr/>
                <p:nvPr/>
              </p:nvSpPr>
              <p:spPr>
                <a:xfrm>
                  <a:off x="3962520" y="4319280"/>
                  <a:ext cx="155520" cy="15264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5" name=""/>
                <p:cNvSpPr/>
                <p:nvPr/>
              </p:nvSpPr>
              <p:spPr>
                <a:xfrm>
                  <a:off x="3962520" y="4751280"/>
                  <a:ext cx="155520" cy="15228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6" name=""/>
                <p:cNvSpPr/>
                <p:nvPr/>
              </p:nvSpPr>
              <p:spPr>
                <a:xfrm>
                  <a:off x="3962520" y="4954320"/>
                  <a:ext cx="155520" cy="15264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7" name=""/>
                <p:cNvSpPr/>
                <p:nvPr/>
              </p:nvSpPr>
              <p:spPr>
                <a:xfrm>
                  <a:off x="3962520" y="4547880"/>
                  <a:ext cx="155520" cy="15264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8" name=""/>
                <p:cNvSpPr/>
                <p:nvPr/>
              </p:nvSpPr>
              <p:spPr>
                <a:xfrm>
                  <a:off x="4267080" y="4255920"/>
                  <a:ext cx="155520" cy="15228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9" name=""/>
                <p:cNvSpPr/>
                <p:nvPr/>
              </p:nvSpPr>
              <p:spPr>
                <a:xfrm>
                  <a:off x="4267080" y="4687560"/>
                  <a:ext cx="155520" cy="15264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0" name=""/>
                <p:cNvSpPr/>
                <p:nvPr/>
              </p:nvSpPr>
              <p:spPr>
                <a:xfrm>
                  <a:off x="4267080" y="4890960"/>
                  <a:ext cx="155520" cy="15228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1" name=""/>
                <p:cNvSpPr/>
                <p:nvPr/>
              </p:nvSpPr>
              <p:spPr>
                <a:xfrm>
                  <a:off x="4267080" y="4484520"/>
                  <a:ext cx="155520" cy="15228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2" name=""/>
                <p:cNvSpPr/>
                <p:nvPr/>
              </p:nvSpPr>
              <p:spPr>
                <a:xfrm>
                  <a:off x="4267080" y="5094000"/>
                  <a:ext cx="155520" cy="15264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3" name=""/>
                <p:cNvSpPr/>
                <p:nvPr/>
              </p:nvSpPr>
              <p:spPr>
                <a:xfrm>
                  <a:off x="4568760" y="4763880"/>
                  <a:ext cx="155520" cy="15228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4" name=""/>
                <p:cNvSpPr/>
                <p:nvPr/>
              </p:nvSpPr>
              <p:spPr>
                <a:xfrm>
                  <a:off x="4568760" y="4560840"/>
                  <a:ext cx="155520" cy="15228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5" name=""/>
                <p:cNvSpPr/>
                <p:nvPr/>
              </p:nvSpPr>
              <p:spPr>
                <a:xfrm>
                  <a:off x="4861080" y="4838400"/>
                  <a:ext cx="155520" cy="15264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6" name=""/>
                <p:cNvSpPr/>
                <p:nvPr/>
              </p:nvSpPr>
              <p:spPr>
                <a:xfrm>
                  <a:off x="4861080" y="4458960"/>
                  <a:ext cx="155520" cy="15264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227" name=""/>
            <p:cNvSpPr/>
            <p:nvPr/>
          </p:nvSpPr>
          <p:spPr>
            <a:xfrm>
              <a:off x="457200" y="3962520"/>
              <a:ext cx="2895480" cy="380880"/>
            </a:xfrm>
            <a:prstGeom prst="rect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Enron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6058080" y="4495680"/>
              <a:ext cx="3968640" cy="685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Aggregate Cheapest Power from Numerous, Deep Market Sources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5715000" y="4191120"/>
              <a:ext cx="239760" cy="1218960"/>
            </a:xfrm>
            <a:custGeom>
              <a:avLst/>
              <a:gdLst/>
              <a:ahLst/>
              <a:rect l="l" t="t" r="r" b="b"/>
              <a:pathLst>
                <a:path w="192" h="240">
                  <a:moveTo>
                    <a:pt x="0" y="0"/>
                  </a:moveTo>
                  <a:lnTo>
                    <a:pt x="0" y="240"/>
                  </a:lnTo>
                  <a:lnTo>
                    <a:pt x="192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1676520" y="4622760"/>
              <a:ext cx="320400" cy="320760"/>
            </a:xfrm>
            <a:prstGeom prst="ellipse">
              <a:avLst/>
            </a:prstGeom>
            <a:solidFill>
              <a:srgbClr val="00f0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33520" y="4622760"/>
              <a:ext cx="380880" cy="304920"/>
            </a:xfrm>
            <a:prstGeom prst="triangle">
              <a:avLst>
                <a:gd name="adj" fmla="val 50000"/>
              </a:avLst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2921040" y="4660920"/>
              <a:ext cx="320760" cy="320760"/>
            </a:xfrm>
            <a:prstGeom prst="ellipse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 rot="16114200">
              <a:off x="1199880" y="4741560"/>
              <a:ext cx="152280" cy="114120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 rot="16114200">
              <a:off x="2381040" y="4743360"/>
              <a:ext cx="152640" cy="114120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5" name=""/>
          <p:cNvGrpSpPr/>
          <p:nvPr/>
        </p:nvGrpSpPr>
        <p:grpSpPr>
          <a:xfrm>
            <a:off x="457200" y="2540160"/>
            <a:ext cx="9264600" cy="1118880"/>
            <a:chOff x="457200" y="2540160"/>
            <a:chExt cx="9264600" cy="1118880"/>
          </a:xfrm>
        </p:grpSpPr>
        <p:grpSp>
          <p:nvGrpSpPr>
            <p:cNvPr id="236" name=""/>
            <p:cNvGrpSpPr/>
            <p:nvPr/>
          </p:nvGrpSpPr>
          <p:grpSpPr>
            <a:xfrm>
              <a:off x="3117960" y="2871720"/>
              <a:ext cx="1000080" cy="787320"/>
              <a:chOff x="3117960" y="2871720"/>
              <a:chExt cx="1000080" cy="787320"/>
            </a:xfrm>
          </p:grpSpPr>
          <p:grpSp>
            <p:nvGrpSpPr>
              <p:cNvPr id="237" name=""/>
              <p:cNvGrpSpPr/>
              <p:nvPr/>
            </p:nvGrpSpPr>
            <p:grpSpPr>
              <a:xfrm>
                <a:off x="3117960" y="2935440"/>
                <a:ext cx="903240" cy="685800"/>
                <a:chOff x="3117960" y="2935440"/>
                <a:chExt cx="903240" cy="685800"/>
              </a:xfrm>
            </p:grpSpPr>
            <p:sp>
              <p:nvSpPr>
                <p:cNvPr id="238" name=""/>
                <p:cNvSpPr/>
                <p:nvPr/>
              </p:nvSpPr>
              <p:spPr>
                <a:xfrm>
                  <a:off x="3117960" y="2935440"/>
                  <a:ext cx="903240" cy="457200"/>
                </a:xfrm>
                <a:custGeom>
                  <a:avLst/>
                  <a:gdLst/>
                  <a:ahLst/>
                  <a:rect l="l" t="t" r="r" b="b"/>
                  <a:pathLst>
                    <a:path w="628" h="288">
                      <a:moveTo>
                        <a:pt x="624" y="0"/>
                      </a:moveTo>
                      <a:lnTo>
                        <a:pt x="0" y="288"/>
                      </a:lnTo>
                      <a:lnTo>
                        <a:pt x="628" y="16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9" name=""/>
                <p:cNvSpPr/>
                <p:nvPr/>
              </p:nvSpPr>
              <p:spPr>
                <a:xfrm>
                  <a:off x="3117960" y="3373560"/>
                  <a:ext cx="903240" cy="247680"/>
                </a:xfrm>
                <a:custGeom>
                  <a:avLst/>
                  <a:gdLst/>
                  <a:ahLst/>
                  <a:rect l="l" t="t" r="r" b="b"/>
                  <a:pathLst>
                    <a:path w="628" h="156">
                      <a:moveTo>
                        <a:pt x="628" y="0"/>
                      </a:moveTo>
                      <a:lnTo>
                        <a:pt x="0" y="12"/>
                      </a:lnTo>
                      <a:lnTo>
                        <a:pt x="624" y="156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40" name=""/>
              <p:cNvGrpSpPr/>
              <p:nvPr/>
            </p:nvGrpSpPr>
            <p:grpSpPr>
              <a:xfrm>
                <a:off x="3962520" y="2871720"/>
                <a:ext cx="155520" cy="787320"/>
                <a:chOff x="3962520" y="2871720"/>
                <a:chExt cx="155520" cy="787320"/>
              </a:xfrm>
            </p:grpSpPr>
            <p:sp>
              <p:nvSpPr>
                <p:cNvPr id="241" name=""/>
                <p:cNvSpPr/>
                <p:nvPr/>
              </p:nvSpPr>
              <p:spPr>
                <a:xfrm>
                  <a:off x="3962520" y="2871720"/>
                  <a:ext cx="155520" cy="15264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2" name=""/>
                <p:cNvSpPr/>
                <p:nvPr/>
              </p:nvSpPr>
              <p:spPr>
                <a:xfrm>
                  <a:off x="3962520" y="3303720"/>
                  <a:ext cx="155520" cy="15228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3" name=""/>
                <p:cNvSpPr/>
                <p:nvPr/>
              </p:nvSpPr>
              <p:spPr>
                <a:xfrm>
                  <a:off x="3962520" y="3506760"/>
                  <a:ext cx="155520" cy="15228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4" name=""/>
                <p:cNvSpPr/>
                <p:nvPr/>
              </p:nvSpPr>
              <p:spPr>
                <a:xfrm>
                  <a:off x="3962520" y="3100320"/>
                  <a:ext cx="155520" cy="152640"/>
                </a:xfrm>
                <a:prstGeom prst="ellipse">
                  <a:avLst/>
                </a:prstGeom>
                <a:solidFill>
                  <a:srgbClr val="fc0128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245" name=""/>
            <p:cNvSpPr/>
            <p:nvPr/>
          </p:nvSpPr>
          <p:spPr>
            <a:xfrm>
              <a:off x="457200" y="2540160"/>
              <a:ext cx="2895480" cy="38088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Merchants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1676520" y="3174840"/>
              <a:ext cx="320400" cy="320760"/>
            </a:xfrm>
            <a:prstGeom prst="ellipse">
              <a:avLst/>
            </a:prstGeom>
            <a:solidFill>
              <a:srgbClr val="00f0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533520" y="3174840"/>
              <a:ext cx="380880" cy="304920"/>
            </a:xfrm>
            <a:prstGeom prst="triangle">
              <a:avLst>
                <a:gd name="adj" fmla="val 50000"/>
              </a:avLst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2908440" y="3213000"/>
              <a:ext cx="320400" cy="320760"/>
            </a:xfrm>
            <a:prstGeom prst="ellipse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6058080" y="2946240"/>
              <a:ext cx="3663720" cy="685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spcBef>
                  <a:spcPts val="4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Aggregate Power from Market Sources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5715000" y="2806560"/>
              <a:ext cx="239760" cy="838440"/>
            </a:xfrm>
            <a:custGeom>
              <a:avLst/>
              <a:gdLst/>
              <a:ahLst/>
              <a:rect l="l" t="t" r="r" b="b"/>
              <a:pathLst>
                <a:path w="192" h="240">
                  <a:moveTo>
                    <a:pt x="0" y="0"/>
                  </a:moveTo>
                  <a:lnTo>
                    <a:pt x="0" y="240"/>
                  </a:lnTo>
                  <a:lnTo>
                    <a:pt x="192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eae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 rot="16114200">
              <a:off x="1199880" y="3295440"/>
              <a:ext cx="152280" cy="114120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 rot="16114200">
              <a:off x="2381040" y="3296880"/>
              <a:ext cx="152280" cy="114120"/>
            </a:xfrm>
            <a:prstGeom prst="triangle">
              <a:avLst>
                <a:gd name="adj" fmla="val 50000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3" name=""/>
          <p:cNvSpPr/>
          <p:nvPr/>
        </p:nvSpPr>
        <p:spPr>
          <a:xfrm>
            <a:off x="457200" y="1295280"/>
            <a:ext cx="2895480" cy="38124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058080" y="1879560"/>
            <a:ext cx="36637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 from Dedicated Plant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5715000" y="1905120"/>
            <a:ext cx="239760" cy="330120"/>
          </a:xfrm>
          <a:custGeom>
            <a:avLst/>
            <a:gdLst/>
            <a:ahLst/>
            <a:rect l="l" t="t" r="r" b="b"/>
            <a:pathLst>
              <a:path w="192" h="240">
                <a:moveTo>
                  <a:pt x="0" y="0"/>
                </a:moveTo>
                <a:lnTo>
                  <a:pt x="0" y="240"/>
                </a:lnTo>
                <a:lnTo>
                  <a:pt x="192" y="96"/>
                </a:lnTo>
                <a:lnTo>
                  <a:pt x="0" y="0"/>
                </a:lnTo>
                <a:close/>
              </a:path>
            </a:pathLst>
          </a:cu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85800" y="209556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1701720" y="1905120"/>
            <a:ext cx="320760" cy="320400"/>
          </a:xfrm>
          <a:prstGeom prst="ellipse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2984400" y="1943280"/>
            <a:ext cx="304920" cy="30456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33520" y="1905120"/>
            <a:ext cx="380880" cy="304560"/>
          </a:xfrm>
          <a:prstGeom prst="triangle">
            <a:avLst>
              <a:gd name="adj" fmla="val 50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rot="16114200">
            <a:off x="1199880" y="2038320"/>
            <a:ext cx="152640" cy="11412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rot="16114200">
            <a:off x="2381040" y="2039760"/>
            <a:ext cx="152280" cy="11412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2" name="Perfect%20E" descr=""/>
          <p:cNvPicPr/>
          <p:nvPr/>
        </p:nvPicPr>
        <p:blipFill>
          <a:blip r:embed="rId1"/>
          <a:stretch/>
        </p:blipFill>
        <p:spPr>
          <a:xfrm>
            <a:off x="2968560" y="4711680"/>
            <a:ext cx="228600" cy="22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47242B4-659E-4CE1-A649-5AFD159E011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" name=""/>
          <p:cNvGrpSpPr/>
          <p:nvPr/>
        </p:nvGrpSpPr>
        <p:grpSpPr>
          <a:xfrm>
            <a:off x="3048120" y="1117080"/>
            <a:ext cx="2528640" cy="1449000"/>
            <a:chOff x="3048120" y="1117080"/>
            <a:chExt cx="2528640" cy="1449000"/>
          </a:xfrm>
        </p:grpSpPr>
        <p:grpSp>
          <p:nvGrpSpPr>
            <p:cNvPr id="264" name=""/>
            <p:cNvGrpSpPr/>
            <p:nvPr/>
          </p:nvGrpSpPr>
          <p:grpSpPr>
            <a:xfrm>
              <a:off x="3048120" y="1531800"/>
              <a:ext cx="1795320" cy="863640"/>
              <a:chOff x="3048120" y="1531800"/>
              <a:chExt cx="1795320" cy="863640"/>
            </a:xfrm>
          </p:grpSpPr>
          <p:sp>
            <p:nvSpPr>
              <p:cNvPr id="265" name=""/>
              <p:cNvSpPr/>
              <p:nvPr/>
            </p:nvSpPr>
            <p:spPr>
              <a:xfrm>
                <a:off x="3117240" y="1760400"/>
                <a:ext cx="1725840" cy="304920"/>
              </a:xfrm>
              <a:custGeom>
                <a:avLst/>
                <a:gdLst/>
                <a:ahLst/>
                <a:rect l="l" t="t" r="r" b="b"/>
                <a:pathLst>
                  <a:path w="1200" h="192">
                    <a:moveTo>
                      <a:pt x="1200" y="0"/>
                    </a:moveTo>
                    <a:lnTo>
                      <a:pt x="0" y="192"/>
                    </a:lnTo>
                    <a:lnTo>
                      <a:pt x="1200" y="144"/>
                    </a:lnTo>
                  </a:path>
                </a:pathLst>
              </a:custGeom>
              <a:noFill/>
              <a:ln w="93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66" name=""/>
              <p:cNvGrpSpPr/>
              <p:nvPr/>
            </p:nvGrpSpPr>
            <p:grpSpPr>
              <a:xfrm>
                <a:off x="3048120" y="1531800"/>
                <a:ext cx="1795320" cy="863640"/>
                <a:chOff x="3048120" y="1531800"/>
                <a:chExt cx="1795320" cy="863640"/>
              </a:xfrm>
            </p:grpSpPr>
            <p:sp>
              <p:nvSpPr>
                <p:cNvPr id="267" name=""/>
                <p:cNvSpPr/>
                <p:nvPr/>
              </p:nvSpPr>
              <p:spPr>
                <a:xfrm>
                  <a:off x="3048120" y="1608120"/>
                  <a:ext cx="1795320" cy="533160"/>
                </a:xfrm>
                <a:custGeom>
                  <a:avLst/>
                  <a:gdLst/>
                  <a:ahLst/>
                  <a:rect l="l" t="t" r="r" b="b"/>
                  <a:pathLst>
                    <a:path w="1248" h="336">
                      <a:moveTo>
                        <a:pt x="1248" y="336"/>
                      </a:moveTo>
                      <a:lnTo>
                        <a:pt x="0" y="288"/>
                      </a:lnTo>
                      <a:lnTo>
                        <a:pt x="1056" y="0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8" name=""/>
                <p:cNvSpPr/>
                <p:nvPr/>
              </p:nvSpPr>
              <p:spPr>
                <a:xfrm>
                  <a:off x="3117240" y="1868400"/>
                  <a:ext cx="1461600" cy="196920"/>
                </a:xfrm>
                <a:custGeom>
                  <a:avLst/>
                  <a:gdLst/>
                  <a:ahLst/>
                  <a:rect l="l" t="t" r="r" b="b"/>
                  <a:pathLst>
                    <a:path w="1016" h="124">
                      <a:moveTo>
                        <a:pt x="1016" y="0"/>
                      </a:moveTo>
                      <a:lnTo>
                        <a:pt x="0" y="124"/>
                      </a:lnTo>
                      <a:lnTo>
                        <a:pt x="1008" y="12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9" name=""/>
                <p:cNvSpPr/>
                <p:nvPr/>
              </p:nvSpPr>
              <p:spPr>
                <a:xfrm>
                  <a:off x="3048120" y="2065320"/>
                  <a:ext cx="1507320" cy="203040"/>
                </a:xfrm>
                <a:custGeom>
                  <a:avLst/>
                  <a:gdLst/>
                  <a:ahLst/>
                  <a:rect l="l" t="t" r="r" b="b"/>
                  <a:pathLst>
                    <a:path w="1048" h="128">
                      <a:moveTo>
                        <a:pt x="1048" y="128"/>
                      </a:moveTo>
                      <a:lnTo>
                        <a:pt x="0" y="0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0" name=""/>
                <p:cNvSpPr/>
                <p:nvPr/>
              </p:nvSpPr>
              <p:spPr>
                <a:xfrm>
                  <a:off x="3117240" y="2065320"/>
                  <a:ext cx="1173600" cy="330120"/>
                </a:xfrm>
                <a:custGeom>
                  <a:avLst/>
                  <a:gdLst/>
                  <a:ahLst/>
                  <a:rect l="l" t="t" r="r" b="b"/>
                  <a:pathLst>
                    <a:path w="816" h="208">
                      <a:moveTo>
                        <a:pt x="816" y="208"/>
                      </a:moveTo>
                      <a:lnTo>
                        <a:pt x="0" y="0"/>
                      </a:lnTo>
                      <a:lnTo>
                        <a:pt x="812" y="80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1" name=""/>
                <p:cNvSpPr/>
                <p:nvPr/>
              </p:nvSpPr>
              <p:spPr>
                <a:xfrm>
                  <a:off x="3117240" y="1760400"/>
                  <a:ext cx="1173600" cy="304920"/>
                </a:xfrm>
                <a:custGeom>
                  <a:avLst/>
                  <a:gdLst/>
                  <a:ahLst/>
                  <a:rect l="l" t="t" r="r" b="b"/>
                  <a:pathLst>
                    <a:path w="816" h="192">
                      <a:moveTo>
                        <a:pt x="816" y="144"/>
                      </a:moveTo>
                      <a:lnTo>
                        <a:pt x="0" y="192"/>
                      </a:lnTo>
                      <a:lnTo>
                        <a:pt x="816" y="0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2" name=""/>
                <p:cNvSpPr/>
                <p:nvPr/>
              </p:nvSpPr>
              <p:spPr>
                <a:xfrm flipH="1">
                  <a:off x="3117240" y="1531800"/>
                  <a:ext cx="1173600" cy="53352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3" name=""/>
                <p:cNvSpPr/>
                <p:nvPr/>
              </p:nvSpPr>
              <p:spPr>
                <a:xfrm>
                  <a:off x="3117240" y="1608120"/>
                  <a:ext cx="903240" cy="457200"/>
                </a:xfrm>
                <a:custGeom>
                  <a:avLst/>
                  <a:gdLst/>
                  <a:ahLst/>
                  <a:rect l="l" t="t" r="r" b="b"/>
                  <a:pathLst>
                    <a:path w="628" h="288">
                      <a:moveTo>
                        <a:pt x="624" y="0"/>
                      </a:moveTo>
                      <a:lnTo>
                        <a:pt x="0" y="288"/>
                      </a:lnTo>
                      <a:lnTo>
                        <a:pt x="628" y="16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4" name=""/>
                <p:cNvSpPr/>
                <p:nvPr/>
              </p:nvSpPr>
              <p:spPr>
                <a:xfrm>
                  <a:off x="3117240" y="2046240"/>
                  <a:ext cx="903240" cy="247680"/>
                </a:xfrm>
                <a:custGeom>
                  <a:avLst/>
                  <a:gdLst/>
                  <a:ahLst/>
                  <a:rect l="l" t="t" r="r" b="b"/>
                  <a:pathLst>
                    <a:path w="628" h="156">
                      <a:moveTo>
                        <a:pt x="628" y="0"/>
                      </a:moveTo>
                      <a:lnTo>
                        <a:pt x="0" y="12"/>
                      </a:lnTo>
                      <a:lnTo>
                        <a:pt x="624" y="156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275" name=""/>
            <p:cNvGrpSpPr/>
            <p:nvPr/>
          </p:nvGrpSpPr>
          <p:grpSpPr>
            <a:xfrm>
              <a:off x="4503240" y="1117080"/>
              <a:ext cx="810000" cy="570960"/>
              <a:chOff x="4503240" y="1117080"/>
              <a:chExt cx="810000" cy="570960"/>
            </a:xfrm>
          </p:grpSpPr>
          <p:grpSp>
            <p:nvGrpSpPr>
              <p:cNvPr id="276" name=""/>
              <p:cNvGrpSpPr/>
              <p:nvPr/>
            </p:nvGrpSpPr>
            <p:grpSpPr>
              <a:xfrm>
                <a:off x="4537800" y="1172880"/>
                <a:ext cx="736920" cy="507240"/>
                <a:chOff x="4537800" y="1172880"/>
                <a:chExt cx="736920" cy="507240"/>
              </a:xfrm>
            </p:grpSpPr>
            <p:sp>
              <p:nvSpPr>
                <p:cNvPr id="277" name=""/>
                <p:cNvSpPr/>
                <p:nvPr/>
              </p:nvSpPr>
              <p:spPr>
                <a:xfrm rot="21109200">
                  <a:off x="4555800" y="1218960"/>
                  <a:ext cx="669960" cy="304920"/>
                </a:xfrm>
                <a:custGeom>
                  <a:avLst/>
                  <a:gdLst/>
                  <a:ahLst/>
                  <a:rect l="l" t="t" r="r" b="b"/>
                  <a:pathLst>
                    <a:path w="466" h="192">
                      <a:moveTo>
                        <a:pt x="438" y="0"/>
                      </a:moveTo>
                      <a:lnTo>
                        <a:pt x="0" y="192"/>
                      </a:lnTo>
                      <a:lnTo>
                        <a:pt x="466" y="7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8" name=""/>
                <p:cNvSpPr/>
                <p:nvPr/>
              </p:nvSpPr>
              <p:spPr>
                <a:xfrm rot="21109200">
                  <a:off x="4582800" y="1482840"/>
                  <a:ext cx="684360" cy="149040"/>
                </a:xfrm>
                <a:custGeom>
                  <a:avLst/>
                  <a:gdLst/>
                  <a:ahLst/>
                  <a:rect l="l" t="t" r="r" b="b"/>
                  <a:pathLst>
                    <a:path w="476" h="94">
                      <a:moveTo>
                        <a:pt x="476" y="0"/>
                      </a:moveTo>
                      <a:lnTo>
                        <a:pt x="0" y="24"/>
                      </a:lnTo>
                      <a:lnTo>
                        <a:pt x="456" y="9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79" name=""/>
              <p:cNvGrpSpPr/>
              <p:nvPr/>
            </p:nvGrpSpPr>
            <p:grpSpPr>
              <a:xfrm>
                <a:off x="4537440" y="1190520"/>
                <a:ext cx="612000" cy="452160"/>
                <a:chOff x="4537440" y="1190520"/>
                <a:chExt cx="612000" cy="452160"/>
              </a:xfrm>
            </p:grpSpPr>
            <p:sp>
              <p:nvSpPr>
                <p:cNvPr id="280" name=""/>
                <p:cNvSpPr/>
                <p:nvPr/>
              </p:nvSpPr>
              <p:spPr>
                <a:xfrm rot="21109200">
                  <a:off x="4556160" y="1227960"/>
                  <a:ext cx="552240" cy="304920"/>
                </a:xfrm>
                <a:custGeom>
                  <a:avLst/>
                  <a:gdLst/>
                  <a:ahLst/>
                  <a:rect l="l" t="t" r="r" b="b"/>
                  <a:pathLst>
                    <a:path w="384" h="192">
                      <a:moveTo>
                        <a:pt x="336" y="0"/>
                      </a:moveTo>
                      <a:lnTo>
                        <a:pt x="0" y="192"/>
                      </a:lnTo>
                      <a:lnTo>
                        <a:pt x="384" y="4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1" name=""/>
                <p:cNvSpPr/>
                <p:nvPr/>
              </p:nvSpPr>
              <p:spPr>
                <a:xfrm rot="21109200">
                  <a:off x="4574520" y="1455120"/>
                  <a:ext cx="552240" cy="101520"/>
                </a:xfrm>
                <a:custGeom>
                  <a:avLst/>
                  <a:gdLst/>
                  <a:ahLst/>
                  <a:rect l="l" t="t" r="r" b="b"/>
                  <a:pathLst>
                    <a:path w="384" h="64">
                      <a:moveTo>
                        <a:pt x="384" y="0"/>
                      </a:moveTo>
                      <a:lnTo>
                        <a:pt x="0" y="48"/>
                      </a:lnTo>
                      <a:lnTo>
                        <a:pt x="378" y="6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2" name=""/>
                <p:cNvSpPr/>
                <p:nvPr/>
              </p:nvSpPr>
              <p:spPr>
                <a:xfrm>
                  <a:off x="4581000" y="1570680"/>
                  <a:ext cx="568440" cy="7200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5200" bIns="25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283" name=""/>
              <p:cNvSpPr/>
              <p:nvPr/>
            </p:nvSpPr>
            <p:spPr>
              <a:xfrm rot="21109200">
                <a:off x="5224320" y="1539720"/>
                <a:ext cx="8280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 rot="21109200">
                <a:off x="4513320" y="1518840"/>
                <a:ext cx="141120" cy="15228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 rot="21109200">
                <a:off x="5013360" y="1146240"/>
                <a:ext cx="824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 rot="21109200">
                <a:off x="5030640" y="124920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 rot="21109200">
                <a:off x="5048280" y="136512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 rot="21109200">
                <a:off x="5065560" y="147780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 rot="21109200">
                <a:off x="5082840" y="1590840"/>
                <a:ext cx="84240" cy="9180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 rot="21109200">
                <a:off x="5152680" y="1122480"/>
                <a:ext cx="84240" cy="9180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 rot="21109200">
                <a:off x="5172120" y="124776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 rot="21109200">
                <a:off x="5194440" y="1387440"/>
                <a:ext cx="824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3" name=""/>
            <p:cNvGrpSpPr/>
            <p:nvPr/>
          </p:nvGrpSpPr>
          <p:grpSpPr>
            <a:xfrm>
              <a:off x="4775400" y="1554840"/>
              <a:ext cx="801360" cy="559080"/>
              <a:chOff x="4775400" y="1554840"/>
              <a:chExt cx="801360" cy="559080"/>
            </a:xfrm>
          </p:grpSpPr>
          <p:grpSp>
            <p:nvGrpSpPr>
              <p:cNvPr id="294" name=""/>
              <p:cNvGrpSpPr/>
              <p:nvPr/>
            </p:nvGrpSpPr>
            <p:grpSpPr>
              <a:xfrm>
                <a:off x="4830480" y="1607760"/>
                <a:ext cx="711720" cy="458640"/>
                <a:chOff x="4830480" y="1607760"/>
                <a:chExt cx="711720" cy="458640"/>
              </a:xfrm>
            </p:grpSpPr>
            <p:sp>
              <p:nvSpPr>
                <p:cNvPr id="295" name=""/>
                <p:cNvSpPr/>
                <p:nvPr/>
              </p:nvSpPr>
              <p:spPr>
                <a:xfrm rot="21375000">
                  <a:off x="4839480" y="1629360"/>
                  <a:ext cx="671400" cy="304920"/>
                </a:xfrm>
                <a:custGeom>
                  <a:avLst/>
                  <a:gdLst/>
                  <a:ahLst/>
                  <a:rect l="l" t="t" r="r" b="b"/>
                  <a:pathLst>
                    <a:path w="466" h="192">
                      <a:moveTo>
                        <a:pt x="438" y="0"/>
                      </a:moveTo>
                      <a:lnTo>
                        <a:pt x="0" y="192"/>
                      </a:lnTo>
                      <a:lnTo>
                        <a:pt x="466" y="7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6" name=""/>
                <p:cNvSpPr/>
                <p:nvPr/>
              </p:nvSpPr>
              <p:spPr>
                <a:xfrm rot="21375000">
                  <a:off x="4852080" y="1895040"/>
                  <a:ext cx="685800" cy="149040"/>
                </a:xfrm>
                <a:custGeom>
                  <a:avLst/>
                  <a:gdLst/>
                  <a:ahLst/>
                  <a:rect l="l" t="t" r="r" b="b"/>
                  <a:pathLst>
                    <a:path w="476" h="94">
                      <a:moveTo>
                        <a:pt x="476" y="0"/>
                      </a:moveTo>
                      <a:lnTo>
                        <a:pt x="0" y="24"/>
                      </a:lnTo>
                      <a:lnTo>
                        <a:pt x="456" y="9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97" name=""/>
              <p:cNvGrpSpPr/>
              <p:nvPr/>
            </p:nvGrpSpPr>
            <p:grpSpPr>
              <a:xfrm>
                <a:off x="4830480" y="1614240"/>
                <a:ext cx="582840" cy="456120"/>
                <a:chOff x="4830480" y="1614240"/>
                <a:chExt cx="582840" cy="456120"/>
              </a:xfrm>
            </p:grpSpPr>
            <p:sp>
              <p:nvSpPr>
                <p:cNvPr id="298" name=""/>
                <p:cNvSpPr/>
                <p:nvPr/>
              </p:nvSpPr>
              <p:spPr>
                <a:xfrm rot="21375000">
                  <a:off x="4839840" y="1631880"/>
                  <a:ext cx="554040" cy="304920"/>
                </a:xfrm>
                <a:custGeom>
                  <a:avLst/>
                  <a:gdLst/>
                  <a:ahLst/>
                  <a:rect l="l" t="t" r="r" b="b"/>
                  <a:pathLst>
                    <a:path w="384" h="192">
                      <a:moveTo>
                        <a:pt x="336" y="0"/>
                      </a:moveTo>
                      <a:lnTo>
                        <a:pt x="0" y="192"/>
                      </a:lnTo>
                      <a:lnTo>
                        <a:pt x="384" y="4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9" name=""/>
                <p:cNvSpPr/>
                <p:nvPr/>
              </p:nvSpPr>
              <p:spPr>
                <a:xfrm rot="21375000">
                  <a:off x="4848120" y="1860120"/>
                  <a:ext cx="554040" cy="101520"/>
                </a:xfrm>
                <a:custGeom>
                  <a:avLst/>
                  <a:gdLst/>
                  <a:ahLst/>
                  <a:rect l="l" t="t" r="r" b="b"/>
                  <a:pathLst>
                    <a:path w="384" h="64">
                      <a:moveTo>
                        <a:pt x="384" y="0"/>
                      </a:moveTo>
                      <a:lnTo>
                        <a:pt x="0" y="48"/>
                      </a:lnTo>
                      <a:lnTo>
                        <a:pt x="378" y="6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0" name=""/>
                <p:cNvSpPr/>
                <p:nvPr/>
              </p:nvSpPr>
              <p:spPr>
                <a:xfrm>
                  <a:off x="4850640" y="1954800"/>
                  <a:ext cx="562680" cy="11556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01" name=""/>
              <p:cNvSpPr/>
              <p:nvPr/>
            </p:nvSpPr>
            <p:spPr>
              <a:xfrm rot="21375000">
                <a:off x="4780080" y="1904760"/>
                <a:ext cx="141120" cy="15228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 rot="21375000">
                <a:off x="5310360" y="1569960"/>
                <a:ext cx="8388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 rot="21375000">
                <a:off x="5319720" y="167328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 rot="21375000">
                <a:off x="5329080" y="179064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 rot="21375000">
                <a:off x="5338800" y="1905120"/>
                <a:ext cx="82440" cy="9180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 rot="21375000">
                <a:off x="5348160" y="2019240"/>
                <a:ext cx="8280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 rot="21375000">
                <a:off x="5452920" y="155736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 rot="21375000">
                <a:off x="5462640" y="168264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 rot="21375000">
                <a:off x="5473800" y="1824120"/>
                <a:ext cx="824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 rot="21375000">
                <a:off x="5489640" y="1978200"/>
                <a:ext cx="84240" cy="9180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1" name=""/>
            <p:cNvGrpSpPr/>
            <p:nvPr/>
          </p:nvGrpSpPr>
          <p:grpSpPr>
            <a:xfrm>
              <a:off x="4472640" y="1968120"/>
              <a:ext cx="855360" cy="597960"/>
              <a:chOff x="4472640" y="1968120"/>
              <a:chExt cx="855360" cy="597960"/>
            </a:xfrm>
          </p:grpSpPr>
          <p:grpSp>
            <p:nvGrpSpPr>
              <p:cNvPr id="312" name=""/>
              <p:cNvGrpSpPr/>
              <p:nvPr/>
            </p:nvGrpSpPr>
            <p:grpSpPr>
              <a:xfrm>
                <a:off x="4541040" y="1968120"/>
                <a:ext cx="740160" cy="543240"/>
                <a:chOff x="4541040" y="1968120"/>
                <a:chExt cx="740160" cy="543240"/>
              </a:xfrm>
            </p:grpSpPr>
            <p:sp>
              <p:nvSpPr>
                <p:cNvPr id="313" name=""/>
                <p:cNvSpPr/>
                <p:nvPr/>
              </p:nvSpPr>
              <p:spPr>
                <a:xfrm rot="684600">
                  <a:off x="4586040" y="2031480"/>
                  <a:ext cx="671400" cy="304920"/>
                </a:xfrm>
                <a:custGeom>
                  <a:avLst/>
                  <a:gdLst/>
                  <a:ahLst/>
                  <a:rect l="l" t="t" r="r" b="b"/>
                  <a:pathLst>
                    <a:path w="466" h="192">
                      <a:moveTo>
                        <a:pt x="438" y="0"/>
                      </a:moveTo>
                      <a:lnTo>
                        <a:pt x="0" y="192"/>
                      </a:lnTo>
                      <a:lnTo>
                        <a:pt x="466" y="7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4" name=""/>
                <p:cNvSpPr/>
                <p:nvPr/>
              </p:nvSpPr>
              <p:spPr>
                <a:xfrm rot="684600">
                  <a:off x="4548960" y="2295720"/>
                  <a:ext cx="685800" cy="149040"/>
                </a:xfrm>
                <a:custGeom>
                  <a:avLst/>
                  <a:gdLst/>
                  <a:ahLst/>
                  <a:rect l="l" t="t" r="r" b="b"/>
                  <a:pathLst>
                    <a:path w="476" h="94">
                      <a:moveTo>
                        <a:pt x="476" y="0"/>
                      </a:moveTo>
                      <a:lnTo>
                        <a:pt x="0" y="24"/>
                      </a:lnTo>
                      <a:lnTo>
                        <a:pt x="456" y="9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15" name=""/>
              <p:cNvGrpSpPr/>
              <p:nvPr/>
            </p:nvGrpSpPr>
            <p:grpSpPr>
              <a:xfrm>
                <a:off x="4557240" y="1968840"/>
                <a:ext cx="608760" cy="558000"/>
                <a:chOff x="4557240" y="1968840"/>
                <a:chExt cx="608760" cy="558000"/>
              </a:xfrm>
            </p:grpSpPr>
            <p:sp>
              <p:nvSpPr>
                <p:cNvPr id="316" name=""/>
                <p:cNvSpPr/>
                <p:nvPr/>
              </p:nvSpPr>
              <p:spPr>
                <a:xfrm rot="684600">
                  <a:off x="4587120" y="2020320"/>
                  <a:ext cx="554040" cy="304920"/>
                </a:xfrm>
                <a:custGeom>
                  <a:avLst/>
                  <a:gdLst/>
                  <a:ahLst/>
                  <a:rect l="l" t="t" r="r" b="b"/>
                  <a:pathLst>
                    <a:path w="384" h="192">
                      <a:moveTo>
                        <a:pt x="336" y="0"/>
                      </a:moveTo>
                      <a:lnTo>
                        <a:pt x="0" y="192"/>
                      </a:lnTo>
                      <a:lnTo>
                        <a:pt x="384" y="4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7" name=""/>
                <p:cNvSpPr/>
                <p:nvPr/>
              </p:nvSpPr>
              <p:spPr>
                <a:xfrm rot="684600">
                  <a:off x="4561560" y="2246760"/>
                  <a:ext cx="554040" cy="101520"/>
                </a:xfrm>
                <a:custGeom>
                  <a:avLst/>
                  <a:gdLst/>
                  <a:ahLst/>
                  <a:rect l="l" t="t" r="r" b="b"/>
                  <a:pathLst>
                    <a:path w="384" h="64">
                      <a:moveTo>
                        <a:pt x="384" y="0"/>
                      </a:moveTo>
                      <a:lnTo>
                        <a:pt x="0" y="48"/>
                      </a:lnTo>
                      <a:lnTo>
                        <a:pt x="378" y="6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8" name=""/>
                <p:cNvSpPr/>
                <p:nvPr/>
              </p:nvSpPr>
              <p:spPr>
                <a:xfrm>
                  <a:off x="4562280" y="2268000"/>
                  <a:ext cx="513000" cy="25884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19" name=""/>
              <p:cNvSpPr/>
              <p:nvPr/>
            </p:nvSpPr>
            <p:spPr>
              <a:xfrm rot="684600">
                <a:off x="4486320" y="2215800"/>
                <a:ext cx="141120" cy="15228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" name=""/>
              <p:cNvSpPr/>
              <p:nvPr/>
            </p:nvSpPr>
            <p:spPr>
              <a:xfrm rot="684600">
                <a:off x="5094360" y="202356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" name=""/>
              <p:cNvSpPr/>
              <p:nvPr/>
            </p:nvSpPr>
            <p:spPr>
              <a:xfrm rot="684600">
                <a:off x="5076720" y="212688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 rot="684600">
                <a:off x="5054760" y="2243160"/>
                <a:ext cx="8388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 rot="684600">
                <a:off x="5033880" y="2355840"/>
                <a:ext cx="8280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" name=""/>
              <p:cNvSpPr/>
              <p:nvPr/>
            </p:nvSpPr>
            <p:spPr>
              <a:xfrm rot="684600">
                <a:off x="5013000" y="2467080"/>
                <a:ext cx="82440" cy="9180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 rot="684600">
                <a:off x="5235480" y="204912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 rot="684600">
                <a:off x="5211720" y="217440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 rot="684600">
                <a:off x="5184720" y="2313000"/>
                <a:ext cx="824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 rot="684600">
                <a:off x="5160960" y="2464920"/>
                <a:ext cx="84240" cy="9216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720" bIns="1872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29" name=""/>
            <p:cNvGrpSpPr/>
            <p:nvPr/>
          </p:nvGrpSpPr>
          <p:grpSpPr>
            <a:xfrm>
              <a:off x="3962520" y="1481040"/>
              <a:ext cx="1054080" cy="990720"/>
              <a:chOff x="3962520" y="1481040"/>
              <a:chExt cx="1054080" cy="990720"/>
            </a:xfrm>
          </p:grpSpPr>
          <p:sp>
            <p:nvSpPr>
              <p:cNvPr id="330" name=""/>
              <p:cNvSpPr/>
              <p:nvPr/>
            </p:nvSpPr>
            <p:spPr>
              <a:xfrm>
                <a:off x="3962520" y="1544400"/>
                <a:ext cx="155520" cy="15264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3962520" y="1976400"/>
                <a:ext cx="155520" cy="15228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3962520" y="2179440"/>
                <a:ext cx="155520" cy="15264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3962520" y="1773000"/>
                <a:ext cx="155520" cy="15264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4267080" y="1481040"/>
                <a:ext cx="155520" cy="15228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4267080" y="1912680"/>
                <a:ext cx="155520" cy="15264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4267080" y="2116080"/>
                <a:ext cx="155520" cy="15228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4267080" y="1709640"/>
                <a:ext cx="155520" cy="15228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4267080" y="2319120"/>
                <a:ext cx="155520" cy="15264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4568760" y="1989000"/>
                <a:ext cx="155520" cy="15228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4568760" y="1785960"/>
                <a:ext cx="155520" cy="15228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4861080" y="2063520"/>
                <a:ext cx="155520" cy="15264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4861080" y="1684080"/>
                <a:ext cx="155520" cy="152640"/>
              </a:xfrm>
              <a:prstGeom prst="ellipse">
                <a:avLst/>
              </a:prstGeom>
              <a:solidFill>
                <a:srgbClr val="fc0128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43" name=""/>
          <p:cNvGrpSpPr/>
          <p:nvPr/>
        </p:nvGrpSpPr>
        <p:grpSpPr>
          <a:xfrm>
            <a:off x="3036960" y="4033080"/>
            <a:ext cx="2528640" cy="1449360"/>
            <a:chOff x="3036960" y="4033080"/>
            <a:chExt cx="2528640" cy="1449360"/>
          </a:xfrm>
        </p:grpSpPr>
        <p:grpSp>
          <p:nvGrpSpPr>
            <p:cNvPr id="344" name=""/>
            <p:cNvGrpSpPr/>
            <p:nvPr/>
          </p:nvGrpSpPr>
          <p:grpSpPr>
            <a:xfrm>
              <a:off x="4529880" y="4884480"/>
              <a:ext cx="740160" cy="558720"/>
              <a:chOff x="4529880" y="4884480"/>
              <a:chExt cx="740160" cy="558720"/>
            </a:xfrm>
          </p:grpSpPr>
          <p:grpSp>
            <p:nvGrpSpPr>
              <p:cNvPr id="345" name=""/>
              <p:cNvGrpSpPr/>
              <p:nvPr/>
            </p:nvGrpSpPr>
            <p:grpSpPr>
              <a:xfrm>
                <a:off x="4529880" y="4884480"/>
                <a:ext cx="740160" cy="543240"/>
                <a:chOff x="4529880" y="4884480"/>
                <a:chExt cx="740160" cy="543240"/>
              </a:xfrm>
            </p:grpSpPr>
            <p:sp>
              <p:nvSpPr>
                <p:cNvPr id="346" name=""/>
                <p:cNvSpPr/>
                <p:nvPr/>
              </p:nvSpPr>
              <p:spPr>
                <a:xfrm rot="684600">
                  <a:off x="4574880" y="4947840"/>
                  <a:ext cx="671400" cy="304920"/>
                </a:xfrm>
                <a:custGeom>
                  <a:avLst/>
                  <a:gdLst/>
                  <a:ahLst/>
                  <a:rect l="l" t="t" r="r" b="b"/>
                  <a:pathLst>
                    <a:path w="466" h="192">
                      <a:moveTo>
                        <a:pt x="438" y="0"/>
                      </a:moveTo>
                      <a:lnTo>
                        <a:pt x="0" y="192"/>
                      </a:lnTo>
                      <a:lnTo>
                        <a:pt x="466" y="7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7" name=""/>
                <p:cNvSpPr/>
                <p:nvPr/>
              </p:nvSpPr>
              <p:spPr>
                <a:xfrm rot="684600">
                  <a:off x="4537800" y="5212080"/>
                  <a:ext cx="685800" cy="149040"/>
                </a:xfrm>
                <a:custGeom>
                  <a:avLst/>
                  <a:gdLst/>
                  <a:ahLst/>
                  <a:rect l="l" t="t" r="r" b="b"/>
                  <a:pathLst>
                    <a:path w="476" h="94">
                      <a:moveTo>
                        <a:pt x="476" y="0"/>
                      </a:moveTo>
                      <a:lnTo>
                        <a:pt x="0" y="24"/>
                      </a:lnTo>
                      <a:lnTo>
                        <a:pt x="456" y="9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48" name=""/>
              <p:cNvGrpSpPr/>
              <p:nvPr/>
            </p:nvGrpSpPr>
            <p:grpSpPr>
              <a:xfrm>
                <a:off x="4546080" y="4885200"/>
                <a:ext cx="608760" cy="558000"/>
                <a:chOff x="4546080" y="4885200"/>
                <a:chExt cx="608760" cy="558000"/>
              </a:xfrm>
            </p:grpSpPr>
            <p:sp>
              <p:nvSpPr>
                <p:cNvPr id="349" name=""/>
                <p:cNvSpPr/>
                <p:nvPr/>
              </p:nvSpPr>
              <p:spPr>
                <a:xfrm rot="684600">
                  <a:off x="4575960" y="4936680"/>
                  <a:ext cx="554040" cy="304920"/>
                </a:xfrm>
                <a:custGeom>
                  <a:avLst/>
                  <a:gdLst/>
                  <a:ahLst/>
                  <a:rect l="l" t="t" r="r" b="b"/>
                  <a:pathLst>
                    <a:path w="384" h="192">
                      <a:moveTo>
                        <a:pt x="336" y="0"/>
                      </a:moveTo>
                      <a:lnTo>
                        <a:pt x="0" y="192"/>
                      </a:lnTo>
                      <a:lnTo>
                        <a:pt x="384" y="4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0" name=""/>
                <p:cNvSpPr/>
                <p:nvPr/>
              </p:nvSpPr>
              <p:spPr>
                <a:xfrm rot="684600">
                  <a:off x="4550400" y="5163120"/>
                  <a:ext cx="554040" cy="101520"/>
                </a:xfrm>
                <a:custGeom>
                  <a:avLst/>
                  <a:gdLst/>
                  <a:ahLst/>
                  <a:rect l="l" t="t" r="r" b="b"/>
                  <a:pathLst>
                    <a:path w="384" h="64">
                      <a:moveTo>
                        <a:pt x="384" y="0"/>
                      </a:moveTo>
                      <a:lnTo>
                        <a:pt x="0" y="48"/>
                      </a:lnTo>
                      <a:lnTo>
                        <a:pt x="378" y="6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1" name=""/>
                <p:cNvSpPr/>
                <p:nvPr/>
              </p:nvSpPr>
              <p:spPr>
                <a:xfrm>
                  <a:off x="4551120" y="5184360"/>
                  <a:ext cx="513000" cy="25884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352" name=""/>
            <p:cNvGrpSpPr/>
            <p:nvPr/>
          </p:nvGrpSpPr>
          <p:grpSpPr>
            <a:xfrm>
              <a:off x="3036960" y="4033080"/>
              <a:ext cx="2528640" cy="1449360"/>
              <a:chOff x="3036960" y="4033080"/>
              <a:chExt cx="2528640" cy="1449360"/>
            </a:xfrm>
          </p:grpSpPr>
          <p:grpSp>
            <p:nvGrpSpPr>
              <p:cNvPr id="353" name=""/>
              <p:cNvGrpSpPr/>
              <p:nvPr/>
            </p:nvGrpSpPr>
            <p:grpSpPr>
              <a:xfrm>
                <a:off x="3036960" y="4397400"/>
                <a:ext cx="1968480" cy="990720"/>
                <a:chOff x="3036960" y="4397400"/>
                <a:chExt cx="1968480" cy="990720"/>
              </a:xfrm>
            </p:grpSpPr>
            <p:grpSp>
              <p:nvGrpSpPr>
                <p:cNvPr id="354" name=""/>
                <p:cNvGrpSpPr/>
                <p:nvPr/>
              </p:nvGrpSpPr>
              <p:grpSpPr>
                <a:xfrm>
                  <a:off x="3036960" y="4448160"/>
                  <a:ext cx="1795320" cy="863640"/>
                  <a:chOff x="3036960" y="4448160"/>
                  <a:chExt cx="1795320" cy="863640"/>
                </a:xfrm>
              </p:grpSpPr>
              <p:sp>
                <p:nvSpPr>
                  <p:cNvPr id="355" name=""/>
                  <p:cNvSpPr/>
                  <p:nvPr/>
                </p:nvSpPr>
                <p:spPr>
                  <a:xfrm>
                    <a:off x="3106080" y="4676760"/>
                    <a:ext cx="17258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0" h="192">
                        <a:moveTo>
                          <a:pt x="1200" y="0"/>
                        </a:moveTo>
                        <a:lnTo>
                          <a:pt x="0" y="192"/>
                        </a:lnTo>
                        <a:lnTo>
                          <a:pt x="1200" y="14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356" name=""/>
                  <p:cNvGrpSpPr/>
                  <p:nvPr/>
                </p:nvGrpSpPr>
                <p:grpSpPr>
                  <a:xfrm>
                    <a:off x="3036960" y="4448160"/>
                    <a:ext cx="1795320" cy="863640"/>
                    <a:chOff x="3036960" y="4448160"/>
                    <a:chExt cx="1795320" cy="863640"/>
                  </a:xfrm>
                </p:grpSpPr>
                <p:sp>
                  <p:nvSpPr>
                    <p:cNvPr id="357" name=""/>
                    <p:cNvSpPr/>
                    <p:nvPr/>
                  </p:nvSpPr>
                  <p:spPr>
                    <a:xfrm>
                      <a:off x="3036960" y="4524480"/>
                      <a:ext cx="1795320" cy="533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48" h="336">
                          <a:moveTo>
                            <a:pt x="1248" y="336"/>
                          </a:moveTo>
                          <a:lnTo>
                            <a:pt x="0" y="288"/>
                          </a:lnTo>
                          <a:lnTo>
                            <a:pt x="1056" y="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58" name=""/>
                    <p:cNvSpPr/>
                    <p:nvPr/>
                  </p:nvSpPr>
                  <p:spPr>
                    <a:xfrm>
                      <a:off x="3106080" y="4784760"/>
                      <a:ext cx="1461600" cy="196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16" h="124">
                          <a:moveTo>
                            <a:pt x="1016" y="0"/>
                          </a:moveTo>
                          <a:lnTo>
                            <a:pt x="0" y="124"/>
                          </a:lnTo>
                          <a:lnTo>
                            <a:pt x="1008" y="124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59" name=""/>
                    <p:cNvSpPr/>
                    <p:nvPr/>
                  </p:nvSpPr>
                  <p:spPr>
                    <a:xfrm>
                      <a:off x="3036960" y="4981680"/>
                      <a:ext cx="1507320" cy="203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48" h="128">
                          <a:moveTo>
                            <a:pt x="1048" y="128"/>
                          </a:move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60" name=""/>
                    <p:cNvSpPr/>
                    <p:nvPr/>
                  </p:nvSpPr>
                  <p:spPr>
                    <a:xfrm>
                      <a:off x="3106080" y="4981680"/>
                      <a:ext cx="1173600" cy="330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16" h="208">
                          <a:moveTo>
                            <a:pt x="816" y="208"/>
                          </a:moveTo>
                          <a:lnTo>
                            <a:pt x="0" y="0"/>
                          </a:lnTo>
                          <a:lnTo>
                            <a:pt x="812" y="8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61" name=""/>
                    <p:cNvSpPr/>
                    <p:nvPr/>
                  </p:nvSpPr>
                  <p:spPr>
                    <a:xfrm>
                      <a:off x="3106080" y="4676760"/>
                      <a:ext cx="1173600" cy="304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16" h="192">
                          <a:moveTo>
                            <a:pt x="816" y="144"/>
                          </a:moveTo>
                          <a:lnTo>
                            <a:pt x="0" y="192"/>
                          </a:lnTo>
                          <a:lnTo>
                            <a:pt x="816" y="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62" name=""/>
                    <p:cNvSpPr/>
                    <p:nvPr/>
                  </p:nvSpPr>
                  <p:spPr>
                    <a:xfrm flipH="1">
                      <a:off x="3106080" y="4448160"/>
                      <a:ext cx="1173600" cy="533520"/>
                    </a:xfrm>
                    <a:prstGeom prst="line">
                      <a:avLst/>
                    </a:prstGeom>
                    <a:ln w="93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63" name=""/>
                    <p:cNvSpPr/>
                    <p:nvPr/>
                  </p:nvSpPr>
                  <p:spPr>
                    <a:xfrm>
                      <a:off x="3106080" y="4524480"/>
                      <a:ext cx="903240" cy="457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28" h="288">
                          <a:moveTo>
                            <a:pt x="624" y="0"/>
                          </a:moveTo>
                          <a:lnTo>
                            <a:pt x="0" y="288"/>
                          </a:lnTo>
                          <a:lnTo>
                            <a:pt x="628" y="164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364" name=""/>
                    <p:cNvSpPr/>
                    <p:nvPr/>
                  </p:nvSpPr>
                  <p:spPr>
                    <a:xfrm>
                      <a:off x="3106080" y="4962600"/>
                      <a:ext cx="903240" cy="247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28" h="156">
                          <a:moveTo>
                            <a:pt x="628" y="0"/>
                          </a:moveTo>
                          <a:lnTo>
                            <a:pt x="0" y="12"/>
                          </a:lnTo>
                          <a:lnTo>
                            <a:pt x="624" y="156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  <p:grpSp>
              <p:nvGrpSpPr>
                <p:cNvPr id="365" name=""/>
                <p:cNvGrpSpPr/>
                <p:nvPr/>
              </p:nvGrpSpPr>
              <p:grpSpPr>
                <a:xfrm>
                  <a:off x="3951360" y="4397400"/>
                  <a:ext cx="1054080" cy="990720"/>
                  <a:chOff x="3951360" y="4397400"/>
                  <a:chExt cx="1054080" cy="990720"/>
                </a:xfrm>
              </p:grpSpPr>
              <p:sp>
                <p:nvSpPr>
                  <p:cNvPr id="366" name=""/>
                  <p:cNvSpPr/>
                  <p:nvPr/>
                </p:nvSpPr>
                <p:spPr>
                  <a:xfrm>
                    <a:off x="3951360" y="446076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7" name=""/>
                  <p:cNvSpPr/>
                  <p:nvPr/>
                </p:nvSpPr>
                <p:spPr>
                  <a:xfrm>
                    <a:off x="3951360" y="489276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8" name=""/>
                  <p:cNvSpPr/>
                  <p:nvPr/>
                </p:nvSpPr>
                <p:spPr>
                  <a:xfrm>
                    <a:off x="3951360" y="509580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9" name=""/>
                  <p:cNvSpPr/>
                  <p:nvPr/>
                </p:nvSpPr>
                <p:spPr>
                  <a:xfrm>
                    <a:off x="3951360" y="468936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0" name=""/>
                  <p:cNvSpPr/>
                  <p:nvPr/>
                </p:nvSpPr>
                <p:spPr>
                  <a:xfrm>
                    <a:off x="4256280" y="439740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1" name=""/>
                  <p:cNvSpPr/>
                  <p:nvPr/>
                </p:nvSpPr>
                <p:spPr>
                  <a:xfrm>
                    <a:off x="4256280" y="482940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2" name=""/>
                  <p:cNvSpPr/>
                  <p:nvPr/>
                </p:nvSpPr>
                <p:spPr>
                  <a:xfrm>
                    <a:off x="4256280" y="503244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3" name=""/>
                  <p:cNvSpPr/>
                  <p:nvPr/>
                </p:nvSpPr>
                <p:spPr>
                  <a:xfrm>
                    <a:off x="4256280" y="462600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4" name=""/>
                  <p:cNvSpPr/>
                  <p:nvPr/>
                </p:nvSpPr>
                <p:spPr>
                  <a:xfrm>
                    <a:off x="4256280" y="523548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5" name=""/>
                  <p:cNvSpPr/>
                  <p:nvPr/>
                </p:nvSpPr>
                <p:spPr>
                  <a:xfrm>
                    <a:off x="4557960" y="490536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6" name=""/>
                  <p:cNvSpPr/>
                  <p:nvPr/>
                </p:nvSpPr>
                <p:spPr>
                  <a:xfrm>
                    <a:off x="4557960" y="470232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7" name=""/>
                  <p:cNvSpPr/>
                  <p:nvPr/>
                </p:nvSpPr>
                <p:spPr>
                  <a:xfrm>
                    <a:off x="4849920" y="497988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8" name=""/>
                  <p:cNvSpPr/>
                  <p:nvPr/>
                </p:nvSpPr>
                <p:spPr>
                  <a:xfrm>
                    <a:off x="4827600" y="460080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379" name=""/>
              <p:cNvGrpSpPr/>
              <p:nvPr/>
            </p:nvGrpSpPr>
            <p:grpSpPr>
              <a:xfrm>
                <a:off x="4819320" y="4524120"/>
                <a:ext cx="711720" cy="458640"/>
                <a:chOff x="4819320" y="4524120"/>
                <a:chExt cx="711720" cy="458640"/>
              </a:xfrm>
            </p:grpSpPr>
            <p:sp>
              <p:nvSpPr>
                <p:cNvPr id="380" name=""/>
                <p:cNvSpPr/>
                <p:nvPr/>
              </p:nvSpPr>
              <p:spPr>
                <a:xfrm rot="21375000">
                  <a:off x="4828320" y="4545720"/>
                  <a:ext cx="671400" cy="304920"/>
                </a:xfrm>
                <a:custGeom>
                  <a:avLst/>
                  <a:gdLst/>
                  <a:ahLst/>
                  <a:rect l="l" t="t" r="r" b="b"/>
                  <a:pathLst>
                    <a:path w="466" h="192">
                      <a:moveTo>
                        <a:pt x="438" y="0"/>
                      </a:moveTo>
                      <a:lnTo>
                        <a:pt x="0" y="192"/>
                      </a:lnTo>
                      <a:lnTo>
                        <a:pt x="466" y="7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1" name=""/>
                <p:cNvSpPr/>
                <p:nvPr/>
              </p:nvSpPr>
              <p:spPr>
                <a:xfrm rot="21375000">
                  <a:off x="4840920" y="4811400"/>
                  <a:ext cx="685800" cy="149040"/>
                </a:xfrm>
                <a:custGeom>
                  <a:avLst/>
                  <a:gdLst/>
                  <a:ahLst/>
                  <a:rect l="l" t="t" r="r" b="b"/>
                  <a:pathLst>
                    <a:path w="476" h="94">
                      <a:moveTo>
                        <a:pt x="476" y="0"/>
                      </a:moveTo>
                      <a:lnTo>
                        <a:pt x="0" y="24"/>
                      </a:lnTo>
                      <a:lnTo>
                        <a:pt x="456" y="9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382" name=""/>
              <p:cNvGrpSpPr/>
              <p:nvPr/>
            </p:nvGrpSpPr>
            <p:grpSpPr>
              <a:xfrm>
                <a:off x="4764240" y="4471200"/>
                <a:ext cx="801360" cy="559080"/>
                <a:chOff x="4764240" y="4471200"/>
                <a:chExt cx="801360" cy="559080"/>
              </a:xfrm>
            </p:grpSpPr>
            <p:grpSp>
              <p:nvGrpSpPr>
                <p:cNvPr id="383" name=""/>
                <p:cNvGrpSpPr/>
                <p:nvPr/>
              </p:nvGrpSpPr>
              <p:grpSpPr>
                <a:xfrm>
                  <a:off x="4819680" y="4530600"/>
                  <a:ext cx="582840" cy="456120"/>
                  <a:chOff x="4819680" y="4530600"/>
                  <a:chExt cx="582840" cy="456120"/>
                </a:xfrm>
              </p:grpSpPr>
              <p:sp>
                <p:nvSpPr>
                  <p:cNvPr id="384" name=""/>
                  <p:cNvSpPr/>
                  <p:nvPr/>
                </p:nvSpPr>
                <p:spPr>
                  <a:xfrm rot="21375000">
                    <a:off x="4829040" y="4548240"/>
                    <a:ext cx="5540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192">
                        <a:moveTo>
                          <a:pt x="336" y="0"/>
                        </a:moveTo>
                        <a:lnTo>
                          <a:pt x="0" y="192"/>
                        </a:lnTo>
                        <a:lnTo>
                          <a:pt x="384" y="4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5" name=""/>
                  <p:cNvSpPr/>
                  <p:nvPr/>
                </p:nvSpPr>
                <p:spPr>
                  <a:xfrm rot="21375000">
                    <a:off x="4837320" y="4776480"/>
                    <a:ext cx="55404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64">
                        <a:moveTo>
                          <a:pt x="384" y="0"/>
                        </a:moveTo>
                        <a:lnTo>
                          <a:pt x="0" y="48"/>
                        </a:lnTo>
                        <a:lnTo>
                          <a:pt x="378" y="6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6" name=""/>
                  <p:cNvSpPr/>
                  <p:nvPr/>
                </p:nvSpPr>
                <p:spPr>
                  <a:xfrm>
                    <a:off x="4839840" y="4871160"/>
                    <a:ext cx="562680" cy="115560"/>
                  </a:xfrm>
                  <a:prstGeom prst="line">
                    <a:avLst/>
                  </a:prstGeom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387" name=""/>
                <p:cNvSpPr/>
                <p:nvPr/>
              </p:nvSpPr>
              <p:spPr>
                <a:xfrm rot="21375000">
                  <a:off x="4768920" y="4820760"/>
                  <a:ext cx="141120" cy="15264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388" name=""/>
                <p:cNvGrpSpPr/>
                <p:nvPr/>
              </p:nvGrpSpPr>
              <p:grpSpPr>
                <a:xfrm>
                  <a:off x="5296320" y="4471200"/>
                  <a:ext cx="269280" cy="559080"/>
                  <a:chOff x="5296320" y="4471200"/>
                  <a:chExt cx="269280" cy="559080"/>
                </a:xfrm>
              </p:grpSpPr>
              <p:sp>
                <p:nvSpPr>
                  <p:cNvPr id="389" name=""/>
                  <p:cNvSpPr/>
                  <p:nvPr/>
                </p:nvSpPr>
                <p:spPr>
                  <a:xfrm rot="21375000">
                    <a:off x="5299200" y="4486320"/>
                    <a:ext cx="8424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0" name=""/>
                  <p:cNvSpPr/>
                  <p:nvPr/>
                </p:nvSpPr>
                <p:spPr>
                  <a:xfrm rot="21375000">
                    <a:off x="5308560" y="4589640"/>
                    <a:ext cx="84240" cy="9180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1" name=""/>
                  <p:cNvSpPr/>
                  <p:nvPr/>
                </p:nvSpPr>
                <p:spPr>
                  <a:xfrm rot="21375000">
                    <a:off x="5318280" y="4707000"/>
                    <a:ext cx="8388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2" name=""/>
                  <p:cNvSpPr/>
                  <p:nvPr/>
                </p:nvSpPr>
                <p:spPr>
                  <a:xfrm rot="21375000">
                    <a:off x="5327640" y="4821120"/>
                    <a:ext cx="8280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3" name=""/>
                  <p:cNvSpPr/>
                  <p:nvPr/>
                </p:nvSpPr>
                <p:spPr>
                  <a:xfrm rot="21375000">
                    <a:off x="5337360" y="4935600"/>
                    <a:ext cx="8244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4" name=""/>
                  <p:cNvSpPr/>
                  <p:nvPr/>
                </p:nvSpPr>
                <p:spPr>
                  <a:xfrm rot="21375000">
                    <a:off x="5442120" y="4473720"/>
                    <a:ext cx="8388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5" name=""/>
                  <p:cNvSpPr/>
                  <p:nvPr/>
                </p:nvSpPr>
                <p:spPr>
                  <a:xfrm rot="21375000">
                    <a:off x="5451480" y="4599000"/>
                    <a:ext cx="8424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6" name=""/>
                  <p:cNvSpPr/>
                  <p:nvPr/>
                </p:nvSpPr>
                <p:spPr>
                  <a:xfrm rot="21375000">
                    <a:off x="5462640" y="4740480"/>
                    <a:ext cx="82440" cy="9180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7" name=""/>
                  <p:cNvSpPr/>
                  <p:nvPr/>
                </p:nvSpPr>
                <p:spPr>
                  <a:xfrm rot="21375000">
                    <a:off x="5478480" y="4894200"/>
                    <a:ext cx="8424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398" name=""/>
              <p:cNvGrpSpPr/>
              <p:nvPr/>
            </p:nvGrpSpPr>
            <p:grpSpPr>
              <a:xfrm>
                <a:off x="4492080" y="4033080"/>
                <a:ext cx="810000" cy="571320"/>
                <a:chOff x="4492080" y="4033080"/>
                <a:chExt cx="810000" cy="571320"/>
              </a:xfrm>
            </p:grpSpPr>
            <p:grpSp>
              <p:nvGrpSpPr>
                <p:cNvPr id="399" name=""/>
                <p:cNvGrpSpPr/>
                <p:nvPr/>
              </p:nvGrpSpPr>
              <p:grpSpPr>
                <a:xfrm>
                  <a:off x="4527000" y="4089240"/>
                  <a:ext cx="736560" cy="507240"/>
                  <a:chOff x="4527000" y="4089240"/>
                  <a:chExt cx="736560" cy="507240"/>
                </a:xfrm>
              </p:grpSpPr>
              <p:sp>
                <p:nvSpPr>
                  <p:cNvPr id="400" name=""/>
                  <p:cNvSpPr/>
                  <p:nvPr/>
                </p:nvSpPr>
                <p:spPr>
                  <a:xfrm rot="21109200">
                    <a:off x="4545000" y="4135320"/>
                    <a:ext cx="66996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192">
                        <a:moveTo>
                          <a:pt x="438" y="0"/>
                        </a:moveTo>
                        <a:lnTo>
                          <a:pt x="0" y="192"/>
                        </a:lnTo>
                        <a:lnTo>
                          <a:pt x="466" y="7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1" name=""/>
                  <p:cNvSpPr/>
                  <p:nvPr/>
                </p:nvSpPr>
                <p:spPr>
                  <a:xfrm rot="21109200">
                    <a:off x="4571640" y="4399200"/>
                    <a:ext cx="684360" cy="149040"/>
                  </a:xfrm>
                  <a:custGeom>
                    <a:avLst/>
                    <a:gdLst/>
                    <a:ahLst/>
                    <a:rect l="l" t="t" r="r" b="b"/>
                    <a:pathLst>
                      <a:path w="476" h="94">
                        <a:moveTo>
                          <a:pt x="476" y="0"/>
                        </a:moveTo>
                        <a:lnTo>
                          <a:pt x="0" y="24"/>
                        </a:lnTo>
                        <a:lnTo>
                          <a:pt x="456" y="9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02" name=""/>
                <p:cNvGrpSpPr/>
                <p:nvPr/>
              </p:nvGrpSpPr>
              <p:grpSpPr>
                <a:xfrm>
                  <a:off x="4526280" y="4106880"/>
                  <a:ext cx="612360" cy="452160"/>
                  <a:chOff x="4526280" y="4106880"/>
                  <a:chExt cx="612360" cy="452160"/>
                </a:xfrm>
              </p:grpSpPr>
              <p:sp>
                <p:nvSpPr>
                  <p:cNvPr id="403" name=""/>
                  <p:cNvSpPr/>
                  <p:nvPr/>
                </p:nvSpPr>
                <p:spPr>
                  <a:xfrm rot="21109200">
                    <a:off x="4545000" y="4144320"/>
                    <a:ext cx="55260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192">
                        <a:moveTo>
                          <a:pt x="336" y="0"/>
                        </a:moveTo>
                        <a:lnTo>
                          <a:pt x="0" y="192"/>
                        </a:lnTo>
                        <a:lnTo>
                          <a:pt x="384" y="4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4" name=""/>
                  <p:cNvSpPr/>
                  <p:nvPr/>
                </p:nvSpPr>
                <p:spPr>
                  <a:xfrm rot="21109200">
                    <a:off x="4563360" y="4371480"/>
                    <a:ext cx="55260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64">
                        <a:moveTo>
                          <a:pt x="384" y="0"/>
                        </a:moveTo>
                        <a:lnTo>
                          <a:pt x="0" y="48"/>
                        </a:lnTo>
                        <a:lnTo>
                          <a:pt x="378" y="6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5" name=""/>
                  <p:cNvSpPr/>
                  <p:nvPr/>
                </p:nvSpPr>
                <p:spPr>
                  <a:xfrm>
                    <a:off x="4569840" y="4487040"/>
                    <a:ext cx="568800" cy="72000"/>
                  </a:xfrm>
                  <a:prstGeom prst="line">
                    <a:avLst/>
                  </a:prstGeom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5200" bIns="25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406" name=""/>
                <p:cNvSpPr/>
                <p:nvPr/>
              </p:nvSpPr>
              <p:spPr>
                <a:xfrm rot="21109200">
                  <a:off x="4502160" y="4435200"/>
                  <a:ext cx="141480" cy="15228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7" name=""/>
                <p:cNvSpPr/>
                <p:nvPr/>
              </p:nvSpPr>
              <p:spPr>
                <a:xfrm rot="21109200">
                  <a:off x="5001840" y="4062600"/>
                  <a:ext cx="82800" cy="9180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360" bIns="183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8" name=""/>
                <p:cNvSpPr/>
                <p:nvPr/>
              </p:nvSpPr>
              <p:spPr>
                <a:xfrm rot="21109200">
                  <a:off x="5019840" y="4165560"/>
                  <a:ext cx="8388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9" name=""/>
                <p:cNvSpPr/>
                <p:nvPr/>
              </p:nvSpPr>
              <p:spPr>
                <a:xfrm rot="21109200">
                  <a:off x="5037120" y="428148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0" name=""/>
                <p:cNvSpPr/>
                <p:nvPr/>
              </p:nvSpPr>
              <p:spPr>
                <a:xfrm rot="21109200">
                  <a:off x="5054760" y="4394160"/>
                  <a:ext cx="8388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1" name=""/>
                <p:cNvSpPr/>
                <p:nvPr/>
              </p:nvSpPr>
              <p:spPr>
                <a:xfrm rot="21109200">
                  <a:off x="5072040" y="450684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2" name=""/>
                <p:cNvSpPr/>
                <p:nvPr/>
              </p:nvSpPr>
              <p:spPr>
                <a:xfrm rot="21109200">
                  <a:off x="5141880" y="403848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3" name=""/>
                <p:cNvSpPr/>
                <p:nvPr/>
              </p:nvSpPr>
              <p:spPr>
                <a:xfrm rot="21109200">
                  <a:off x="5160960" y="416412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4" name=""/>
                <p:cNvSpPr/>
                <p:nvPr/>
              </p:nvSpPr>
              <p:spPr>
                <a:xfrm rot="21109200">
                  <a:off x="5183280" y="4303800"/>
                  <a:ext cx="824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5" name=""/>
                <p:cNvSpPr/>
                <p:nvPr/>
              </p:nvSpPr>
              <p:spPr>
                <a:xfrm rot="21109200">
                  <a:off x="5213520" y="4456080"/>
                  <a:ext cx="824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416" name=""/>
              <p:cNvGrpSpPr/>
              <p:nvPr/>
            </p:nvGrpSpPr>
            <p:grpSpPr>
              <a:xfrm>
                <a:off x="4461480" y="4932720"/>
                <a:ext cx="855360" cy="549720"/>
                <a:chOff x="4461480" y="4932720"/>
                <a:chExt cx="855360" cy="549720"/>
              </a:xfrm>
            </p:grpSpPr>
            <p:sp>
              <p:nvSpPr>
                <p:cNvPr id="417" name=""/>
                <p:cNvSpPr/>
                <p:nvPr/>
              </p:nvSpPr>
              <p:spPr>
                <a:xfrm rot="684600">
                  <a:off x="4475160" y="5132160"/>
                  <a:ext cx="141480" cy="15228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8" name=""/>
                <p:cNvSpPr/>
                <p:nvPr/>
              </p:nvSpPr>
              <p:spPr>
                <a:xfrm rot="684600">
                  <a:off x="5083200" y="493992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9" name=""/>
                <p:cNvSpPr/>
                <p:nvPr/>
              </p:nvSpPr>
              <p:spPr>
                <a:xfrm rot="684600">
                  <a:off x="5065920" y="5043600"/>
                  <a:ext cx="8388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0" name=""/>
                <p:cNvSpPr/>
                <p:nvPr/>
              </p:nvSpPr>
              <p:spPr>
                <a:xfrm rot="684600">
                  <a:off x="5043600" y="515916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1" name=""/>
                <p:cNvSpPr/>
                <p:nvPr/>
              </p:nvSpPr>
              <p:spPr>
                <a:xfrm rot="684600">
                  <a:off x="5023080" y="5272200"/>
                  <a:ext cx="824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2" name=""/>
                <p:cNvSpPr/>
                <p:nvPr/>
              </p:nvSpPr>
              <p:spPr>
                <a:xfrm rot="684600">
                  <a:off x="5001840" y="5383440"/>
                  <a:ext cx="82800" cy="9180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360" bIns="183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3" name=""/>
                <p:cNvSpPr/>
                <p:nvPr/>
              </p:nvSpPr>
              <p:spPr>
                <a:xfrm rot="684600">
                  <a:off x="5224680" y="4965840"/>
                  <a:ext cx="8388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4" name=""/>
                <p:cNvSpPr/>
                <p:nvPr/>
              </p:nvSpPr>
              <p:spPr>
                <a:xfrm rot="684600">
                  <a:off x="5200560" y="509076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5" name=""/>
                <p:cNvSpPr/>
                <p:nvPr/>
              </p:nvSpPr>
              <p:spPr>
                <a:xfrm rot="684600">
                  <a:off x="5173560" y="5229360"/>
                  <a:ext cx="8280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6" name=""/>
                <p:cNvSpPr/>
                <p:nvPr/>
              </p:nvSpPr>
              <p:spPr>
                <a:xfrm rot="684600">
                  <a:off x="5149800" y="538128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grpSp>
        <p:nvGrpSpPr>
          <p:cNvPr id="427" name=""/>
          <p:cNvGrpSpPr/>
          <p:nvPr/>
        </p:nvGrpSpPr>
        <p:grpSpPr>
          <a:xfrm>
            <a:off x="2971800" y="2588400"/>
            <a:ext cx="2528640" cy="1449360"/>
            <a:chOff x="2971800" y="2588400"/>
            <a:chExt cx="2528640" cy="1449360"/>
          </a:xfrm>
        </p:grpSpPr>
        <p:grpSp>
          <p:nvGrpSpPr>
            <p:cNvPr id="428" name=""/>
            <p:cNvGrpSpPr/>
            <p:nvPr/>
          </p:nvGrpSpPr>
          <p:grpSpPr>
            <a:xfrm>
              <a:off x="4464720" y="3439800"/>
              <a:ext cx="740160" cy="558720"/>
              <a:chOff x="4464720" y="3439800"/>
              <a:chExt cx="740160" cy="558720"/>
            </a:xfrm>
          </p:grpSpPr>
          <p:grpSp>
            <p:nvGrpSpPr>
              <p:cNvPr id="429" name=""/>
              <p:cNvGrpSpPr/>
              <p:nvPr/>
            </p:nvGrpSpPr>
            <p:grpSpPr>
              <a:xfrm>
                <a:off x="4464720" y="3439800"/>
                <a:ext cx="740160" cy="543240"/>
                <a:chOff x="4464720" y="3439800"/>
                <a:chExt cx="740160" cy="543240"/>
              </a:xfrm>
            </p:grpSpPr>
            <p:sp>
              <p:nvSpPr>
                <p:cNvPr id="430" name=""/>
                <p:cNvSpPr/>
                <p:nvPr/>
              </p:nvSpPr>
              <p:spPr>
                <a:xfrm rot="684600">
                  <a:off x="4509720" y="3503160"/>
                  <a:ext cx="671400" cy="304920"/>
                </a:xfrm>
                <a:custGeom>
                  <a:avLst/>
                  <a:gdLst/>
                  <a:ahLst/>
                  <a:rect l="l" t="t" r="r" b="b"/>
                  <a:pathLst>
                    <a:path w="466" h="192">
                      <a:moveTo>
                        <a:pt x="438" y="0"/>
                      </a:moveTo>
                      <a:lnTo>
                        <a:pt x="0" y="192"/>
                      </a:lnTo>
                      <a:lnTo>
                        <a:pt x="466" y="7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1" name=""/>
                <p:cNvSpPr/>
                <p:nvPr/>
              </p:nvSpPr>
              <p:spPr>
                <a:xfrm rot="684600">
                  <a:off x="4472640" y="3767400"/>
                  <a:ext cx="685800" cy="149040"/>
                </a:xfrm>
                <a:custGeom>
                  <a:avLst/>
                  <a:gdLst/>
                  <a:ahLst/>
                  <a:rect l="l" t="t" r="r" b="b"/>
                  <a:pathLst>
                    <a:path w="476" h="94">
                      <a:moveTo>
                        <a:pt x="476" y="0"/>
                      </a:moveTo>
                      <a:lnTo>
                        <a:pt x="0" y="24"/>
                      </a:lnTo>
                      <a:lnTo>
                        <a:pt x="456" y="9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432" name=""/>
              <p:cNvGrpSpPr/>
              <p:nvPr/>
            </p:nvGrpSpPr>
            <p:grpSpPr>
              <a:xfrm>
                <a:off x="4480920" y="3440520"/>
                <a:ext cx="608760" cy="558000"/>
                <a:chOff x="4480920" y="3440520"/>
                <a:chExt cx="608760" cy="558000"/>
              </a:xfrm>
            </p:grpSpPr>
            <p:sp>
              <p:nvSpPr>
                <p:cNvPr id="433" name=""/>
                <p:cNvSpPr/>
                <p:nvPr/>
              </p:nvSpPr>
              <p:spPr>
                <a:xfrm rot="684600">
                  <a:off x="4510800" y="3492000"/>
                  <a:ext cx="554040" cy="304920"/>
                </a:xfrm>
                <a:custGeom>
                  <a:avLst/>
                  <a:gdLst/>
                  <a:ahLst/>
                  <a:rect l="l" t="t" r="r" b="b"/>
                  <a:pathLst>
                    <a:path w="384" h="192">
                      <a:moveTo>
                        <a:pt x="336" y="0"/>
                      </a:moveTo>
                      <a:lnTo>
                        <a:pt x="0" y="192"/>
                      </a:lnTo>
                      <a:lnTo>
                        <a:pt x="384" y="4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4" name=""/>
                <p:cNvSpPr/>
                <p:nvPr/>
              </p:nvSpPr>
              <p:spPr>
                <a:xfrm rot="684600">
                  <a:off x="4485240" y="3718440"/>
                  <a:ext cx="554040" cy="101520"/>
                </a:xfrm>
                <a:custGeom>
                  <a:avLst/>
                  <a:gdLst/>
                  <a:ahLst/>
                  <a:rect l="l" t="t" r="r" b="b"/>
                  <a:pathLst>
                    <a:path w="384" h="64">
                      <a:moveTo>
                        <a:pt x="384" y="0"/>
                      </a:moveTo>
                      <a:lnTo>
                        <a:pt x="0" y="48"/>
                      </a:lnTo>
                      <a:lnTo>
                        <a:pt x="378" y="6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5" name=""/>
                <p:cNvSpPr/>
                <p:nvPr/>
              </p:nvSpPr>
              <p:spPr>
                <a:xfrm>
                  <a:off x="4485960" y="3739680"/>
                  <a:ext cx="513000" cy="258840"/>
                </a:xfrm>
                <a:prstGeom prst="line">
                  <a:avLst/>
                </a:prstGeom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36" name=""/>
            <p:cNvGrpSpPr/>
            <p:nvPr/>
          </p:nvGrpSpPr>
          <p:grpSpPr>
            <a:xfrm>
              <a:off x="2971800" y="2588400"/>
              <a:ext cx="2528640" cy="1449360"/>
              <a:chOff x="2971800" y="2588400"/>
              <a:chExt cx="2528640" cy="1449360"/>
            </a:xfrm>
          </p:grpSpPr>
          <p:grpSp>
            <p:nvGrpSpPr>
              <p:cNvPr id="437" name=""/>
              <p:cNvGrpSpPr/>
              <p:nvPr/>
            </p:nvGrpSpPr>
            <p:grpSpPr>
              <a:xfrm>
                <a:off x="2971800" y="2952720"/>
                <a:ext cx="1968480" cy="990720"/>
                <a:chOff x="2971800" y="2952720"/>
                <a:chExt cx="1968480" cy="990720"/>
              </a:xfrm>
            </p:grpSpPr>
            <p:grpSp>
              <p:nvGrpSpPr>
                <p:cNvPr id="438" name=""/>
                <p:cNvGrpSpPr/>
                <p:nvPr/>
              </p:nvGrpSpPr>
              <p:grpSpPr>
                <a:xfrm>
                  <a:off x="2971800" y="3003480"/>
                  <a:ext cx="1795320" cy="863640"/>
                  <a:chOff x="2971800" y="3003480"/>
                  <a:chExt cx="1795320" cy="863640"/>
                </a:xfrm>
              </p:grpSpPr>
              <p:sp>
                <p:nvSpPr>
                  <p:cNvPr id="439" name=""/>
                  <p:cNvSpPr/>
                  <p:nvPr/>
                </p:nvSpPr>
                <p:spPr>
                  <a:xfrm>
                    <a:off x="3040920" y="3232080"/>
                    <a:ext cx="17258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1200" h="192">
                        <a:moveTo>
                          <a:pt x="1200" y="0"/>
                        </a:moveTo>
                        <a:lnTo>
                          <a:pt x="0" y="192"/>
                        </a:lnTo>
                        <a:lnTo>
                          <a:pt x="1200" y="14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440" name=""/>
                  <p:cNvGrpSpPr/>
                  <p:nvPr/>
                </p:nvGrpSpPr>
                <p:grpSpPr>
                  <a:xfrm>
                    <a:off x="2971800" y="3003480"/>
                    <a:ext cx="1795320" cy="863640"/>
                    <a:chOff x="2971800" y="3003480"/>
                    <a:chExt cx="1795320" cy="863640"/>
                  </a:xfrm>
                </p:grpSpPr>
                <p:sp>
                  <p:nvSpPr>
                    <p:cNvPr id="441" name=""/>
                    <p:cNvSpPr/>
                    <p:nvPr/>
                  </p:nvSpPr>
                  <p:spPr>
                    <a:xfrm>
                      <a:off x="2971800" y="3079800"/>
                      <a:ext cx="1795320" cy="533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48" h="336">
                          <a:moveTo>
                            <a:pt x="1248" y="336"/>
                          </a:moveTo>
                          <a:lnTo>
                            <a:pt x="0" y="288"/>
                          </a:lnTo>
                          <a:lnTo>
                            <a:pt x="1056" y="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2" name=""/>
                    <p:cNvSpPr/>
                    <p:nvPr/>
                  </p:nvSpPr>
                  <p:spPr>
                    <a:xfrm>
                      <a:off x="3040920" y="3340080"/>
                      <a:ext cx="1461600" cy="196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16" h="124">
                          <a:moveTo>
                            <a:pt x="1016" y="0"/>
                          </a:moveTo>
                          <a:lnTo>
                            <a:pt x="0" y="124"/>
                          </a:lnTo>
                          <a:lnTo>
                            <a:pt x="1008" y="124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3" name=""/>
                    <p:cNvSpPr/>
                    <p:nvPr/>
                  </p:nvSpPr>
                  <p:spPr>
                    <a:xfrm>
                      <a:off x="2971800" y="3537000"/>
                      <a:ext cx="1507320" cy="203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48" h="128">
                          <a:moveTo>
                            <a:pt x="1048" y="128"/>
                          </a:move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4" name=""/>
                    <p:cNvSpPr/>
                    <p:nvPr/>
                  </p:nvSpPr>
                  <p:spPr>
                    <a:xfrm>
                      <a:off x="3040920" y="3537000"/>
                      <a:ext cx="1173600" cy="330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16" h="208">
                          <a:moveTo>
                            <a:pt x="816" y="208"/>
                          </a:moveTo>
                          <a:lnTo>
                            <a:pt x="0" y="0"/>
                          </a:lnTo>
                          <a:lnTo>
                            <a:pt x="812" y="8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5" name=""/>
                    <p:cNvSpPr/>
                    <p:nvPr/>
                  </p:nvSpPr>
                  <p:spPr>
                    <a:xfrm>
                      <a:off x="3040920" y="3232080"/>
                      <a:ext cx="1173600" cy="304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16" h="192">
                          <a:moveTo>
                            <a:pt x="816" y="144"/>
                          </a:moveTo>
                          <a:lnTo>
                            <a:pt x="0" y="192"/>
                          </a:lnTo>
                          <a:lnTo>
                            <a:pt x="816" y="0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6" name=""/>
                    <p:cNvSpPr/>
                    <p:nvPr/>
                  </p:nvSpPr>
                  <p:spPr>
                    <a:xfrm flipH="1">
                      <a:off x="3040920" y="3003480"/>
                      <a:ext cx="1173600" cy="533520"/>
                    </a:xfrm>
                    <a:prstGeom prst="line">
                      <a:avLst/>
                    </a:prstGeom>
                    <a:ln w="93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7" name=""/>
                    <p:cNvSpPr/>
                    <p:nvPr/>
                  </p:nvSpPr>
                  <p:spPr>
                    <a:xfrm>
                      <a:off x="3040920" y="3079800"/>
                      <a:ext cx="903240" cy="457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28" h="288">
                          <a:moveTo>
                            <a:pt x="624" y="0"/>
                          </a:moveTo>
                          <a:lnTo>
                            <a:pt x="0" y="288"/>
                          </a:lnTo>
                          <a:lnTo>
                            <a:pt x="628" y="164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448" name=""/>
                    <p:cNvSpPr/>
                    <p:nvPr/>
                  </p:nvSpPr>
                  <p:spPr>
                    <a:xfrm>
                      <a:off x="3040920" y="3517920"/>
                      <a:ext cx="903240" cy="247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28" h="156">
                          <a:moveTo>
                            <a:pt x="628" y="0"/>
                          </a:moveTo>
                          <a:lnTo>
                            <a:pt x="0" y="12"/>
                          </a:lnTo>
                          <a:lnTo>
                            <a:pt x="624" y="156"/>
                          </a:lnTo>
                        </a:path>
                      </a:pathLst>
                    </a:custGeom>
                    <a:noFill/>
                    <a:ln w="93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anchor="t">
                      <a:sp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  <p:grpSp>
              <p:nvGrpSpPr>
                <p:cNvPr id="449" name=""/>
                <p:cNvGrpSpPr/>
                <p:nvPr/>
              </p:nvGrpSpPr>
              <p:grpSpPr>
                <a:xfrm>
                  <a:off x="3886200" y="2952720"/>
                  <a:ext cx="1054080" cy="990720"/>
                  <a:chOff x="3886200" y="2952720"/>
                  <a:chExt cx="1054080" cy="990720"/>
                </a:xfrm>
              </p:grpSpPr>
              <p:sp>
                <p:nvSpPr>
                  <p:cNvPr id="450" name=""/>
                  <p:cNvSpPr/>
                  <p:nvPr/>
                </p:nvSpPr>
                <p:spPr>
                  <a:xfrm>
                    <a:off x="3886200" y="301608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1" name=""/>
                  <p:cNvSpPr/>
                  <p:nvPr/>
                </p:nvSpPr>
                <p:spPr>
                  <a:xfrm>
                    <a:off x="3886200" y="344808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2" name=""/>
                  <p:cNvSpPr/>
                  <p:nvPr/>
                </p:nvSpPr>
                <p:spPr>
                  <a:xfrm>
                    <a:off x="3886200" y="365112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3" name=""/>
                  <p:cNvSpPr/>
                  <p:nvPr/>
                </p:nvSpPr>
                <p:spPr>
                  <a:xfrm>
                    <a:off x="3886200" y="324468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4" name=""/>
                  <p:cNvSpPr/>
                  <p:nvPr/>
                </p:nvSpPr>
                <p:spPr>
                  <a:xfrm>
                    <a:off x="4191120" y="295272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5" name=""/>
                  <p:cNvSpPr/>
                  <p:nvPr/>
                </p:nvSpPr>
                <p:spPr>
                  <a:xfrm>
                    <a:off x="4191120" y="338472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6" name=""/>
                  <p:cNvSpPr/>
                  <p:nvPr/>
                </p:nvSpPr>
                <p:spPr>
                  <a:xfrm>
                    <a:off x="4191120" y="358776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7" name=""/>
                  <p:cNvSpPr/>
                  <p:nvPr/>
                </p:nvSpPr>
                <p:spPr>
                  <a:xfrm>
                    <a:off x="4191120" y="318132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8" name=""/>
                  <p:cNvSpPr/>
                  <p:nvPr/>
                </p:nvSpPr>
                <p:spPr>
                  <a:xfrm>
                    <a:off x="4191120" y="379080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9" name=""/>
                  <p:cNvSpPr/>
                  <p:nvPr/>
                </p:nvSpPr>
                <p:spPr>
                  <a:xfrm>
                    <a:off x="4492800" y="346068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0" name=""/>
                  <p:cNvSpPr/>
                  <p:nvPr/>
                </p:nvSpPr>
                <p:spPr>
                  <a:xfrm>
                    <a:off x="4492800" y="325764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1" name=""/>
                  <p:cNvSpPr/>
                  <p:nvPr/>
                </p:nvSpPr>
                <p:spPr>
                  <a:xfrm>
                    <a:off x="4784760" y="3535200"/>
                    <a:ext cx="155520" cy="15264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2" name=""/>
                  <p:cNvSpPr/>
                  <p:nvPr/>
                </p:nvSpPr>
                <p:spPr>
                  <a:xfrm>
                    <a:off x="4762440" y="3156120"/>
                    <a:ext cx="155520" cy="15228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463" name=""/>
              <p:cNvGrpSpPr/>
              <p:nvPr/>
            </p:nvGrpSpPr>
            <p:grpSpPr>
              <a:xfrm>
                <a:off x="4754160" y="3079440"/>
                <a:ext cx="711720" cy="458640"/>
                <a:chOff x="4754160" y="3079440"/>
                <a:chExt cx="711720" cy="458640"/>
              </a:xfrm>
            </p:grpSpPr>
            <p:sp>
              <p:nvSpPr>
                <p:cNvPr id="464" name=""/>
                <p:cNvSpPr/>
                <p:nvPr/>
              </p:nvSpPr>
              <p:spPr>
                <a:xfrm rot="21375000">
                  <a:off x="4763160" y="3101040"/>
                  <a:ext cx="671400" cy="304920"/>
                </a:xfrm>
                <a:custGeom>
                  <a:avLst/>
                  <a:gdLst/>
                  <a:ahLst/>
                  <a:rect l="l" t="t" r="r" b="b"/>
                  <a:pathLst>
                    <a:path w="466" h="192">
                      <a:moveTo>
                        <a:pt x="438" y="0"/>
                      </a:moveTo>
                      <a:lnTo>
                        <a:pt x="0" y="192"/>
                      </a:lnTo>
                      <a:lnTo>
                        <a:pt x="466" y="78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5" name=""/>
                <p:cNvSpPr/>
                <p:nvPr/>
              </p:nvSpPr>
              <p:spPr>
                <a:xfrm rot="21375000">
                  <a:off x="4775760" y="3366720"/>
                  <a:ext cx="685800" cy="149040"/>
                </a:xfrm>
                <a:custGeom>
                  <a:avLst/>
                  <a:gdLst/>
                  <a:ahLst/>
                  <a:rect l="l" t="t" r="r" b="b"/>
                  <a:pathLst>
                    <a:path w="476" h="94">
                      <a:moveTo>
                        <a:pt x="476" y="0"/>
                      </a:moveTo>
                      <a:lnTo>
                        <a:pt x="0" y="24"/>
                      </a:lnTo>
                      <a:lnTo>
                        <a:pt x="456" y="94"/>
                      </a:lnTo>
                    </a:path>
                  </a:pathLst>
                </a:custGeom>
                <a:noFill/>
                <a:ln w="93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466" name=""/>
              <p:cNvGrpSpPr/>
              <p:nvPr/>
            </p:nvGrpSpPr>
            <p:grpSpPr>
              <a:xfrm>
                <a:off x="4699080" y="3026520"/>
                <a:ext cx="801360" cy="559080"/>
                <a:chOff x="4699080" y="3026520"/>
                <a:chExt cx="801360" cy="559080"/>
              </a:xfrm>
            </p:grpSpPr>
            <p:grpSp>
              <p:nvGrpSpPr>
                <p:cNvPr id="467" name=""/>
                <p:cNvGrpSpPr/>
                <p:nvPr/>
              </p:nvGrpSpPr>
              <p:grpSpPr>
                <a:xfrm>
                  <a:off x="4754520" y="3085920"/>
                  <a:ext cx="582840" cy="456120"/>
                  <a:chOff x="4754520" y="3085920"/>
                  <a:chExt cx="582840" cy="456120"/>
                </a:xfrm>
              </p:grpSpPr>
              <p:sp>
                <p:nvSpPr>
                  <p:cNvPr id="468" name=""/>
                  <p:cNvSpPr/>
                  <p:nvPr/>
                </p:nvSpPr>
                <p:spPr>
                  <a:xfrm rot="21375000">
                    <a:off x="4763880" y="3103560"/>
                    <a:ext cx="5540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192">
                        <a:moveTo>
                          <a:pt x="336" y="0"/>
                        </a:moveTo>
                        <a:lnTo>
                          <a:pt x="0" y="192"/>
                        </a:lnTo>
                        <a:lnTo>
                          <a:pt x="384" y="4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9" name=""/>
                  <p:cNvSpPr/>
                  <p:nvPr/>
                </p:nvSpPr>
                <p:spPr>
                  <a:xfrm rot="21375000">
                    <a:off x="4772160" y="3331800"/>
                    <a:ext cx="55404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64">
                        <a:moveTo>
                          <a:pt x="384" y="0"/>
                        </a:moveTo>
                        <a:lnTo>
                          <a:pt x="0" y="48"/>
                        </a:lnTo>
                        <a:lnTo>
                          <a:pt x="378" y="6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0" name=""/>
                  <p:cNvSpPr/>
                  <p:nvPr/>
                </p:nvSpPr>
                <p:spPr>
                  <a:xfrm>
                    <a:off x="4774680" y="3426480"/>
                    <a:ext cx="562680" cy="115560"/>
                  </a:xfrm>
                  <a:prstGeom prst="line">
                    <a:avLst/>
                  </a:prstGeom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471" name=""/>
                <p:cNvSpPr/>
                <p:nvPr/>
              </p:nvSpPr>
              <p:spPr>
                <a:xfrm rot="21375000">
                  <a:off x="4703760" y="3376080"/>
                  <a:ext cx="141120" cy="15264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472" name=""/>
                <p:cNvGrpSpPr/>
                <p:nvPr/>
              </p:nvGrpSpPr>
              <p:grpSpPr>
                <a:xfrm>
                  <a:off x="5231160" y="3026520"/>
                  <a:ext cx="269280" cy="559080"/>
                  <a:chOff x="5231160" y="3026520"/>
                  <a:chExt cx="269280" cy="559080"/>
                </a:xfrm>
              </p:grpSpPr>
              <p:sp>
                <p:nvSpPr>
                  <p:cNvPr id="473" name=""/>
                  <p:cNvSpPr/>
                  <p:nvPr/>
                </p:nvSpPr>
                <p:spPr>
                  <a:xfrm rot="21375000">
                    <a:off x="5234040" y="3041640"/>
                    <a:ext cx="8424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4" name=""/>
                  <p:cNvSpPr/>
                  <p:nvPr/>
                </p:nvSpPr>
                <p:spPr>
                  <a:xfrm rot="21375000">
                    <a:off x="5243400" y="3144960"/>
                    <a:ext cx="84240" cy="9180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5" name=""/>
                  <p:cNvSpPr/>
                  <p:nvPr/>
                </p:nvSpPr>
                <p:spPr>
                  <a:xfrm rot="21375000">
                    <a:off x="5253120" y="3262320"/>
                    <a:ext cx="8388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6" name=""/>
                  <p:cNvSpPr/>
                  <p:nvPr/>
                </p:nvSpPr>
                <p:spPr>
                  <a:xfrm rot="21375000">
                    <a:off x="5262480" y="3376440"/>
                    <a:ext cx="8280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7" name=""/>
                  <p:cNvSpPr/>
                  <p:nvPr/>
                </p:nvSpPr>
                <p:spPr>
                  <a:xfrm rot="21375000">
                    <a:off x="5272200" y="3490920"/>
                    <a:ext cx="8244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8" name=""/>
                  <p:cNvSpPr/>
                  <p:nvPr/>
                </p:nvSpPr>
                <p:spPr>
                  <a:xfrm rot="21375000">
                    <a:off x="5376960" y="3029040"/>
                    <a:ext cx="8388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9" name=""/>
                  <p:cNvSpPr/>
                  <p:nvPr/>
                </p:nvSpPr>
                <p:spPr>
                  <a:xfrm rot="21375000">
                    <a:off x="5386320" y="3154320"/>
                    <a:ext cx="8424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0" name=""/>
                  <p:cNvSpPr/>
                  <p:nvPr/>
                </p:nvSpPr>
                <p:spPr>
                  <a:xfrm rot="21375000">
                    <a:off x="5397480" y="3295800"/>
                    <a:ext cx="82440" cy="9180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360" bIns="1836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1" name=""/>
                  <p:cNvSpPr/>
                  <p:nvPr/>
                </p:nvSpPr>
                <p:spPr>
                  <a:xfrm rot="21375000">
                    <a:off x="5413320" y="3449520"/>
                    <a:ext cx="84240" cy="92160"/>
                  </a:xfrm>
                  <a:prstGeom prst="ellipse">
                    <a:avLst/>
                  </a:prstGeom>
                  <a:solidFill>
                    <a:srgbClr val="0091ff"/>
                  </a:solidFill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8720" bIns="18720" anchor="ctr">
                    <a:noAutofit/>
                  </a:bodyPr>
                  <a:p>
                    <a:pPr algn="ctr">
                      <a:lnSpc>
                        <a:spcPct val="100000"/>
                      </a:lnSpc>
                      <a:tabLst>
                        <a:tab algn="l" pos="0"/>
                        <a:tab algn="l" pos="914400"/>
                        <a:tab algn="l" pos="1828800"/>
                        <a:tab algn="l" pos="2743200"/>
                        <a:tab algn="l" pos="3657600"/>
                        <a:tab algn="l" pos="4572000"/>
                        <a:tab algn="l" pos="5486400"/>
                        <a:tab algn="l" pos="6400800"/>
                        <a:tab algn="l" pos="7315200"/>
                        <a:tab algn="l" pos="8229600"/>
                        <a:tab algn="l" pos="9144000"/>
                        <a:tab algn="l" pos="10058400"/>
                      </a:tabLst>
                    </a:pPr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482" name=""/>
              <p:cNvGrpSpPr/>
              <p:nvPr/>
            </p:nvGrpSpPr>
            <p:grpSpPr>
              <a:xfrm>
                <a:off x="4426920" y="2588400"/>
                <a:ext cx="810000" cy="571320"/>
                <a:chOff x="4426920" y="2588400"/>
                <a:chExt cx="810000" cy="571320"/>
              </a:xfrm>
            </p:grpSpPr>
            <p:grpSp>
              <p:nvGrpSpPr>
                <p:cNvPr id="483" name=""/>
                <p:cNvGrpSpPr/>
                <p:nvPr/>
              </p:nvGrpSpPr>
              <p:grpSpPr>
                <a:xfrm>
                  <a:off x="4461840" y="2644560"/>
                  <a:ext cx="736560" cy="507240"/>
                  <a:chOff x="4461840" y="2644560"/>
                  <a:chExt cx="736560" cy="507240"/>
                </a:xfrm>
              </p:grpSpPr>
              <p:sp>
                <p:nvSpPr>
                  <p:cNvPr id="484" name=""/>
                  <p:cNvSpPr/>
                  <p:nvPr/>
                </p:nvSpPr>
                <p:spPr>
                  <a:xfrm rot="21109200">
                    <a:off x="4479840" y="2690640"/>
                    <a:ext cx="66996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466" h="192">
                        <a:moveTo>
                          <a:pt x="438" y="0"/>
                        </a:moveTo>
                        <a:lnTo>
                          <a:pt x="0" y="192"/>
                        </a:lnTo>
                        <a:lnTo>
                          <a:pt x="466" y="7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5" name=""/>
                  <p:cNvSpPr/>
                  <p:nvPr/>
                </p:nvSpPr>
                <p:spPr>
                  <a:xfrm rot="21109200">
                    <a:off x="4506480" y="2954520"/>
                    <a:ext cx="684360" cy="149040"/>
                  </a:xfrm>
                  <a:custGeom>
                    <a:avLst/>
                    <a:gdLst/>
                    <a:ahLst/>
                    <a:rect l="l" t="t" r="r" b="b"/>
                    <a:pathLst>
                      <a:path w="476" h="94">
                        <a:moveTo>
                          <a:pt x="476" y="0"/>
                        </a:moveTo>
                        <a:lnTo>
                          <a:pt x="0" y="24"/>
                        </a:lnTo>
                        <a:lnTo>
                          <a:pt x="456" y="9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486" name=""/>
                <p:cNvGrpSpPr/>
                <p:nvPr/>
              </p:nvGrpSpPr>
              <p:grpSpPr>
                <a:xfrm>
                  <a:off x="4461120" y="2662200"/>
                  <a:ext cx="612360" cy="452160"/>
                  <a:chOff x="4461120" y="2662200"/>
                  <a:chExt cx="612360" cy="452160"/>
                </a:xfrm>
              </p:grpSpPr>
              <p:sp>
                <p:nvSpPr>
                  <p:cNvPr id="487" name=""/>
                  <p:cNvSpPr/>
                  <p:nvPr/>
                </p:nvSpPr>
                <p:spPr>
                  <a:xfrm rot="21109200">
                    <a:off x="4479840" y="2699640"/>
                    <a:ext cx="55260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192">
                        <a:moveTo>
                          <a:pt x="336" y="0"/>
                        </a:moveTo>
                        <a:lnTo>
                          <a:pt x="0" y="192"/>
                        </a:lnTo>
                        <a:lnTo>
                          <a:pt x="384" y="48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8" name=""/>
                  <p:cNvSpPr/>
                  <p:nvPr/>
                </p:nvSpPr>
                <p:spPr>
                  <a:xfrm rot="21109200">
                    <a:off x="4498200" y="2926800"/>
                    <a:ext cx="55260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384" h="64">
                        <a:moveTo>
                          <a:pt x="384" y="0"/>
                        </a:moveTo>
                        <a:lnTo>
                          <a:pt x="0" y="48"/>
                        </a:lnTo>
                        <a:lnTo>
                          <a:pt x="378" y="64"/>
                        </a:lnTo>
                      </a:path>
                    </a:pathLst>
                  </a:custGeom>
                  <a:noFill/>
                  <a:ln w="93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anchor="t">
                    <a:sp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9" name=""/>
                  <p:cNvSpPr/>
                  <p:nvPr/>
                </p:nvSpPr>
                <p:spPr>
                  <a:xfrm>
                    <a:off x="4504680" y="3042360"/>
                    <a:ext cx="568800" cy="72000"/>
                  </a:xfrm>
                  <a:prstGeom prst="line">
                    <a:avLst/>
                  </a:prstGeom>
                  <a:ln w="93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5200" bIns="25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490" name=""/>
                <p:cNvSpPr/>
                <p:nvPr/>
              </p:nvSpPr>
              <p:spPr>
                <a:xfrm rot="21109200">
                  <a:off x="4437000" y="2990520"/>
                  <a:ext cx="141480" cy="15228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1" name=""/>
                <p:cNvSpPr/>
                <p:nvPr/>
              </p:nvSpPr>
              <p:spPr>
                <a:xfrm rot="21109200">
                  <a:off x="4936680" y="2617920"/>
                  <a:ext cx="82800" cy="9180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360" bIns="183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2" name=""/>
                <p:cNvSpPr/>
                <p:nvPr/>
              </p:nvSpPr>
              <p:spPr>
                <a:xfrm rot="21109200">
                  <a:off x="4954680" y="2720880"/>
                  <a:ext cx="8388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3" name=""/>
                <p:cNvSpPr/>
                <p:nvPr/>
              </p:nvSpPr>
              <p:spPr>
                <a:xfrm rot="21109200">
                  <a:off x="4971960" y="283680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4" name=""/>
                <p:cNvSpPr/>
                <p:nvPr/>
              </p:nvSpPr>
              <p:spPr>
                <a:xfrm rot="21109200">
                  <a:off x="4989600" y="2949480"/>
                  <a:ext cx="8388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5" name=""/>
                <p:cNvSpPr/>
                <p:nvPr/>
              </p:nvSpPr>
              <p:spPr>
                <a:xfrm rot="21109200">
                  <a:off x="5006880" y="306216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6" name=""/>
                <p:cNvSpPr/>
                <p:nvPr/>
              </p:nvSpPr>
              <p:spPr>
                <a:xfrm rot="21109200">
                  <a:off x="5076720" y="259380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7" name=""/>
                <p:cNvSpPr/>
                <p:nvPr/>
              </p:nvSpPr>
              <p:spPr>
                <a:xfrm rot="21109200">
                  <a:off x="5095800" y="271944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8" name=""/>
                <p:cNvSpPr/>
                <p:nvPr/>
              </p:nvSpPr>
              <p:spPr>
                <a:xfrm rot="21109200">
                  <a:off x="5118120" y="2859120"/>
                  <a:ext cx="824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9" name=""/>
                <p:cNvSpPr/>
                <p:nvPr/>
              </p:nvSpPr>
              <p:spPr>
                <a:xfrm rot="21109200">
                  <a:off x="5148360" y="3011400"/>
                  <a:ext cx="824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500" name=""/>
              <p:cNvGrpSpPr/>
              <p:nvPr/>
            </p:nvGrpSpPr>
            <p:grpSpPr>
              <a:xfrm>
                <a:off x="4396320" y="3488040"/>
                <a:ext cx="855360" cy="549720"/>
                <a:chOff x="4396320" y="3488040"/>
                <a:chExt cx="855360" cy="549720"/>
              </a:xfrm>
            </p:grpSpPr>
            <p:sp>
              <p:nvSpPr>
                <p:cNvPr id="501" name=""/>
                <p:cNvSpPr/>
                <p:nvPr/>
              </p:nvSpPr>
              <p:spPr>
                <a:xfrm rot="684600">
                  <a:off x="4410000" y="3687480"/>
                  <a:ext cx="141480" cy="15228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2" name=""/>
                <p:cNvSpPr/>
                <p:nvPr/>
              </p:nvSpPr>
              <p:spPr>
                <a:xfrm rot="684600">
                  <a:off x="5018040" y="349524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3" name=""/>
                <p:cNvSpPr/>
                <p:nvPr/>
              </p:nvSpPr>
              <p:spPr>
                <a:xfrm rot="684600">
                  <a:off x="5000760" y="3598920"/>
                  <a:ext cx="8388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4" name=""/>
                <p:cNvSpPr/>
                <p:nvPr/>
              </p:nvSpPr>
              <p:spPr>
                <a:xfrm rot="684600">
                  <a:off x="4978440" y="371448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5" name=""/>
                <p:cNvSpPr/>
                <p:nvPr/>
              </p:nvSpPr>
              <p:spPr>
                <a:xfrm rot="684600">
                  <a:off x="4957920" y="3827520"/>
                  <a:ext cx="824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6" name=""/>
                <p:cNvSpPr/>
                <p:nvPr/>
              </p:nvSpPr>
              <p:spPr>
                <a:xfrm rot="684600">
                  <a:off x="4936680" y="3938760"/>
                  <a:ext cx="82800" cy="9180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360" bIns="1836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7" name=""/>
                <p:cNvSpPr/>
                <p:nvPr/>
              </p:nvSpPr>
              <p:spPr>
                <a:xfrm rot="684600">
                  <a:off x="5159520" y="3521160"/>
                  <a:ext cx="8388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8" name=""/>
                <p:cNvSpPr/>
                <p:nvPr/>
              </p:nvSpPr>
              <p:spPr>
                <a:xfrm rot="684600">
                  <a:off x="5135400" y="364608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9" name=""/>
                <p:cNvSpPr/>
                <p:nvPr/>
              </p:nvSpPr>
              <p:spPr>
                <a:xfrm rot="684600">
                  <a:off x="5108400" y="3784680"/>
                  <a:ext cx="8280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10" name=""/>
                <p:cNvSpPr/>
                <p:nvPr/>
              </p:nvSpPr>
              <p:spPr>
                <a:xfrm rot="684600">
                  <a:off x="5084640" y="3936600"/>
                  <a:ext cx="84240" cy="92160"/>
                </a:xfrm>
                <a:prstGeom prst="ellipse">
                  <a:avLst/>
                </a:prstGeom>
                <a:solidFill>
                  <a:srgbClr val="0091ff"/>
                </a:solidFill>
                <a:ln w="93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8720" bIns="1872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511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Unique Network Alternatives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12" name=""/>
          <p:cNvSpPr/>
          <p:nvPr/>
        </p:nvSpPr>
        <p:spPr>
          <a:xfrm>
            <a:off x="6172200" y="3086280"/>
            <a:ext cx="39686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for Capacity; Aggregate Cheapest Gas Supply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6172200" y="4648320"/>
            <a:ext cx="3657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Plant; Aggregate Cheapest Gas Supply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165720" y="5867280"/>
            <a:ext cx="3969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Influence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457200" y="1244520"/>
            <a:ext cx="2895480" cy="3812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6058080" y="1689120"/>
            <a:ext cx="39686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Aggregate Cheapest Power from Numerous, Deep Sources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711760" y="1192320"/>
            <a:ext cx="243000" cy="1398600"/>
          </a:xfrm>
          <a:custGeom>
            <a:avLst/>
            <a:gdLst/>
            <a:ahLst/>
            <a:rect l="l" t="t" r="r" b="b"/>
            <a:pathLst>
              <a:path w="153" h="881">
                <a:moveTo>
                  <a:pt x="0" y="0"/>
                </a:moveTo>
                <a:lnTo>
                  <a:pt x="2" y="881"/>
                </a:lnTo>
                <a:lnTo>
                  <a:pt x="153" y="420"/>
                </a:lnTo>
                <a:lnTo>
                  <a:pt x="0" y="0"/>
                </a:lnTo>
                <a:close/>
              </a:path>
            </a:pathLst>
          </a:cu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5715000" y="5638680"/>
            <a:ext cx="239760" cy="1028880"/>
          </a:xfrm>
          <a:custGeom>
            <a:avLst/>
            <a:gdLst/>
            <a:ahLst/>
            <a:rect l="l" t="t" r="r" b="b"/>
            <a:pathLst>
              <a:path w="192" h="240">
                <a:moveTo>
                  <a:pt x="0" y="0"/>
                </a:moveTo>
                <a:lnTo>
                  <a:pt x="0" y="240"/>
                </a:lnTo>
                <a:lnTo>
                  <a:pt x="192" y="96"/>
                </a:lnTo>
                <a:lnTo>
                  <a:pt x="0" y="0"/>
                </a:lnTo>
                <a:close/>
              </a:path>
            </a:pathLst>
          </a:cu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380880" y="647640"/>
            <a:ext cx="94489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Example:  Providing Reliable Power Supply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723960" y="2057400"/>
            <a:ext cx="2933640" cy="4395960"/>
          </a:xfrm>
          <a:custGeom>
            <a:avLst/>
            <a:gdLst/>
            <a:ahLst/>
            <a:rect l="l" t="t" r="r" b="b"/>
            <a:pathLst>
              <a:path w="1848" h="2769">
                <a:moveTo>
                  <a:pt x="1848" y="2769"/>
                </a:moveTo>
                <a:lnTo>
                  <a:pt x="0" y="153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3632040" y="6307200"/>
            <a:ext cx="1865520" cy="284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Consumption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1828800" y="2133720"/>
            <a:ext cx="1828800" cy="3843360"/>
          </a:xfrm>
          <a:custGeom>
            <a:avLst/>
            <a:gdLst/>
            <a:ahLst/>
            <a:rect l="l" t="t" r="r" b="b"/>
            <a:pathLst>
              <a:path w="1152" h="2421">
                <a:moveTo>
                  <a:pt x="1152" y="2421"/>
                </a:moveTo>
                <a:lnTo>
                  <a:pt x="0" y="1536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3622680" y="5705640"/>
            <a:ext cx="1863720" cy="466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Displace Utility Load; Source Alternate Fuel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1816200" y="2106720"/>
            <a:ext cx="1323720" cy="2876400"/>
          </a:xfrm>
          <a:custGeom>
            <a:avLst/>
            <a:gdLst/>
            <a:ahLst/>
            <a:rect l="l" t="t" r="r" b="b"/>
            <a:pathLst>
              <a:path w="834" h="1812">
                <a:moveTo>
                  <a:pt x="834" y="1812"/>
                </a:moveTo>
                <a:lnTo>
                  <a:pt x="258" y="1119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1981080" y="3834360"/>
            <a:ext cx="1447920" cy="276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46800" bIns="4680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Site, Permit, Build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1828800" y="2133720"/>
            <a:ext cx="1271520" cy="1392120"/>
          </a:xfrm>
          <a:custGeom>
            <a:avLst/>
            <a:gdLst/>
            <a:ahLst/>
            <a:rect l="l" t="t" r="r" b="b"/>
            <a:pathLst>
              <a:path w="801" h="877">
                <a:moveTo>
                  <a:pt x="801" y="877"/>
                </a:moveTo>
                <a:lnTo>
                  <a:pt x="0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2588760" y="3072240"/>
            <a:ext cx="451440" cy="276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685800" y="2095560"/>
            <a:ext cx="24382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533520" y="1905120"/>
            <a:ext cx="380880" cy="304560"/>
          </a:xfrm>
          <a:prstGeom prst="triangle">
            <a:avLst>
              <a:gd name="adj" fmla="val 50000"/>
            </a:avLst>
          </a:prstGeom>
          <a:solidFill>
            <a:srgbClr val="ff9933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676520" y="1905120"/>
            <a:ext cx="320400" cy="320400"/>
          </a:xfrm>
          <a:prstGeom prst="ellipse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2590920" y="4343400"/>
            <a:ext cx="304560" cy="30492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2921040" y="1943280"/>
            <a:ext cx="320760" cy="3204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5715000" y="2716200"/>
            <a:ext cx="243000" cy="1398600"/>
          </a:xfrm>
          <a:custGeom>
            <a:avLst/>
            <a:gdLst/>
            <a:ahLst/>
            <a:rect l="l" t="t" r="r" b="b"/>
            <a:pathLst>
              <a:path w="153" h="881">
                <a:moveTo>
                  <a:pt x="0" y="0"/>
                </a:moveTo>
                <a:lnTo>
                  <a:pt x="2" y="881"/>
                </a:lnTo>
                <a:lnTo>
                  <a:pt x="153" y="420"/>
                </a:lnTo>
                <a:lnTo>
                  <a:pt x="0" y="0"/>
                </a:lnTo>
                <a:close/>
              </a:path>
            </a:pathLst>
          </a:cu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5715000" y="4164120"/>
            <a:ext cx="243000" cy="1398600"/>
          </a:xfrm>
          <a:custGeom>
            <a:avLst/>
            <a:gdLst/>
            <a:ahLst/>
            <a:rect l="l" t="t" r="r" b="b"/>
            <a:pathLst>
              <a:path w="153" h="881">
                <a:moveTo>
                  <a:pt x="0" y="0"/>
                </a:moveTo>
                <a:lnTo>
                  <a:pt x="2" y="881"/>
                </a:lnTo>
                <a:lnTo>
                  <a:pt x="153" y="420"/>
                </a:lnTo>
                <a:lnTo>
                  <a:pt x="0" y="0"/>
                </a:lnTo>
                <a:close/>
              </a:path>
            </a:pathLst>
          </a:custGeom>
          <a:solidFill>
            <a:srgbClr val="eaeae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73200" y="3276720"/>
            <a:ext cx="109440" cy="10944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0080" bIns="-100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1770120" y="3301920"/>
            <a:ext cx="109440" cy="10944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0080" bIns="-100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 rot="20760000">
            <a:off x="2052720" y="3309480"/>
            <a:ext cx="109440" cy="1098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0080" bIns="-100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 rot="18732600">
            <a:off x="2023920" y="2361960"/>
            <a:ext cx="109440" cy="1098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0080" bIns="-100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 rot="15900000">
            <a:off x="2438280" y="2042640"/>
            <a:ext cx="109800" cy="10980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0080" bIns="-100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0" name=""/>
          <p:cNvGrpSpPr/>
          <p:nvPr/>
        </p:nvGrpSpPr>
        <p:grpSpPr>
          <a:xfrm>
            <a:off x="190440" y="5346720"/>
            <a:ext cx="2247840" cy="1257120"/>
            <a:chOff x="190440" y="5346720"/>
            <a:chExt cx="2247840" cy="1257120"/>
          </a:xfrm>
        </p:grpSpPr>
        <p:sp>
          <p:nvSpPr>
            <p:cNvPr id="541" name=""/>
            <p:cNvSpPr/>
            <p:nvPr/>
          </p:nvSpPr>
          <p:spPr>
            <a:xfrm>
              <a:off x="457200" y="5384880"/>
              <a:ext cx="1981080" cy="118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Retail Customer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Utility Customer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Plant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Merchant Role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 Market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Market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2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365040" y="5627520"/>
              <a:ext cx="109800" cy="109800"/>
            </a:xfrm>
            <a:prstGeom prst="ellipse">
              <a:avLst/>
            </a:prstGeom>
            <a:solidFill>
              <a:srgbClr val="00f0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366840" y="5823000"/>
              <a:ext cx="118800" cy="114120"/>
            </a:xfrm>
            <a:prstGeom prst="rect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357120" y="5446800"/>
              <a:ext cx="127080" cy="114120"/>
            </a:xfrm>
            <a:prstGeom prst="triangle">
              <a:avLst>
                <a:gd name="adj" fmla="val 50000"/>
              </a:avLst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8640" bIns="-86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372960" y="5987880"/>
              <a:ext cx="109800" cy="109800"/>
            </a:xfrm>
            <a:prstGeom prst="ellipse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374760" y="6173640"/>
              <a:ext cx="109440" cy="10980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190440" y="5346720"/>
              <a:ext cx="1486080" cy="1257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368280" y="6342120"/>
              <a:ext cx="109440" cy="109440"/>
            </a:xfrm>
            <a:prstGeom prst="ellipse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9" name=""/>
          <p:cNvSpPr/>
          <p:nvPr/>
        </p:nvSpPr>
        <p:spPr>
          <a:xfrm rot="15900000">
            <a:off x="1174680" y="2044800"/>
            <a:ext cx="109440" cy="109440"/>
          </a:xfrm>
          <a:prstGeom prst="triangle">
            <a:avLst>
              <a:gd name="adj" fmla="val 50000"/>
            </a:avLst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0080" bIns="-100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50" name="Perfect%20E" descr=""/>
          <p:cNvPicPr/>
          <p:nvPr/>
        </p:nvPicPr>
        <p:blipFill>
          <a:blip r:embed="rId1"/>
          <a:stretch/>
        </p:blipFill>
        <p:spPr>
          <a:xfrm>
            <a:off x="2968560" y="2000160"/>
            <a:ext cx="228600" cy="22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1" name="Perfect%20E" descr=""/>
          <p:cNvPicPr/>
          <p:nvPr/>
        </p:nvPicPr>
        <p:blipFill>
          <a:blip r:embed="rId2"/>
          <a:stretch/>
        </p:blipFill>
        <p:spPr>
          <a:xfrm>
            <a:off x="2619360" y="4384800"/>
            <a:ext cx="228600" cy="228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2" name="Perfect%20E" descr=""/>
          <p:cNvPicPr/>
          <p:nvPr/>
        </p:nvPicPr>
        <p:blipFill>
          <a:blip r:embed="rId3"/>
          <a:stretch/>
        </p:blipFill>
        <p:spPr>
          <a:xfrm>
            <a:off x="3352680" y="5715000"/>
            <a:ext cx="22860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pic>
        <p:nvPicPr>
          <p:cNvPr id="553" name="Perfect%20E" descr=""/>
          <p:cNvPicPr/>
          <p:nvPr/>
        </p:nvPicPr>
        <p:blipFill>
          <a:blip r:embed="rId4"/>
          <a:stretch/>
        </p:blipFill>
        <p:spPr>
          <a:xfrm>
            <a:off x="3352680" y="6248520"/>
            <a:ext cx="22860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554" name=""/>
          <p:cNvSpPr/>
          <p:nvPr/>
        </p:nvSpPr>
        <p:spPr>
          <a:xfrm>
            <a:off x="2286000" y="2590920"/>
            <a:ext cx="304920" cy="30456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2971800" y="4800600"/>
            <a:ext cx="320760" cy="320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56" name="Perfect%20E" descr=""/>
          <p:cNvPicPr/>
          <p:nvPr/>
        </p:nvPicPr>
        <p:blipFill>
          <a:blip r:embed="rId5"/>
          <a:stretch/>
        </p:blipFill>
        <p:spPr>
          <a:xfrm>
            <a:off x="3019320" y="4857840"/>
            <a:ext cx="228600" cy="22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7" name=""/>
          <p:cNvSpPr/>
          <p:nvPr/>
        </p:nvSpPr>
        <p:spPr>
          <a:xfrm>
            <a:off x="2955960" y="3413160"/>
            <a:ext cx="320760" cy="320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58" name="Perfect%20E" descr=""/>
          <p:cNvPicPr/>
          <p:nvPr/>
        </p:nvPicPr>
        <p:blipFill>
          <a:blip r:embed="rId6"/>
          <a:stretch/>
        </p:blipFill>
        <p:spPr>
          <a:xfrm>
            <a:off x="3003480" y="3470400"/>
            <a:ext cx="228600" cy="228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16EB65-347C-4AD6-9092-946473BA3213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9" name=""/>
          <p:cNvGraphicFramePr/>
          <p:nvPr/>
        </p:nvGraphicFramePr>
        <p:xfrm>
          <a:off x="228600" y="1476360"/>
          <a:ext cx="2001960" cy="438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76360"/>
                    <a:ext cx="2001960" cy="438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1" name=""/>
          <p:cNvSpPr/>
          <p:nvPr/>
        </p:nvSpPr>
        <p:spPr>
          <a:xfrm>
            <a:off x="812880" y="343800"/>
            <a:ext cx="8643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Leading Market Position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2" name=""/>
          <p:cNvGraphicFramePr/>
          <p:nvPr/>
        </p:nvGraphicFramePr>
        <p:xfrm>
          <a:off x="1981080" y="1473120"/>
          <a:ext cx="7705800" cy="43815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6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81080" y="1473120"/>
                    <a:ext cx="7705800" cy="438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4" name=""/>
          <p:cNvSpPr/>
          <p:nvPr/>
        </p:nvSpPr>
        <p:spPr>
          <a:xfrm>
            <a:off x="4231080" y="41338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6585480" y="434340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609480" y="1447920"/>
            <a:ext cx="60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62.3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7" name=""/>
          <p:cNvGrpSpPr/>
          <p:nvPr/>
        </p:nvGrpSpPr>
        <p:grpSpPr>
          <a:xfrm>
            <a:off x="8796240" y="1745280"/>
            <a:ext cx="803880" cy="567360"/>
            <a:chOff x="8796240" y="1745280"/>
            <a:chExt cx="803880" cy="567360"/>
          </a:xfrm>
        </p:grpSpPr>
        <p:sp>
          <p:nvSpPr>
            <p:cNvPr id="568" name=""/>
            <p:cNvSpPr/>
            <p:nvPr/>
          </p:nvSpPr>
          <p:spPr>
            <a:xfrm>
              <a:off x="8796240" y="1791000"/>
              <a:ext cx="203400" cy="15876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9" name=""/>
            <p:cNvSpPr/>
            <p:nvPr/>
          </p:nvSpPr>
          <p:spPr>
            <a:xfrm>
              <a:off x="8796240" y="2081520"/>
              <a:ext cx="203400" cy="158760"/>
            </a:xfrm>
            <a:prstGeom prst="rect">
              <a:avLst/>
            </a:prstGeom>
            <a:solidFill>
              <a:srgbClr val="33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70" name=""/>
            <p:cNvGrpSpPr/>
            <p:nvPr/>
          </p:nvGrpSpPr>
          <p:grpSpPr>
            <a:xfrm>
              <a:off x="8962200" y="1745280"/>
              <a:ext cx="637920" cy="567360"/>
              <a:chOff x="8962200" y="1745280"/>
              <a:chExt cx="637920" cy="567360"/>
            </a:xfrm>
          </p:grpSpPr>
          <p:sp>
            <p:nvSpPr>
              <p:cNvPr id="571" name=""/>
              <p:cNvSpPr/>
              <p:nvPr/>
            </p:nvSpPr>
            <p:spPr>
              <a:xfrm>
                <a:off x="8962200" y="1745280"/>
                <a:ext cx="6379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Power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8962920" y="2035800"/>
                <a:ext cx="468720" cy="276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Gas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73" name=""/>
          <p:cNvSpPr/>
          <p:nvPr/>
        </p:nvSpPr>
        <p:spPr>
          <a:xfrm>
            <a:off x="5018400" y="41590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5802840" y="42418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76320" y="6324480"/>
            <a:ext cx="405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Company Reports, NGI, Natural Gas Week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3431160" y="40766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7368120" y="44830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8168040" y="448308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2669040" y="407664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8955360" y="4559400"/>
            <a:ext cx="575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2679840" y="5702400"/>
            <a:ext cx="777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Mirant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AEP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 Paso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Aquila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BP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Sempra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533520" y="5719680"/>
            <a:ext cx="1676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1474920" y="1295280"/>
            <a:ext cx="609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64.7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2438280" y="6146640"/>
            <a:ext cx="7239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>
            <a:off x="533520" y="613404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1460520" y="613404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4902120" y="6006960"/>
            <a:ext cx="167652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Quarter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664200" y="6054480"/>
            <a:ext cx="373680" cy="183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1Q01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1573560" y="6057720"/>
            <a:ext cx="373680" cy="183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 anchorCtr="1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A7F88D-CBDE-4DD5-9EC9-56702A96051D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0" name=""/>
          <p:cNvGrpSpPr/>
          <p:nvPr/>
        </p:nvGrpSpPr>
        <p:grpSpPr>
          <a:xfrm>
            <a:off x="4038480" y="228600"/>
            <a:ext cx="2032200" cy="1828800"/>
            <a:chOff x="4038480" y="228600"/>
            <a:chExt cx="2032200" cy="1828800"/>
          </a:xfrm>
        </p:grpSpPr>
        <p:pic>
          <p:nvPicPr>
            <p:cNvPr id="591" name="ENE_C_WHI" descr=""/>
            <p:cNvPicPr/>
            <p:nvPr/>
          </p:nvPicPr>
          <p:blipFill>
            <a:blip r:embed="rId1"/>
            <a:stretch/>
          </p:blipFill>
          <p:spPr>
            <a:xfrm>
              <a:off x="4038480" y="228600"/>
              <a:ext cx="1835280" cy="1828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92" name=""/>
            <p:cNvSpPr/>
            <p:nvPr/>
          </p:nvSpPr>
          <p:spPr>
            <a:xfrm>
              <a:off x="5645160" y="1185840"/>
              <a:ext cx="425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cxnSp>
        <p:nvCxnSpPr>
          <p:cNvPr id="593" name=""/>
          <p:cNvCxnSpPr>
            <a:stCxn id="594" idx="0"/>
          </p:cNvCxnSpPr>
          <p:nvPr/>
        </p:nvCxnSpPr>
        <p:spPr>
          <a:xfrm flipV="1" rot="16200000">
            <a:off x="6464520" y="525240"/>
            <a:ext cx="848520" cy="388224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595" name=""/>
          <p:cNvCxnSpPr>
            <a:stCxn id="596" idx="0"/>
          </p:cNvCxnSpPr>
          <p:nvPr/>
        </p:nvCxnSpPr>
        <p:spPr>
          <a:xfrm flipH="1" flipV="1" rot="5400000">
            <a:off x="2735640" y="677880"/>
            <a:ext cx="848520" cy="357732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597" name=""/>
          <p:cNvCxnSpPr>
            <a:stCxn id="598" idx="0"/>
          </p:cNvCxnSpPr>
          <p:nvPr/>
        </p:nvCxnSpPr>
        <p:spPr>
          <a:xfrm flipH="1" flipV="1" rot="5400000">
            <a:off x="3978720" y="1920960"/>
            <a:ext cx="848520" cy="109116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599" name=""/>
          <p:cNvCxnSpPr>
            <a:stCxn id="600" idx="0"/>
          </p:cNvCxnSpPr>
          <p:nvPr/>
        </p:nvCxnSpPr>
        <p:spPr>
          <a:xfrm flipV="1" rot="16200000">
            <a:off x="5221800" y="1768680"/>
            <a:ext cx="848520" cy="139572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sp>
        <p:nvSpPr>
          <p:cNvPr id="596" name=""/>
          <p:cNvSpPr/>
          <p:nvPr/>
        </p:nvSpPr>
        <p:spPr>
          <a:xfrm>
            <a:off x="343080" y="2890800"/>
            <a:ext cx="2057400" cy="1300320"/>
          </a:xfrm>
          <a:prstGeom prst="rect">
            <a:avLst/>
          </a:prstGeom>
          <a:solidFill>
            <a:srgbClr val="009a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5315040" y="2890800"/>
            <a:ext cx="2057400" cy="130032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2828880" y="2890800"/>
            <a:ext cx="2057400" cy="130032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7800840" y="2890800"/>
            <a:ext cx="2057400" cy="130032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290520" y="4314960"/>
            <a:ext cx="2195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and Electric Distribution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2819520" y="4325760"/>
            <a:ext cx="24382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and Delivery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Commodities       Worldwide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5410080" y="4311720"/>
            <a:ext cx="19641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Services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Commercial and 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7715160" y="4314960"/>
            <a:ext cx="2400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Intermediation and Content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2C77B6A-1946-45C1-9B1C-2D764D21EFE9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5" name=""/>
          <p:cNvGrpSpPr/>
          <p:nvPr/>
        </p:nvGrpSpPr>
        <p:grpSpPr>
          <a:xfrm>
            <a:off x="4038480" y="228600"/>
            <a:ext cx="2032200" cy="1828800"/>
            <a:chOff x="4038480" y="228600"/>
            <a:chExt cx="2032200" cy="1828800"/>
          </a:xfrm>
        </p:grpSpPr>
        <p:pic>
          <p:nvPicPr>
            <p:cNvPr id="606" name="ENE_C_WHI" descr=""/>
            <p:cNvPicPr/>
            <p:nvPr/>
          </p:nvPicPr>
          <p:blipFill>
            <a:blip r:embed="rId1"/>
            <a:stretch/>
          </p:blipFill>
          <p:spPr>
            <a:xfrm>
              <a:off x="4038480" y="228600"/>
              <a:ext cx="1835280" cy="1828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07" name=""/>
            <p:cNvSpPr/>
            <p:nvPr/>
          </p:nvSpPr>
          <p:spPr>
            <a:xfrm>
              <a:off x="5645160" y="1185840"/>
              <a:ext cx="425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cxnSp>
        <p:nvCxnSpPr>
          <p:cNvPr id="608" name=""/>
          <p:cNvCxnSpPr>
            <a:stCxn id="609" idx="0"/>
          </p:cNvCxnSpPr>
          <p:nvPr/>
        </p:nvCxnSpPr>
        <p:spPr>
          <a:xfrm flipV="1" rot="16200000">
            <a:off x="6464520" y="525240"/>
            <a:ext cx="848520" cy="388224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610" name=""/>
          <p:cNvCxnSpPr>
            <a:stCxn id="611" idx="0"/>
          </p:cNvCxnSpPr>
          <p:nvPr/>
        </p:nvCxnSpPr>
        <p:spPr>
          <a:xfrm flipH="1" flipV="1" rot="5400000">
            <a:off x="2735640" y="677880"/>
            <a:ext cx="848520" cy="357732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612" name=""/>
          <p:cNvCxnSpPr>
            <a:stCxn id="613" idx="0"/>
          </p:cNvCxnSpPr>
          <p:nvPr/>
        </p:nvCxnSpPr>
        <p:spPr>
          <a:xfrm flipH="1" flipV="1" rot="5400000">
            <a:off x="3978720" y="1920960"/>
            <a:ext cx="848520" cy="109116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614" name=""/>
          <p:cNvCxnSpPr>
            <a:stCxn id="615" idx="0"/>
          </p:cNvCxnSpPr>
          <p:nvPr/>
        </p:nvCxnSpPr>
        <p:spPr>
          <a:xfrm flipV="1" rot="16200000">
            <a:off x="5221800" y="1768680"/>
            <a:ext cx="848520" cy="139572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sp>
        <p:nvSpPr>
          <p:cNvPr id="611" name=""/>
          <p:cNvSpPr/>
          <p:nvPr/>
        </p:nvSpPr>
        <p:spPr>
          <a:xfrm>
            <a:off x="343080" y="2890800"/>
            <a:ext cx="2057400" cy="13003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5315040" y="2890800"/>
            <a:ext cx="2057400" cy="13003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2828880" y="2890800"/>
            <a:ext cx="2057400" cy="130032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7800840" y="2890800"/>
            <a:ext cx="2057400" cy="13003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290520" y="4314960"/>
            <a:ext cx="2195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Natural Gas </a:t>
            </a:r>
            <a:br>
              <a:rPr sz="1400"/>
            </a:b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Transportation and Electric Distribution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2819520" y="4325760"/>
            <a:ext cx="24382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and Delivery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Commodities       Worldwide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7715160" y="4314960"/>
            <a:ext cx="2400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Bandwidth Intermediation and Content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5410080" y="4311720"/>
            <a:ext cx="19641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Energy Services</a:t>
            </a:r>
            <a:br>
              <a:rPr sz="1400"/>
            </a:b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for Commercial and </a:t>
            </a:r>
            <a:br>
              <a:rPr sz="1400"/>
            </a:b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Industrial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1899463-A13C-405A-A94D-F3890EEB7404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PlaceHolder 1"/>
          <p:cNvSpPr>
            <a:spLocks noGrp="1"/>
          </p:cNvSpPr>
          <p:nvPr>
            <p:ph type="title"/>
          </p:nvPr>
        </p:nvSpPr>
        <p:spPr>
          <a:xfrm>
            <a:off x="514080" y="30492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Wholesale Services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and Delivery of Commodities Worldwide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21" name=""/>
          <p:cNvSpPr/>
          <p:nvPr/>
        </p:nvSpPr>
        <p:spPr>
          <a:xfrm>
            <a:off x="1447920" y="3760920"/>
            <a:ext cx="2286000" cy="129996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6477120" y="3760920"/>
            <a:ext cx="2286000" cy="129996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3962520" y="3760920"/>
            <a:ext cx="2286000" cy="129996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 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1447920" y="5092560"/>
            <a:ext cx="2438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4038480" y="5076720"/>
            <a:ext cx="2438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Natural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Global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Industrial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6438960" y="5079960"/>
            <a:ext cx="281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1360" indent="-17136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Operations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27" name=""/>
          <p:cNvCxnSpPr>
            <a:stCxn id="621" idx="0"/>
            <a:endCxn id="628" idx="2"/>
          </p:cNvCxnSpPr>
          <p:nvPr/>
        </p:nvCxnSpPr>
        <p:spPr>
          <a:xfrm flipH="1" flipV="1" rot="5400000">
            <a:off x="3605760" y="2260800"/>
            <a:ext cx="484920" cy="2515320"/>
          </a:xfrm>
          <a:prstGeom prst="bentConnector3">
            <a:avLst>
              <a:gd name="adj1" fmla="val 49777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629" name=""/>
          <p:cNvCxnSpPr>
            <a:stCxn id="622" idx="0"/>
            <a:endCxn id="628" idx="2"/>
          </p:cNvCxnSpPr>
          <p:nvPr/>
        </p:nvCxnSpPr>
        <p:spPr>
          <a:xfrm flipV="1" rot="16200000">
            <a:off x="6120000" y="2260800"/>
            <a:ext cx="484920" cy="2515320"/>
          </a:xfrm>
          <a:prstGeom prst="bentConnector3">
            <a:avLst>
              <a:gd name="adj1" fmla="val 49777"/>
            </a:avLst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630" name=""/>
          <p:cNvCxnSpPr>
            <a:stCxn id="623" idx="0"/>
            <a:endCxn id="628" idx="2"/>
          </p:cNvCxnSpPr>
          <p:nvPr/>
        </p:nvCxnSpPr>
        <p:spPr>
          <a:xfrm flipV="1">
            <a:off x="5105160" y="3276000"/>
            <a:ext cx="1080" cy="4849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628" name=""/>
          <p:cNvSpPr/>
          <p:nvPr/>
        </p:nvSpPr>
        <p:spPr>
          <a:xfrm>
            <a:off x="3962520" y="1981080"/>
            <a:ext cx="2286000" cy="129564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1" name=""/>
          <p:cNvGrpSpPr/>
          <p:nvPr/>
        </p:nvGrpSpPr>
        <p:grpSpPr>
          <a:xfrm>
            <a:off x="4851360" y="2089080"/>
            <a:ext cx="574200" cy="463680"/>
            <a:chOff x="4851360" y="2089080"/>
            <a:chExt cx="574200" cy="463680"/>
          </a:xfrm>
        </p:grpSpPr>
        <p:pic>
          <p:nvPicPr>
            <p:cNvPr id="632" name="ENE_C_WHI" descr=""/>
            <p:cNvPicPr/>
            <p:nvPr/>
          </p:nvPicPr>
          <p:blipFill>
            <a:blip r:embed="rId1"/>
            <a:stretch/>
          </p:blipFill>
          <p:spPr>
            <a:xfrm>
              <a:off x="4851360" y="2089080"/>
              <a:ext cx="504720" cy="463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33" name=""/>
            <p:cNvSpPr/>
            <p:nvPr/>
          </p:nvSpPr>
          <p:spPr>
            <a:xfrm>
              <a:off x="5196240" y="2311560"/>
              <a:ext cx="229320" cy="16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500" strike="noStrike" u="none">
                  <a:solidFill>
                    <a:srgbClr val="009bff"/>
                  </a:solidFill>
                  <a:effectLst/>
                  <a:uFillTx/>
                  <a:latin typeface="Frutiger"/>
                </a:rPr>
                <a:t>®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41A89F4-A533-4E65-9833-C3C488029FA5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"/>
          <p:cNvSpPr/>
          <p:nvPr/>
        </p:nvSpPr>
        <p:spPr>
          <a:xfrm>
            <a:off x="5057640" y="1308240"/>
            <a:ext cx="514368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Income Before Interest and Taxes*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35" name=""/>
          <p:cNvGraphicFramePr/>
          <p:nvPr/>
        </p:nvGraphicFramePr>
        <p:xfrm>
          <a:off x="5410080" y="1803240"/>
          <a:ext cx="4419720" cy="4165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10080" y="1803240"/>
                    <a:ext cx="4419720" cy="416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37" name=""/>
          <p:cNvSpPr/>
          <p:nvPr/>
        </p:nvSpPr>
        <p:spPr>
          <a:xfrm>
            <a:off x="7091640" y="5946840"/>
            <a:ext cx="1112040" cy="3074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29% CAGR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5334120" y="1371600"/>
            <a:ext cx="4495680" cy="5029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High, Long-Term Correlation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Volumes and Profitability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640" name=""/>
          <p:cNvGraphicFramePr/>
          <p:nvPr/>
        </p:nvGraphicFramePr>
        <p:xfrm>
          <a:off x="584280" y="1717560"/>
          <a:ext cx="4205160" cy="41608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4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84280" y="1717560"/>
                    <a:ext cx="4205160" cy="416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42" name=""/>
          <p:cNvSpPr/>
          <p:nvPr/>
        </p:nvSpPr>
        <p:spPr>
          <a:xfrm>
            <a:off x="2007000" y="5946840"/>
            <a:ext cx="1112040" cy="3074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31% CAGR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457200" y="1371600"/>
            <a:ext cx="4514760" cy="5029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85680" y="1308240"/>
            <a:ext cx="514368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(Bcfe/d)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801720" y="2576520"/>
            <a:ext cx="155520" cy="1522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801720" y="2805120"/>
            <a:ext cx="155520" cy="1522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801720" y="3032280"/>
            <a:ext cx="155520" cy="1522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971640" y="2505240"/>
            <a:ext cx="1542960" cy="77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698400" y="4927680"/>
            <a:ext cx="60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1511280" y="480060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2298600" y="4648320"/>
            <a:ext cx="60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3035160" y="4102200"/>
            <a:ext cx="60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3441600" y="3548160"/>
            <a:ext cx="60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3822840" y="324324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4254480" y="208764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51.7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1092240" y="489420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1917720" y="470376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2654280" y="445788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406440" y="6415200"/>
            <a:ext cx="4851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*Excludes Products Such as Steel, Metals and Forest Products not Convertible to Bcfe/d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5334120" y="6426360"/>
            <a:ext cx="4495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*1997-2000 Have Been Restated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DAAC9CA-9BC3-47BD-9962-621CB00EBAAC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Volume Growth and Strong Margins Drive Profitability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662" name=""/>
          <p:cNvGraphicFramePr/>
          <p:nvPr/>
        </p:nvGraphicFramePr>
        <p:xfrm>
          <a:off x="506520" y="1676520"/>
          <a:ext cx="4383000" cy="4647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06520" y="1676520"/>
                    <a:ext cx="4383000" cy="464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4" name=""/>
          <p:cNvSpPr/>
          <p:nvPr/>
        </p:nvSpPr>
        <p:spPr>
          <a:xfrm>
            <a:off x="457200" y="1371600"/>
            <a:ext cx="4514760" cy="5029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85680" y="1295280"/>
            <a:ext cx="514368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(Bcfe/d)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638280" y="531972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1028880" y="525780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1447920" y="513540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1879560" y="502920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2298600" y="4983120"/>
            <a:ext cx="60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2666880" y="4754520"/>
            <a:ext cx="60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3086280" y="437364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3505320" y="376380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3886200" y="342900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4343400" y="210816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51.7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5045040" y="1371600"/>
            <a:ext cx="514368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Per Unit IBIT Margin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Cents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 Mcfe)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77" name=""/>
          <p:cNvGraphicFramePr/>
          <p:nvPr/>
        </p:nvGraphicFramePr>
        <p:xfrm>
          <a:off x="5410080" y="1822320"/>
          <a:ext cx="4419720" cy="4140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7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410080" y="1822320"/>
                    <a:ext cx="4419720" cy="414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79" name=""/>
          <p:cNvSpPr/>
          <p:nvPr/>
        </p:nvSpPr>
        <p:spPr>
          <a:xfrm>
            <a:off x="5460840" y="5945040"/>
            <a:ext cx="472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463680"/>
                <a:tab algn="l" pos="860400"/>
                <a:tab algn="l" pos="1257480"/>
                <a:tab algn="l" pos="1654200"/>
                <a:tab algn="l" pos="2116080"/>
                <a:tab algn="l" pos="2513160"/>
                <a:tab algn="l" pos="2976480"/>
                <a:tab algn="l" pos="337356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5340240" y="1371600"/>
            <a:ext cx="4489560" cy="5029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5500800" y="212868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5934240" y="204300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6337440" y="222732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6761160" y="226692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7162920" y="229860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7596360" y="252396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8040600" y="2556000"/>
            <a:ext cx="60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8469360" y="257796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8826480" y="238752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9258480" y="232416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609480" y="2576520"/>
            <a:ext cx="155520" cy="15228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609480" y="2805120"/>
            <a:ext cx="155520" cy="15228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781200" y="2505240"/>
            <a:ext cx="2120760" cy="77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 &amp; Other*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406440" y="6415200"/>
            <a:ext cx="4851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*Excludes Products Such as Steel, Metals and Forest Products not Convertible to Bcfe/d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BAB343-CEFC-48F4-8ADC-A97F8AFA9C33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673200" y="1766880"/>
          <a:ext cx="4560840" cy="4157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73200" y="1766880"/>
                    <a:ext cx="4560840" cy="4157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5" name=""/>
          <p:cNvGraphicFramePr/>
          <p:nvPr/>
        </p:nvGraphicFramePr>
        <p:xfrm>
          <a:off x="5567400" y="1600200"/>
          <a:ext cx="4262400" cy="43308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567400" y="1600200"/>
                    <a:ext cx="4262400" cy="433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Financial Performance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8" name=""/>
          <p:cNvSpPr/>
          <p:nvPr/>
        </p:nvSpPr>
        <p:spPr>
          <a:xfrm>
            <a:off x="2449440" y="4191120"/>
            <a:ext cx="90180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264440" y="4191120"/>
            <a:ext cx="90180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57200" y="1104840"/>
            <a:ext cx="449424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Income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334120" y="1104840"/>
            <a:ext cx="449568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 Per Share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(Diluted)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229600" y="1600200"/>
            <a:ext cx="838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287880" y="1601640"/>
            <a:ext cx="1295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244520" y="2706840"/>
            <a:ext cx="1295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$289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070680" y="2540160"/>
            <a:ext cx="1295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$0.34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1484280" y="5830920"/>
            <a:ext cx="2793960" cy="368280"/>
            <a:chOff x="1484280" y="5830920"/>
            <a:chExt cx="2793960" cy="368280"/>
          </a:xfrm>
        </p:grpSpPr>
        <p:sp>
          <p:nvSpPr>
            <p:cNvPr id="47" name=""/>
            <p:cNvSpPr/>
            <p:nvPr/>
          </p:nvSpPr>
          <p:spPr>
            <a:xfrm>
              <a:off x="1484280" y="5830920"/>
              <a:ext cx="8380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2Q00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440160" y="5830920"/>
              <a:ext cx="8380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2Q01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6350040" y="5830920"/>
            <a:ext cx="2832120" cy="368280"/>
            <a:chOff x="6350040" y="5830920"/>
            <a:chExt cx="2832120" cy="368280"/>
          </a:xfrm>
        </p:grpSpPr>
        <p:sp>
          <p:nvSpPr>
            <p:cNvPr id="50" name=""/>
            <p:cNvSpPr/>
            <p:nvPr/>
          </p:nvSpPr>
          <p:spPr>
            <a:xfrm>
              <a:off x="6350040" y="5830920"/>
              <a:ext cx="8380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2Q00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8343720" y="5830920"/>
              <a:ext cx="8384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2Q01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" name=""/>
          <p:cNvSpPr/>
          <p:nvPr/>
        </p:nvSpPr>
        <p:spPr>
          <a:xfrm>
            <a:off x="457200" y="1143000"/>
            <a:ext cx="4494240" cy="5029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334120" y="1143000"/>
            <a:ext cx="4495680" cy="5029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EB19571-0E31-4D8B-810C-2DA7AA1B66D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Second Quarter Performance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696" name=""/>
          <p:cNvGraphicFramePr/>
          <p:nvPr/>
        </p:nvGraphicFramePr>
        <p:xfrm>
          <a:off x="1066680" y="1757520"/>
          <a:ext cx="2403720" cy="4863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7520"/>
                    <a:ext cx="2403720" cy="486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8" name=""/>
          <p:cNvSpPr/>
          <p:nvPr/>
        </p:nvSpPr>
        <p:spPr>
          <a:xfrm>
            <a:off x="1168560" y="33289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2235240" y="194328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74.8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647640" y="990720"/>
            <a:ext cx="2971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(Bcfe/d)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3898800" y="954000"/>
            <a:ext cx="2590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Income Before Interest and Taxes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698400" y="990720"/>
            <a:ext cx="2959200" cy="5333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1155600" y="605808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2235240" y="60451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05" name=""/>
          <p:cNvGraphicFramePr/>
          <p:nvPr/>
        </p:nvGraphicFramePr>
        <p:xfrm>
          <a:off x="4129200" y="1600200"/>
          <a:ext cx="2347920" cy="5046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0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129200" y="1600200"/>
                    <a:ext cx="2347920" cy="504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7" name=""/>
          <p:cNvSpPr/>
          <p:nvPr/>
        </p:nvSpPr>
        <p:spPr>
          <a:xfrm>
            <a:off x="4813200" y="4495680"/>
            <a:ext cx="9781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8" name=""/>
          <p:cNvSpPr/>
          <p:nvPr/>
        </p:nvSpPr>
        <p:spPr>
          <a:xfrm>
            <a:off x="5232240" y="19303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4191120" y="37591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$415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4203720" y="60199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1" name=""/>
          <p:cNvSpPr/>
          <p:nvPr/>
        </p:nvSpPr>
        <p:spPr>
          <a:xfrm>
            <a:off x="5270400" y="60199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2" name=""/>
          <p:cNvSpPr/>
          <p:nvPr/>
        </p:nvSpPr>
        <p:spPr>
          <a:xfrm>
            <a:off x="1828800" y="4495680"/>
            <a:ext cx="97776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3" name=""/>
          <p:cNvGrpSpPr/>
          <p:nvPr/>
        </p:nvGrpSpPr>
        <p:grpSpPr>
          <a:xfrm>
            <a:off x="838080" y="1803240"/>
            <a:ext cx="713160" cy="597240"/>
            <a:chOff x="838080" y="1803240"/>
            <a:chExt cx="713160" cy="597240"/>
          </a:xfrm>
        </p:grpSpPr>
        <p:sp>
          <p:nvSpPr>
            <p:cNvPr id="714" name=""/>
            <p:cNvSpPr/>
            <p:nvPr/>
          </p:nvSpPr>
          <p:spPr>
            <a:xfrm>
              <a:off x="949680" y="1803240"/>
              <a:ext cx="601560" cy="597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Other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842760" y="2044800"/>
              <a:ext cx="136440" cy="90360"/>
            </a:xfrm>
            <a:prstGeom prst="rect">
              <a:avLst/>
            </a:prstGeom>
            <a:solidFill>
              <a:srgbClr val="f0010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560" bIns="43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842760" y="2216160"/>
              <a:ext cx="136440" cy="90360"/>
            </a:xfrm>
            <a:prstGeom prst="rect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560" bIns="43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838080" y="1866960"/>
              <a:ext cx="136440" cy="903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3560" bIns="43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18" name=""/>
          <p:cNvSpPr/>
          <p:nvPr/>
        </p:nvSpPr>
        <p:spPr>
          <a:xfrm>
            <a:off x="3733920" y="990720"/>
            <a:ext cx="2958840" cy="5333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6781680" y="990720"/>
            <a:ext cx="2959200" cy="5333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20" name=""/>
          <p:cNvGraphicFramePr/>
          <p:nvPr/>
        </p:nvGraphicFramePr>
        <p:xfrm>
          <a:off x="7176960" y="1295280"/>
          <a:ext cx="2347920" cy="53974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72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176960" y="1295280"/>
                    <a:ext cx="2347920" cy="539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22" name=""/>
          <p:cNvSpPr/>
          <p:nvPr/>
        </p:nvSpPr>
        <p:spPr>
          <a:xfrm>
            <a:off x="7238880" y="60199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3" name=""/>
          <p:cNvSpPr/>
          <p:nvPr/>
        </p:nvSpPr>
        <p:spPr>
          <a:xfrm>
            <a:off x="8305920" y="601992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4" name=""/>
          <p:cNvSpPr/>
          <p:nvPr/>
        </p:nvSpPr>
        <p:spPr>
          <a:xfrm>
            <a:off x="7010280" y="1092240"/>
            <a:ext cx="266724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 Unit IBIT Margin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Cents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 Mcfe)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5" name=""/>
          <p:cNvSpPr/>
          <p:nvPr/>
        </p:nvSpPr>
        <p:spPr>
          <a:xfrm>
            <a:off x="7251840" y="256536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6" name=""/>
          <p:cNvSpPr/>
          <p:nvPr/>
        </p:nvSpPr>
        <p:spPr>
          <a:xfrm>
            <a:off x="8292960" y="189216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7" name=""/>
          <p:cNvSpPr/>
          <p:nvPr/>
        </p:nvSpPr>
        <p:spPr>
          <a:xfrm>
            <a:off x="7861320" y="4495680"/>
            <a:ext cx="97776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2F4854-5B53-4854-8970-A92078D24A09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8" name=""/>
          <p:cNvGraphicFramePr/>
          <p:nvPr/>
        </p:nvGraphicFramePr>
        <p:xfrm>
          <a:off x="0" y="1295280"/>
          <a:ext cx="10875960" cy="5445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295280"/>
                    <a:ext cx="10875960" cy="544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0" name=""/>
          <p:cNvSpPr/>
          <p:nvPr/>
        </p:nvSpPr>
        <p:spPr>
          <a:xfrm>
            <a:off x="773640" y="6037200"/>
            <a:ext cx="849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Nov 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1" name=""/>
          <p:cNvSpPr/>
          <p:nvPr/>
        </p:nvSpPr>
        <p:spPr>
          <a:xfrm>
            <a:off x="9273240" y="6037200"/>
            <a:ext cx="86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July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2" name=""/>
          <p:cNvSpPr/>
          <p:nvPr/>
        </p:nvSpPr>
        <p:spPr>
          <a:xfrm>
            <a:off x="2641680" y="6045120"/>
            <a:ext cx="833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3" name=""/>
          <p:cNvSpPr/>
          <p:nvPr/>
        </p:nvSpPr>
        <p:spPr>
          <a:xfrm>
            <a:off x="4695120" y="6045120"/>
            <a:ext cx="78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Jul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4" name=""/>
          <p:cNvSpPr/>
          <p:nvPr/>
        </p:nvSpPr>
        <p:spPr>
          <a:xfrm>
            <a:off x="7015320" y="6049800"/>
            <a:ext cx="841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35" name=""/>
          <p:cNvGrpSpPr/>
          <p:nvPr/>
        </p:nvGrpSpPr>
        <p:grpSpPr>
          <a:xfrm>
            <a:off x="1359000" y="1662120"/>
            <a:ext cx="2755800" cy="1690200"/>
            <a:chOff x="1359000" y="1662120"/>
            <a:chExt cx="2755800" cy="1690200"/>
          </a:xfrm>
        </p:grpSpPr>
        <p:grpSp>
          <p:nvGrpSpPr>
            <p:cNvPr id="736" name=""/>
            <p:cNvGrpSpPr/>
            <p:nvPr/>
          </p:nvGrpSpPr>
          <p:grpSpPr>
            <a:xfrm>
              <a:off x="1359000" y="1662120"/>
              <a:ext cx="2755800" cy="1429920"/>
              <a:chOff x="1359000" y="1662120"/>
              <a:chExt cx="2755800" cy="1429920"/>
            </a:xfrm>
          </p:grpSpPr>
          <p:sp>
            <p:nvSpPr>
              <p:cNvPr id="737" name=""/>
              <p:cNvSpPr/>
              <p:nvPr/>
            </p:nvSpPr>
            <p:spPr>
              <a:xfrm>
                <a:off x="1371600" y="1949040"/>
                <a:ext cx="2743200" cy="1079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3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1,200,000 Transactions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4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$705 Billion Gross Value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marL="177840" indent="-177840">
                  <a:lnSpc>
                    <a:spcPct val="100000"/>
                  </a:lnSpc>
                  <a:spcAft>
                    <a:spcPts val="1001"/>
                  </a:spcAft>
                  <a:buSzPct val="100000"/>
                  <a:buBlip>
                    <a:blip r:embed="rId5"/>
                  </a:buBlip>
                  <a:tabLst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&gt;1,800 Products Offered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8" name=""/>
              <p:cNvSpPr/>
              <p:nvPr/>
            </p:nvSpPr>
            <p:spPr>
              <a:xfrm>
                <a:off x="1908000" y="1662120"/>
                <a:ext cx="167868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sng">
                    <a:solidFill>
                      <a:srgbClr val="000000"/>
                    </a:solidFill>
                    <a:effectLst/>
                    <a:uFillTx/>
                    <a:latin typeface="Frutiger 45 Light"/>
                  </a:rPr>
                  <a:t>Since Inception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9" name=""/>
              <p:cNvSpPr/>
              <p:nvPr/>
            </p:nvSpPr>
            <p:spPr>
              <a:xfrm>
                <a:off x="1359000" y="1662120"/>
                <a:ext cx="2705040" cy="142992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740" name=""/>
            <p:cNvSpPr/>
            <p:nvPr/>
          </p:nvSpPr>
          <p:spPr>
            <a:xfrm>
              <a:off x="1816200" y="2863440"/>
              <a:ext cx="2209680" cy="48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1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1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br>
              <a:rPr sz="24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Average Daily Transactions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F604EB3-DF3A-489D-9437-8097AF424309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42" name=""/>
          <p:cNvGraphicFramePr/>
          <p:nvPr/>
        </p:nvGraphicFramePr>
        <p:xfrm>
          <a:off x="457200" y="1155600"/>
          <a:ext cx="2971800" cy="4027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155600"/>
                    <a:ext cx="2971800" cy="40276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744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EnronOnline Statistics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45" name=""/>
          <p:cNvSpPr/>
          <p:nvPr/>
        </p:nvSpPr>
        <p:spPr>
          <a:xfrm>
            <a:off x="419040" y="4807080"/>
            <a:ext cx="1676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6" name=""/>
          <p:cNvSpPr/>
          <p:nvPr/>
        </p:nvSpPr>
        <p:spPr>
          <a:xfrm>
            <a:off x="1828800" y="4802040"/>
            <a:ext cx="1676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6/30/01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7" name=""/>
          <p:cNvSpPr/>
          <p:nvPr/>
        </p:nvSpPr>
        <p:spPr>
          <a:xfrm>
            <a:off x="533520" y="1144440"/>
            <a:ext cx="2743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8" name=""/>
          <p:cNvSpPr/>
          <p:nvPr/>
        </p:nvSpPr>
        <p:spPr>
          <a:xfrm>
            <a:off x="1803240" y="1531800"/>
            <a:ext cx="1676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9" name=""/>
          <p:cNvSpPr/>
          <p:nvPr/>
        </p:nvSpPr>
        <p:spPr>
          <a:xfrm>
            <a:off x="419040" y="3898800"/>
            <a:ext cx="1676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0" name=""/>
          <p:cNvGraphicFramePr/>
          <p:nvPr/>
        </p:nvGraphicFramePr>
        <p:xfrm>
          <a:off x="3683160" y="1165320"/>
          <a:ext cx="2971800" cy="4027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5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683160" y="1165320"/>
                    <a:ext cx="2971800" cy="402732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752" name=""/>
          <p:cNvSpPr/>
          <p:nvPr/>
        </p:nvSpPr>
        <p:spPr>
          <a:xfrm>
            <a:off x="3645000" y="4805280"/>
            <a:ext cx="1676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5054760" y="4800600"/>
            <a:ext cx="1676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6/30/01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3759120" y="1143000"/>
            <a:ext cx="2743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5" name=""/>
          <p:cNvSpPr/>
          <p:nvPr/>
        </p:nvSpPr>
        <p:spPr>
          <a:xfrm>
            <a:off x="5016600" y="1504800"/>
            <a:ext cx="1676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1,855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3645000" y="4362480"/>
            <a:ext cx="16761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7" name=""/>
          <p:cNvGraphicFramePr/>
          <p:nvPr/>
        </p:nvGraphicFramePr>
        <p:xfrm>
          <a:off x="6858000" y="1154160"/>
          <a:ext cx="2971800" cy="40273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75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858000" y="1154160"/>
                    <a:ext cx="2971800" cy="402732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759" name=""/>
          <p:cNvSpPr/>
          <p:nvPr/>
        </p:nvSpPr>
        <p:spPr>
          <a:xfrm>
            <a:off x="6819840" y="4805280"/>
            <a:ext cx="1676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12/31/99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8229600" y="4800600"/>
            <a:ext cx="1676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6/30/01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6934320" y="1143000"/>
            <a:ext cx="2895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Locations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>
            <a:off x="8204040" y="1530360"/>
            <a:ext cx="1676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>
            <a:off x="6819840" y="3835440"/>
            <a:ext cx="1676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4" name=""/>
          <p:cNvSpPr/>
          <p:nvPr/>
        </p:nvSpPr>
        <p:spPr>
          <a:xfrm>
            <a:off x="1143000" y="5448240"/>
            <a:ext cx="7620120" cy="457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 Enables Significant Scale Expansion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5" name=""/>
          <p:cNvSpPr/>
          <p:nvPr/>
        </p:nvSpPr>
        <p:spPr>
          <a:xfrm>
            <a:off x="1447920" y="4343400"/>
            <a:ext cx="95256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415%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6" name=""/>
          <p:cNvSpPr/>
          <p:nvPr/>
        </p:nvSpPr>
        <p:spPr>
          <a:xfrm>
            <a:off x="4686480" y="4343400"/>
            <a:ext cx="9522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2,711%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7" name=""/>
          <p:cNvSpPr/>
          <p:nvPr/>
        </p:nvSpPr>
        <p:spPr>
          <a:xfrm>
            <a:off x="7886880" y="4343400"/>
            <a:ext cx="95220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376%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CD79A44-4D21-4E2B-9596-AF1E10E2F8F4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"/>
          <p:cNvSpPr/>
          <p:nvPr/>
        </p:nvSpPr>
        <p:spPr>
          <a:xfrm>
            <a:off x="3746520" y="1639800"/>
            <a:ext cx="1771560" cy="14526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9" name=""/>
          <p:cNvGrpSpPr/>
          <p:nvPr/>
        </p:nvGrpSpPr>
        <p:grpSpPr>
          <a:xfrm>
            <a:off x="647640" y="1214280"/>
            <a:ext cx="5600880" cy="5033880"/>
            <a:chOff x="647640" y="1214280"/>
            <a:chExt cx="5600880" cy="5033880"/>
          </a:xfrm>
        </p:grpSpPr>
        <p:sp>
          <p:nvSpPr>
            <p:cNvPr id="770" name=""/>
            <p:cNvSpPr/>
            <p:nvPr/>
          </p:nvSpPr>
          <p:spPr>
            <a:xfrm>
              <a:off x="4907160" y="2558880"/>
              <a:ext cx="5983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4907160" y="2558880"/>
              <a:ext cx="5983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5060880" y="2885760"/>
              <a:ext cx="478080" cy="22572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5060880" y="2885760"/>
              <a:ext cx="478080" cy="22572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3662280" y="4016160"/>
              <a:ext cx="61776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3554640" y="3535200"/>
              <a:ext cx="5284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3554640" y="3535200"/>
              <a:ext cx="5284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2624040" y="2247840"/>
              <a:ext cx="77976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2624040" y="2247840"/>
              <a:ext cx="77976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3470400" y="2985840"/>
              <a:ext cx="698400" cy="61776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3470400" y="2985840"/>
              <a:ext cx="698400" cy="61776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3394080" y="25984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3394080" y="25984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2675160" y="3463560"/>
              <a:ext cx="990360" cy="4636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2675160" y="3463560"/>
              <a:ext cx="990360" cy="46368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3711600" y="2103120"/>
              <a:ext cx="544680" cy="60012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3711600" y="2116080"/>
              <a:ext cx="544680" cy="600120"/>
            </a:xfrm>
            <a:custGeom>
              <a:avLst/>
              <a:gdLst/>
              <a:ahLst/>
              <a:rect l="l" t="t" r="r" b="b"/>
              <a:pathLst>
                <a:path w="703" h="756">
                  <a:moveTo>
                    <a:pt x="657" y="742"/>
                  </a:moveTo>
                  <a:lnTo>
                    <a:pt x="657" y="706"/>
                  </a:lnTo>
                  <a:lnTo>
                    <a:pt x="646" y="670"/>
                  </a:lnTo>
                  <a:lnTo>
                    <a:pt x="639" y="617"/>
                  </a:lnTo>
                  <a:lnTo>
                    <a:pt x="642" y="581"/>
                  </a:lnTo>
                  <a:lnTo>
                    <a:pt x="649" y="556"/>
                  </a:lnTo>
                  <a:lnTo>
                    <a:pt x="660" y="534"/>
                  </a:lnTo>
                  <a:lnTo>
                    <a:pt x="649" y="509"/>
                  </a:lnTo>
                  <a:lnTo>
                    <a:pt x="639" y="495"/>
                  </a:lnTo>
                  <a:lnTo>
                    <a:pt x="646" y="473"/>
                  </a:lnTo>
                  <a:lnTo>
                    <a:pt x="660" y="466"/>
                  </a:lnTo>
                  <a:lnTo>
                    <a:pt x="660" y="369"/>
                  </a:lnTo>
                  <a:lnTo>
                    <a:pt x="674" y="348"/>
                  </a:lnTo>
                  <a:lnTo>
                    <a:pt x="703" y="319"/>
                  </a:lnTo>
                  <a:lnTo>
                    <a:pt x="700" y="287"/>
                  </a:lnTo>
                  <a:lnTo>
                    <a:pt x="689" y="276"/>
                  </a:lnTo>
                  <a:lnTo>
                    <a:pt x="671" y="283"/>
                  </a:lnTo>
                  <a:lnTo>
                    <a:pt x="664" y="323"/>
                  </a:lnTo>
                  <a:lnTo>
                    <a:pt x="646" y="337"/>
                  </a:lnTo>
                  <a:lnTo>
                    <a:pt x="631" y="348"/>
                  </a:lnTo>
                  <a:lnTo>
                    <a:pt x="628" y="369"/>
                  </a:lnTo>
                  <a:lnTo>
                    <a:pt x="606" y="387"/>
                  </a:lnTo>
                  <a:lnTo>
                    <a:pt x="578" y="391"/>
                  </a:lnTo>
                  <a:lnTo>
                    <a:pt x="592" y="355"/>
                  </a:lnTo>
                  <a:lnTo>
                    <a:pt x="617" y="323"/>
                  </a:lnTo>
                  <a:lnTo>
                    <a:pt x="639" y="294"/>
                  </a:lnTo>
                  <a:lnTo>
                    <a:pt x="646" y="269"/>
                  </a:lnTo>
                  <a:lnTo>
                    <a:pt x="596" y="262"/>
                  </a:lnTo>
                  <a:lnTo>
                    <a:pt x="614" y="201"/>
                  </a:lnTo>
                  <a:lnTo>
                    <a:pt x="563" y="183"/>
                  </a:lnTo>
                  <a:lnTo>
                    <a:pt x="545" y="168"/>
                  </a:lnTo>
                  <a:lnTo>
                    <a:pt x="520" y="161"/>
                  </a:lnTo>
                  <a:lnTo>
                    <a:pt x="510" y="143"/>
                  </a:lnTo>
                  <a:lnTo>
                    <a:pt x="474" y="158"/>
                  </a:lnTo>
                  <a:lnTo>
                    <a:pt x="452" y="136"/>
                  </a:lnTo>
                  <a:lnTo>
                    <a:pt x="402" y="111"/>
                  </a:lnTo>
                  <a:lnTo>
                    <a:pt x="377" y="132"/>
                  </a:lnTo>
                  <a:lnTo>
                    <a:pt x="359" y="136"/>
                  </a:lnTo>
                  <a:lnTo>
                    <a:pt x="345" y="125"/>
                  </a:lnTo>
                  <a:lnTo>
                    <a:pt x="302" y="97"/>
                  </a:lnTo>
                  <a:lnTo>
                    <a:pt x="294" y="86"/>
                  </a:lnTo>
                  <a:lnTo>
                    <a:pt x="298" y="61"/>
                  </a:lnTo>
                  <a:lnTo>
                    <a:pt x="266" y="68"/>
                  </a:lnTo>
                  <a:lnTo>
                    <a:pt x="251" y="54"/>
                  </a:lnTo>
                  <a:lnTo>
                    <a:pt x="226" y="18"/>
                  </a:lnTo>
                  <a:lnTo>
                    <a:pt x="219" y="0"/>
                  </a:lnTo>
                  <a:lnTo>
                    <a:pt x="198" y="7"/>
                  </a:lnTo>
                  <a:lnTo>
                    <a:pt x="151" y="46"/>
                  </a:lnTo>
                  <a:lnTo>
                    <a:pt x="115" y="64"/>
                  </a:lnTo>
                  <a:lnTo>
                    <a:pt x="83" y="68"/>
                  </a:lnTo>
                  <a:lnTo>
                    <a:pt x="54" y="86"/>
                  </a:lnTo>
                  <a:lnTo>
                    <a:pt x="47" y="118"/>
                  </a:lnTo>
                  <a:lnTo>
                    <a:pt x="54" y="161"/>
                  </a:lnTo>
                  <a:lnTo>
                    <a:pt x="4" y="226"/>
                  </a:lnTo>
                  <a:lnTo>
                    <a:pt x="0" y="258"/>
                  </a:lnTo>
                  <a:lnTo>
                    <a:pt x="15" y="265"/>
                  </a:lnTo>
                  <a:lnTo>
                    <a:pt x="4" y="387"/>
                  </a:lnTo>
                  <a:lnTo>
                    <a:pt x="104" y="444"/>
                  </a:lnTo>
                  <a:lnTo>
                    <a:pt x="140" y="473"/>
                  </a:lnTo>
                  <a:lnTo>
                    <a:pt x="144" y="509"/>
                  </a:lnTo>
                  <a:lnTo>
                    <a:pt x="190" y="505"/>
                  </a:lnTo>
                  <a:lnTo>
                    <a:pt x="205" y="577"/>
                  </a:lnTo>
                  <a:lnTo>
                    <a:pt x="230" y="595"/>
                  </a:lnTo>
                  <a:lnTo>
                    <a:pt x="230" y="620"/>
                  </a:lnTo>
                  <a:lnTo>
                    <a:pt x="216" y="681"/>
                  </a:lnTo>
                  <a:lnTo>
                    <a:pt x="237" y="713"/>
                  </a:lnTo>
                  <a:lnTo>
                    <a:pt x="251" y="739"/>
                  </a:lnTo>
                  <a:lnTo>
                    <a:pt x="309" y="742"/>
                  </a:lnTo>
                  <a:lnTo>
                    <a:pt x="312" y="756"/>
                  </a:lnTo>
                  <a:lnTo>
                    <a:pt x="657" y="74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3940200" y="2012760"/>
              <a:ext cx="5079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3940200" y="2025360"/>
              <a:ext cx="507960" cy="30348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4319640" y="2225520"/>
              <a:ext cx="41292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4319640" y="2225520"/>
              <a:ext cx="41292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1577880" y="2646000"/>
              <a:ext cx="557280" cy="74628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1577880" y="2646000"/>
              <a:ext cx="557280" cy="746280"/>
            </a:xfrm>
            <a:custGeom>
              <a:avLst/>
              <a:gdLst/>
              <a:ahLst/>
              <a:rect l="l" t="t" r="r" b="b"/>
              <a:pathLst>
                <a:path w="718" h="939">
                  <a:moveTo>
                    <a:pt x="136" y="0"/>
                  </a:moveTo>
                  <a:lnTo>
                    <a:pt x="511" y="57"/>
                  </a:lnTo>
                  <a:lnTo>
                    <a:pt x="482" y="233"/>
                  </a:lnTo>
                  <a:lnTo>
                    <a:pt x="718" y="262"/>
                  </a:lnTo>
                  <a:lnTo>
                    <a:pt x="647" y="939"/>
                  </a:lnTo>
                  <a:lnTo>
                    <a:pt x="0" y="835"/>
                  </a:lnTo>
                  <a:lnTo>
                    <a:pt x="136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1395360" y="3309840"/>
              <a:ext cx="66996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1395360" y="3309840"/>
              <a:ext cx="66996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95" name=""/>
            <p:cNvGrpSpPr/>
            <p:nvPr/>
          </p:nvGrpSpPr>
          <p:grpSpPr>
            <a:xfrm>
              <a:off x="890640" y="1542960"/>
              <a:ext cx="739440" cy="534960"/>
              <a:chOff x="890640" y="1542960"/>
              <a:chExt cx="739440" cy="534960"/>
            </a:xfrm>
          </p:grpSpPr>
          <p:sp>
            <p:nvSpPr>
              <p:cNvPr id="796" name=""/>
              <p:cNvSpPr/>
              <p:nvPr/>
            </p:nvSpPr>
            <p:spPr>
              <a:xfrm>
                <a:off x="890640" y="1542960"/>
                <a:ext cx="73944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7" name=""/>
              <p:cNvSpPr/>
              <p:nvPr/>
            </p:nvSpPr>
            <p:spPr>
              <a:xfrm>
                <a:off x="890640" y="1542960"/>
                <a:ext cx="73944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798" name=""/>
            <p:cNvGrpSpPr/>
            <p:nvPr/>
          </p:nvGrpSpPr>
          <p:grpSpPr>
            <a:xfrm>
              <a:off x="3005280" y="1220760"/>
              <a:ext cx="725400" cy="620640"/>
              <a:chOff x="3005280" y="1220760"/>
              <a:chExt cx="725400" cy="620640"/>
            </a:xfrm>
          </p:grpSpPr>
          <p:sp>
            <p:nvSpPr>
              <p:cNvPr id="799" name=""/>
              <p:cNvSpPr/>
              <p:nvPr/>
            </p:nvSpPr>
            <p:spPr>
              <a:xfrm>
                <a:off x="3005280" y="1220760"/>
                <a:ext cx="72540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0" name=""/>
              <p:cNvSpPr/>
              <p:nvPr/>
            </p:nvSpPr>
            <p:spPr>
              <a:xfrm>
                <a:off x="3005280" y="1220760"/>
                <a:ext cx="72540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01" name=""/>
            <p:cNvGrpSpPr/>
            <p:nvPr/>
          </p:nvGrpSpPr>
          <p:grpSpPr>
            <a:xfrm>
              <a:off x="703440" y="1877760"/>
              <a:ext cx="850680" cy="720720"/>
              <a:chOff x="703440" y="1877760"/>
              <a:chExt cx="850680" cy="720720"/>
            </a:xfrm>
          </p:grpSpPr>
          <p:sp>
            <p:nvSpPr>
              <p:cNvPr id="802" name=""/>
              <p:cNvSpPr/>
              <p:nvPr/>
            </p:nvSpPr>
            <p:spPr>
              <a:xfrm>
                <a:off x="703440" y="1877760"/>
                <a:ext cx="85068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3" name=""/>
              <p:cNvSpPr/>
              <p:nvPr/>
            </p:nvSpPr>
            <p:spPr>
              <a:xfrm>
                <a:off x="703440" y="1877760"/>
                <a:ext cx="85068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04" name=""/>
            <p:cNvGrpSpPr/>
            <p:nvPr/>
          </p:nvGrpSpPr>
          <p:grpSpPr>
            <a:xfrm>
              <a:off x="2668680" y="1820520"/>
              <a:ext cx="700200" cy="441360"/>
              <a:chOff x="2668680" y="1820520"/>
              <a:chExt cx="700200" cy="441360"/>
            </a:xfrm>
          </p:grpSpPr>
          <p:sp>
            <p:nvSpPr>
              <p:cNvPr id="805" name=""/>
              <p:cNvSpPr/>
              <p:nvPr/>
            </p:nvSpPr>
            <p:spPr>
              <a:xfrm>
                <a:off x="2668680" y="1820520"/>
                <a:ext cx="700200" cy="44136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6" name=""/>
              <p:cNvSpPr/>
              <p:nvPr/>
            </p:nvSpPr>
            <p:spPr>
              <a:xfrm>
                <a:off x="2668680" y="1820520"/>
                <a:ext cx="700200" cy="44136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07" name=""/>
            <p:cNvGrpSpPr/>
            <p:nvPr/>
          </p:nvGrpSpPr>
          <p:grpSpPr>
            <a:xfrm>
              <a:off x="3483000" y="1220760"/>
              <a:ext cx="1960560" cy="1492200"/>
              <a:chOff x="3483000" y="1220760"/>
              <a:chExt cx="1960560" cy="1492200"/>
            </a:xfrm>
          </p:grpSpPr>
          <p:grpSp>
            <p:nvGrpSpPr>
              <p:cNvPr id="808" name=""/>
              <p:cNvGrpSpPr/>
              <p:nvPr/>
            </p:nvGrpSpPr>
            <p:grpSpPr>
              <a:xfrm>
                <a:off x="3483000" y="1220760"/>
                <a:ext cx="1960560" cy="1492200"/>
                <a:chOff x="3483000" y="1220760"/>
                <a:chExt cx="1960560" cy="1492200"/>
              </a:xfrm>
            </p:grpSpPr>
            <p:sp>
              <p:nvSpPr>
                <p:cNvPr id="809" name=""/>
                <p:cNvSpPr/>
                <p:nvPr/>
              </p:nvSpPr>
              <p:spPr>
                <a:xfrm>
                  <a:off x="3483000" y="1220760"/>
                  <a:ext cx="196056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  <a:close/>
                    </a:path>
                  </a:pathLst>
                </a:custGeom>
                <a:solidFill>
                  <a:srgbClr val="00f008"/>
                </a:solidFill>
                <a:ln w="9360">
                  <a:solidFill>
                    <a:srgbClr val="676767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10" name=""/>
                <p:cNvSpPr/>
                <p:nvPr/>
              </p:nvSpPr>
              <p:spPr>
                <a:xfrm>
                  <a:off x="3483000" y="1220760"/>
                  <a:ext cx="196056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</a:path>
                  </a:pathLst>
                </a:custGeom>
                <a:solidFill>
                  <a:srgbClr val="00f008"/>
                </a:solidFill>
                <a:ln w="11160">
                  <a:solidFill>
                    <a:srgbClr val="676767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811" name=""/>
              <p:cNvSpPr/>
              <p:nvPr/>
            </p:nvSpPr>
            <p:spPr>
              <a:xfrm>
                <a:off x="4764240" y="2373120"/>
                <a:ext cx="12240" cy="12240"/>
              </a:xfrm>
              <a:prstGeom prst="rect">
                <a:avLst/>
              </a:prstGeom>
              <a:solidFill>
                <a:srgbClr val="00f008"/>
              </a:solidFill>
              <a:ln w="11160">
                <a:solidFill>
                  <a:srgbClr val="67676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12" name=""/>
            <p:cNvGrpSpPr/>
            <p:nvPr/>
          </p:nvGrpSpPr>
          <p:grpSpPr>
            <a:xfrm>
              <a:off x="4800600" y="1220760"/>
              <a:ext cx="1447920" cy="890280"/>
              <a:chOff x="4800600" y="1220760"/>
              <a:chExt cx="1447920" cy="890280"/>
            </a:xfrm>
          </p:grpSpPr>
          <p:sp>
            <p:nvSpPr>
              <p:cNvPr id="813" name=""/>
              <p:cNvSpPr/>
              <p:nvPr/>
            </p:nvSpPr>
            <p:spPr>
              <a:xfrm>
                <a:off x="4800600" y="1220760"/>
                <a:ext cx="144792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4" name=""/>
              <p:cNvSpPr/>
              <p:nvPr/>
            </p:nvSpPr>
            <p:spPr>
              <a:xfrm>
                <a:off x="4800600" y="1220760"/>
                <a:ext cx="144792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15" name=""/>
            <p:cNvGrpSpPr/>
            <p:nvPr/>
          </p:nvGrpSpPr>
          <p:grpSpPr>
            <a:xfrm>
              <a:off x="2287800" y="1217520"/>
              <a:ext cx="747720" cy="617400"/>
              <a:chOff x="2287800" y="1217520"/>
              <a:chExt cx="747720" cy="617400"/>
            </a:xfrm>
          </p:grpSpPr>
          <p:sp>
            <p:nvSpPr>
              <p:cNvPr id="816" name=""/>
              <p:cNvSpPr/>
              <p:nvPr/>
            </p:nvSpPr>
            <p:spPr>
              <a:xfrm>
                <a:off x="2287800" y="1217520"/>
                <a:ext cx="74772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7" name=""/>
              <p:cNvSpPr/>
              <p:nvPr/>
            </p:nvSpPr>
            <p:spPr>
              <a:xfrm>
                <a:off x="2287800" y="1217520"/>
                <a:ext cx="74772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18" name=""/>
            <p:cNvGrpSpPr/>
            <p:nvPr/>
          </p:nvGrpSpPr>
          <p:grpSpPr>
            <a:xfrm>
              <a:off x="1541520" y="1214280"/>
              <a:ext cx="846000" cy="558720"/>
              <a:chOff x="1541520" y="1214280"/>
              <a:chExt cx="846000" cy="558720"/>
            </a:xfrm>
          </p:grpSpPr>
          <p:sp>
            <p:nvSpPr>
              <p:cNvPr id="819" name=""/>
              <p:cNvSpPr/>
              <p:nvPr/>
            </p:nvSpPr>
            <p:spPr>
              <a:xfrm>
                <a:off x="1541520" y="1214280"/>
                <a:ext cx="84600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0" name=""/>
              <p:cNvSpPr/>
              <p:nvPr/>
            </p:nvSpPr>
            <p:spPr>
              <a:xfrm>
                <a:off x="1541520" y="1214280"/>
                <a:ext cx="84600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21" name=""/>
            <p:cNvGrpSpPr/>
            <p:nvPr/>
          </p:nvGrpSpPr>
          <p:grpSpPr>
            <a:xfrm>
              <a:off x="978120" y="1214280"/>
              <a:ext cx="917280" cy="501480"/>
              <a:chOff x="978120" y="1214280"/>
              <a:chExt cx="917280" cy="501480"/>
            </a:xfrm>
          </p:grpSpPr>
          <p:sp>
            <p:nvSpPr>
              <p:cNvPr id="822" name=""/>
              <p:cNvSpPr/>
              <p:nvPr/>
            </p:nvSpPr>
            <p:spPr>
              <a:xfrm>
                <a:off x="978120" y="1214280"/>
                <a:ext cx="91728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3" name=""/>
              <p:cNvSpPr/>
              <p:nvPr/>
            </p:nvSpPr>
            <p:spPr>
              <a:xfrm>
                <a:off x="978120" y="1214280"/>
                <a:ext cx="91728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24" name=""/>
            <p:cNvGrpSpPr/>
            <p:nvPr/>
          </p:nvGrpSpPr>
          <p:grpSpPr>
            <a:xfrm>
              <a:off x="1419120" y="1668240"/>
              <a:ext cx="595440" cy="1023840"/>
              <a:chOff x="1419120" y="1668240"/>
              <a:chExt cx="595440" cy="1023840"/>
            </a:xfrm>
          </p:grpSpPr>
          <p:sp>
            <p:nvSpPr>
              <p:cNvPr id="825" name=""/>
              <p:cNvSpPr/>
              <p:nvPr/>
            </p:nvSpPr>
            <p:spPr>
              <a:xfrm>
                <a:off x="1419120" y="1668240"/>
                <a:ext cx="59544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6" name=""/>
              <p:cNvSpPr/>
              <p:nvPr/>
            </p:nvSpPr>
            <p:spPr>
              <a:xfrm>
                <a:off x="1419120" y="1668240"/>
                <a:ext cx="59544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27" name=""/>
            <p:cNvGrpSpPr/>
            <p:nvPr/>
          </p:nvGrpSpPr>
          <p:grpSpPr>
            <a:xfrm>
              <a:off x="1646280" y="1676160"/>
              <a:ext cx="1058760" cy="693720"/>
              <a:chOff x="1646280" y="1676160"/>
              <a:chExt cx="1058760" cy="693720"/>
            </a:xfrm>
          </p:grpSpPr>
          <p:sp>
            <p:nvSpPr>
              <p:cNvPr id="828" name=""/>
              <p:cNvSpPr/>
              <p:nvPr/>
            </p:nvSpPr>
            <p:spPr>
              <a:xfrm>
                <a:off x="1646280" y="1676160"/>
                <a:ext cx="105876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9" name=""/>
              <p:cNvSpPr/>
              <p:nvPr/>
            </p:nvSpPr>
            <p:spPr>
              <a:xfrm>
                <a:off x="1646280" y="1676160"/>
                <a:ext cx="105876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30" name=""/>
            <p:cNvGrpSpPr/>
            <p:nvPr/>
          </p:nvGrpSpPr>
          <p:grpSpPr>
            <a:xfrm>
              <a:off x="1952640" y="2296800"/>
              <a:ext cx="708120" cy="617760"/>
              <a:chOff x="1952640" y="2296800"/>
              <a:chExt cx="708120" cy="617760"/>
            </a:xfrm>
          </p:grpSpPr>
          <p:sp>
            <p:nvSpPr>
              <p:cNvPr id="831" name=""/>
              <p:cNvSpPr/>
              <p:nvPr/>
            </p:nvSpPr>
            <p:spPr>
              <a:xfrm>
                <a:off x="1952640" y="2296800"/>
                <a:ext cx="708120" cy="61776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2" name=""/>
              <p:cNvSpPr/>
              <p:nvPr/>
            </p:nvSpPr>
            <p:spPr>
              <a:xfrm>
                <a:off x="1952640" y="2296800"/>
                <a:ext cx="708120" cy="61776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33" name=""/>
            <p:cNvGrpSpPr/>
            <p:nvPr/>
          </p:nvGrpSpPr>
          <p:grpSpPr>
            <a:xfrm>
              <a:off x="1031760" y="2530440"/>
              <a:ext cx="649440" cy="1033200"/>
              <a:chOff x="1031760" y="2530440"/>
              <a:chExt cx="649440" cy="1033200"/>
            </a:xfrm>
          </p:grpSpPr>
          <p:sp>
            <p:nvSpPr>
              <p:cNvPr id="834" name=""/>
              <p:cNvSpPr/>
              <p:nvPr/>
            </p:nvSpPr>
            <p:spPr>
              <a:xfrm>
                <a:off x="1031760" y="2530440"/>
                <a:ext cx="64944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>
                <a:off x="1031760" y="2530440"/>
                <a:ext cx="64944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36" name=""/>
            <p:cNvGrpSpPr/>
            <p:nvPr/>
          </p:nvGrpSpPr>
          <p:grpSpPr>
            <a:xfrm>
              <a:off x="647640" y="2427120"/>
              <a:ext cx="858960" cy="1438200"/>
              <a:chOff x="647640" y="2427120"/>
              <a:chExt cx="858960" cy="1438200"/>
            </a:xfrm>
          </p:grpSpPr>
          <p:sp>
            <p:nvSpPr>
              <p:cNvPr id="837" name=""/>
              <p:cNvSpPr/>
              <p:nvPr/>
            </p:nvSpPr>
            <p:spPr>
              <a:xfrm>
                <a:off x="647640" y="2427120"/>
                <a:ext cx="85896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8" name=""/>
              <p:cNvSpPr/>
              <p:nvPr/>
            </p:nvSpPr>
            <p:spPr>
              <a:xfrm>
                <a:off x="647640" y="2427120"/>
                <a:ext cx="85896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39" name=""/>
            <p:cNvGrpSpPr/>
            <p:nvPr/>
          </p:nvGrpSpPr>
          <p:grpSpPr>
            <a:xfrm>
              <a:off x="5718240" y="1665000"/>
              <a:ext cx="368280" cy="631800"/>
              <a:chOff x="5718240" y="1665000"/>
              <a:chExt cx="368280" cy="631800"/>
            </a:xfrm>
          </p:grpSpPr>
          <p:sp>
            <p:nvSpPr>
              <p:cNvPr id="840" name=""/>
              <p:cNvSpPr/>
              <p:nvPr/>
            </p:nvSpPr>
            <p:spPr>
              <a:xfrm>
                <a:off x="5718240" y="1665000"/>
                <a:ext cx="36828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1" name=""/>
              <p:cNvSpPr/>
              <p:nvPr/>
            </p:nvSpPr>
            <p:spPr>
              <a:xfrm>
                <a:off x="5718240" y="1665000"/>
                <a:ext cx="36828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42" name=""/>
            <p:cNvGrpSpPr/>
            <p:nvPr/>
          </p:nvGrpSpPr>
          <p:grpSpPr>
            <a:xfrm>
              <a:off x="2627280" y="2636640"/>
              <a:ext cx="904680" cy="428400"/>
              <a:chOff x="2627280" y="2636640"/>
              <a:chExt cx="904680" cy="428400"/>
            </a:xfrm>
          </p:grpSpPr>
          <p:sp>
            <p:nvSpPr>
              <p:cNvPr id="843" name=""/>
              <p:cNvSpPr/>
              <p:nvPr/>
            </p:nvSpPr>
            <p:spPr>
              <a:xfrm>
                <a:off x="2627280" y="2636640"/>
                <a:ext cx="904680" cy="42840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4" name=""/>
              <p:cNvSpPr/>
              <p:nvPr/>
            </p:nvSpPr>
            <p:spPr>
              <a:xfrm>
                <a:off x="2627280" y="2636640"/>
                <a:ext cx="904680" cy="42840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45" name=""/>
            <p:cNvGrpSpPr/>
            <p:nvPr/>
          </p:nvGrpSpPr>
          <p:grpSpPr>
            <a:xfrm>
              <a:off x="3303720" y="1792080"/>
              <a:ext cx="668160" cy="811080"/>
              <a:chOff x="3303720" y="1792080"/>
              <a:chExt cx="668160" cy="811080"/>
            </a:xfrm>
          </p:grpSpPr>
          <p:sp>
            <p:nvSpPr>
              <p:cNvPr id="846" name=""/>
              <p:cNvSpPr/>
              <p:nvPr/>
            </p:nvSpPr>
            <p:spPr>
              <a:xfrm>
                <a:off x="3303720" y="1792080"/>
                <a:ext cx="66816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7" name=""/>
              <p:cNvSpPr/>
              <p:nvPr/>
            </p:nvSpPr>
            <p:spPr>
              <a:xfrm>
                <a:off x="3303720" y="1792080"/>
                <a:ext cx="66816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</a:path>
                </a:pathLst>
              </a:custGeom>
              <a:solidFill>
                <a:srgbClr val="00f008"/>
              </a:solidFill>
              <a:ln w="111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48" name=""/>
            <p:cNvSpPr/>
            <p:nvPr/>
          </p:nvSpPr>
          <p:spPr>
            <a:xfrm>
              <a:off x="1147680" y="3840120"/>
              <a:ext cx="3668760" cy="240804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1147680" y="3840120"/>
              <a:ext cx="3668760" cy="2408040"/>
            </a:xfrm>
            <a:custGeom>
              <a:avLst/>
              <a:gdLst/>
              <a:ahLst/>
              <a:rect l="l" t="t" r="r" b="b"/>
              <a:pathLst>
                <a:path w="4732" h="3036">
                  <a:moveTo>
                    <a:pt x="0" y="0"/>
                  </a:moveTo>
                  <a:lnTo>
                    <a:pt x="349" y="34"/>
                  </a:lnTo>
                  <a:lnTo>
                    <a:pt x="338" y="63"/>
                  </a:lnTo>
                  <a:lnTo>
                    <a:pt x="821" y="379"/>
                  </a:lnTo>
                  <a:lnTo>
                    <a:pt x="1222" y="407"/>
                  </a:lnTo>
                  <a:lnTo>
                    <a:pt x="1238" y="350"/>
                  </a:lnTo>
                  <a:lnTo>
                    <a:pt x="1468" y="368"/>
                  </a:lnTo>
                  <a:lnTo>
                    <a:pt x="1509" y="402"/>
                  </a:lnTo>
                  <a:lnTo>
                    <a:pt x="1502" y="449"/>
                  </a:lnTo>
                  <a:lnTo>
                    <a:pt x="1543" y="459"/>
                  </a:lnTo>
                  <a:lnTo>
                    <a:pt x="1588" y="522"/>
                  </a:lnTo>
                  <a:lnTo>
                    <a:pt x="1611" y="522"/>
                  </a:lnTo>
                  <a:lnTo>
                    <a:pt x="1635" y="574"/>
                  </a:lnTo>
                  <a:lnTo>
                    <a:pt x="1692" y="585"/>
                  </a:lnTo>
                  <a:lnTo>
                    <a:pt x="1681" y="603"/>
                  </a:lnTo>
                  <a:lnTo>
                    <a:pt x="1697" y="660"/>
                  </a:lnTo>
                  <a:lnTo>
                    <a:pt x="1710" y="741"/>
                  </a:lnTo>
                  <a:lnTo>
                    <a:pt x="1749" y="780"/>
                  </a:lnTo>
                  <a:lnTo>
                    <a:pt x="1817" y="861"/>
                  </a:lnTo>
                  <a:lnTo>
                    <a:pt x="1853" y="856"/>
                  </a:lnTo>
                  <a:lnTo>
                    <a:pt x="1864" y="879"/>
                  </a:lnTo>
                  <a:lnTo>
                    <a:pt x="1927" y="913"/>
                  </a:lnTo>
                  <a:lnTo>
                    <a:pt x="1979" y="861"/>
                  </a:lnTo>
                  <a:lnTo>
                    <a:pt x="1973" y="809"/>
                  </a:lnTo>
                  <a:lnTo>
                    <a:pt x="1979" y="780"/>
                  </a:lnTo>
                  <a:lnTo>
                    <a:pt x="2031" y="780"/>
                  </a:lnTo>
                  <a:lnTo>
                    <a:pt x="2042" y="746"/>
                  </a:lnTo>
                  <a:lnTo>
                    <a:pt x="2065" y="746"/>
                  </a:lnTo>
                  <a:lnTo>
                    <a:pt x="2065" y="770"/>
                  </a:lnTo>
                  <a:lnTo>
                    <a:pt x="2187" y="780"/>
                  </a:lnTo>
                  <a:lnTo>
                    <a:pt x="2255" y="843"/>
                  </a:lnTo>
                  <a:lnTo>
                    <a:pt x="2300" y="936"/>
                  </a:lnTo>
                  <a:lnTo>
                    <a:pt x="2305" y="970"/>
                  </a:lnTo>
                  <a:lnTo>
                    <a:pt x="2375" y="1080"/>
                  </a:lnTo>
                  <a:lnTo>
                    <a:pt x="2398" y="1125"/>
                  </a:lnTo>
                  <a:lnTo>
                    <a:pt x="2456" y="1166"/>
                  </a:lnTo>
                  <a:lnTo>
                    <a:pt x="2466" y="1223"/>
                  </a:lnTo>
                  <a:lnTo>
                    <a:pt x="2484" y="1257"/>
                  </a:lnTo>
                  <a:lnTo>
                    <a:pt x="2477" y="1297"/>
                  </a:lnTo>
                  <a:lnTo>
                    <a:pt x="2518" y="1320"/>
                  </a:lnTo>
                  <a:lnTo>
                    <a:pt x="2513" y="1383"/>
                  </a:lnTo>
                  <a:lnTo>
                    <a:pt x="2558" y="1377"/>
                  </a:lnTo>
                  <a:lnTo>
                    <a:pt x="2592" y="1417"/>
                  </a:lnTo>
                  <a:lnTo>
                    <a:pt x="2621" y="1411"/>
                  </a:lnTo>
                  <a:lnTo>
                    <a:pt x="2673" y="1440"/>
                  </a:lnTo>
                  <a:lnTo>
                    <a:pt x="2701" y="1440"/>
                  </a:lnTo>
                  <a:lnTo>
                    <a:pt x="2735" y="1435"/>
                  </a:lnTo>
                  <a:lnTo>
                    <a:pt x="2764" y="1453"/>
                  </a:lnTo>
                  <a:lnTo>
                    <a:pt x="2805" y="1458"/>
                  </a:lnTo>
                  <a:lnTo>
                    <a:pt x="2787" y="1544"/>
                  </a:lnTo>
                  <a:lnTo>
                    <a:pt x="2805" y="1584"/>
                  </a:lnTo>
                  <a:lnTo>
                    <a:pt x="2805" y="1732"/>
                  </a:lnTo>
                  <a:lnTo>
                    <a:pt x="2811" y="1790"/>
                  </a:lnTo>
                  <a:lnTo>
                    <a:pt x="2886" y="1904"/>
                  </a:lnTo>
                  <a:lnTo>
                    <a:pt x="2936" y="1962"/>
                  </a:lnTo>
                  <a:lnTo>
                    <a:pt x="2988" y="2014"/>
                  </a:lnTo>
                  <a:lnTo>
                    <a:pt x="2983" y="2032"/>
                  </a:lnTo>
                  <a:lnTo>
                    <a:pt x="2915" y="1980"/>
                  </a:lnTo>
                  <a:lnTo>
                    <a:pt x="2891" y="1969"/>
                  </a:lnTo>
                  <a:lnTo>
                    <a:pt x="2886" y="1985"/>
                  </a:lnTo>
                  <a:lnTo>
                    <a:pt x="3029" y="2123"/>
                  </a:lnTo>
                  <a:lnTo>
                    <a:pt x="3194" y="2313"/>
                  </a:lnTo>
                  <a:lnTo>
                    <a:pt x="3235" y="2347"/>
                  </a:lnTo>
                  <a:lnTo>
                    <a:pt x="3270" y="2371"/>
                  </a:lnTo>
                  <a:lnTo>
                    <a:pt x="3338" y="2381"/>
                  </a:lnTo>
                  <a:lnTo>
                    <a:pt x="3395" y="2405"/>
                  </a:lnTo>
                  <a:lnTo>
                    <a:pt x="3452" y="2433"/>
                  </a:lnTo>
                  <a:lnTo>
                    <a:pt x="3556" y="2428"/>
                  </a:lnTo>
                  <a:lnTo>
                    <a:pt x="3648" y="2329"/>
                  </a:lnTo>
                  <a:lnTo>
                    <a:pt x="3791" y="2324"/>
                  </a:lnTo>
                  <a:lnTo>
                    <a:pt x="3854" y="2290"/>
                  </a:lnTo>
                  <a:lnTo>
                    <a:pt x="3877" y="2256"/>
                  </a:lnTo>
                  <a:lnTo>
                    <a:pt x="3958" y="2243"/>
                  </a:lnTo>
                  <a:lnTo>
                    <a:pt x="4049" y="2191"/>
                  </a:lnTo>
                  <a:lnTo>
                    <a:pt x="4078" y="2112"/>
                  </a:lnTo>
                  <a:lnTo>
                    <a:pt x="4096" y="1946"/>
                  </a:lnTo>
                  <a:lnTo>
                    <a:pt x="4119" y="1870"/>
                  </a:lnTo>
                  <a:lnTo>
                    <a:pt x="4164" y="1813"/>
                  </a:lnTo>
                  <a:lnTo>
                    <a:pt x="4221" y="1779"/>
                  </a:lnTo>
                  <a:lnTo>
                    <a:pt x="4383" y="1745"/>
                  </a:lnTo>
                  <a:lnTo>
                    <a:pt x="4417" y="1722"/>
                  </a:lnTo>
                  <a:lnTo>
                    <a:pt x="4560" y="1716"/>
                  </a:lnTo>
                  <a:lnTo>
                    <a:pt x="4646" y="1704"/>
                  </a:lnTo>
                  <a:lnTo>
                    <a:pt x="4686" y="1688"/>
                  </a:lnTo>
                  <a:lnTo>
                    <a:pt x="4709" y="1688"/>
                  </a:lnTo>
                  <a:lnTo>
                    <a:pt x="4727" y="1740"/>
                  </a:lnTo>
                  <a:lnTo>
                    <a:pt x="4732" y="1790"/>
                  </a:lnTo>
                  <a:lnTo>
                    <a:pt x="4693" y="1876"/>
                  </a:lnTo>
                  <a:lnTo>
                    <a:pt x="4664" y="1912"/>
                  </a:lnTo>
                  <a:lnTo>
                    <a:pt x="4664" y="1991"/>
                  </a:lnTo>
                  <a:lnTo>
                    <a:pt x="4623" y="2014"/>
                  </a:lnTo>
                  <a:lnTo>
                    <a:pt x="4657" y="2026"/>
                  </a:lnTo>
                  <a:lnTo>
                    <a:pt x="4680" y="2089"/>
                  </a:lnTo>
                  <a:lnTo>
                    <a:pt x="4657" y="2123"/>
                  </a:lnTo>
                  <a:lnTo>
                    <a:pt x="4641" y="2170"/>
                  </a:lnTo>
                  <a:lnTo>
                    <a:pt x="4641" y="2256"/>
                  </a:lnTo>
                  <a:lnTo>
                    <a:pt x="4636" y="2285"/>
                  </a:lnTo>
                  <a:lnTo>
                    <a:pt x="4607" y="2272"/>
                  </a:lnTo>
                  <a:lnTo>
                    <a:pt x="4594" y="2227"/>
                  </a:lnTo>
                  <a:lnTo>
                    <a:pt x="4555" y="2215"/>
                  </a:lnTo>
                  <a:lnTo>
                    <a:pt x="4526" y="2277"/>
                  </a:lnTo>
                  <a:lnTo>
                    <a:pt x="4422" y="2381"/>
                  </a:lnTo>
                  <a:lnTo>
                    <a:pt x="4383" y="2405"/>
                  </a:lnTo>
                  <a:lnTo>
                    <a:pt x="4125" y="2410"/>
                  </a:lnTo>
                  <a:lnTo>
                    <a:pt x="4119" y="2530"/>
                  </a:lnTo>
                  <a:lnTo>
                    <a:pt x="4062" y="2543"/>
                  </a:lnTo>
                  <a:lnTo>
                    <a:pt x="4125" y="2593"/>
                  </a:lnTo>
                  <a:lnTo>
                    <a:pt x="4193" y="2606"/>
                  </a:lnTo>
                  <a:lnTo>
                    <a:pt x="4256" y="2645"/>
                  </a:lnTo>
                  <a:lnTo>
                    <a:pt x="4273" y="2708"/>
                  </a:lnTo>
                  <a:lnTo>
                    <a:pt x="4250" y="2760"/>
                  </a:lnTo>
                  <a:lnTo>
                    <a:pt x="3947" y="2760"/>
                  </a:lnTo>
                  <a:lnTo>
                    <a:pt x="3940" y="2846"/>
                  </a:lnTo>
                  <a:lnTo>
                    <a:pt x="3958" y="2903"/>
                  </a:lnTo>
                  <a:lnTo>
                    <a:pt x="3976" y="2955"/>
                  </a:lnTo>
                  <a:lnTo>
                    <a:pt x="3940" y="3036"/>
                  </a:lnTo>
                  <a:lnTo>
                    <a:pt x="3791" y="2887"/>
                  </a:lnTo>
                  <a:lnTo>
                    <a:pt x="3734" y="2846"/>
                  </a:lnTo>
                  <a:lnTo>
                    <a:pt x="3660" y="2812"/>
                  </a:lnTo>
                  <a:lnTo>
                    <a:pt x="3608" y="2772"/>
                  </a:lnTo>
                  <a:lnTo>
                    <a:pt x="3590" y="2726"/>
                  </a:lnTo>
                  <a:lnTo>
                    <a:pt x="3517" y="2744"/>
                  </a:lnTo>
                  <a:lnTo>
                    <a:pt x="3504" y="2765"/>
                  </a:lnTo>
                  <a:lnTo>
                    <a:pt x="3465" y="2760"/>
                  </a:lnTo>
                  <a:lnTo>
                    <a:pt x="3460" y="2720"/>
                  </a:lnTo>
                  <a:lnTo>
                    <a:pt x="3424" y="2702"/>
                  </a:lnTo>
                  <a:lnTo>
                    <a:pt x="3402" y="2708"/>
                  </a:lnTo>
                  <a:lnTo>
                    <a:pt x="3384" y="2744"/>
                  </a:lnTo>
                  <a:lnTo>
                    <a:pt x="3418" y="2765"/>
                  </a:lnTo>
                  <a:lnTo>
                    <a:pt x="3374" y="2778"/>
                  </a:lnTo>
                  <a:lnTo>
                    <a:pt x="3304" y="2794"/>
                  </a:lnTo>
                  <a:lnTo>
                    <a:pt x="3201" y="2846"/>
                  </a:lnTo>
                  <a:lnTo>
                    <a:pt x="3149" y="2864"/>
                  </a:lnTo>
                  <a:lnTo>
                    <a:pt x="3080" y="2864"/>
                  </a:lnTo>
                  <a:lnTo>
                    <a:pt x="2988" y="2835"/>
                  </a:lnTo>
                  <a:lnTo>
                    <a:pt x="2897" y="2817"/>
                  </a:lnTo>
                  <a:lnTo>
                    <a:pt x="2771" y="2788"/>
                  </a:lnTo>
                  <a:lnTo>
                    <a:pt x="2735" y="2754"/>
                  </a:lnTo>
                  <a:lnTo>
                    <a:pt x="2639" y="2720"/>
                  </a:lnTo>
                  <a:lnTo>
                    <a:pt x="2547" y="2715"/>
                  </a:lnTo>
                  <a:lnTo>
                    <a:pt x="2506" y="2679"/>
                  </a:lnTo>
                  <a:lnTo>
                    <a:pt x="2375" y="2650"/>
                  </a:lnTo>
                  <a:lnTo>
                    <a:pt x="2266" y="2600"/>
                  </a:lnTo>
                  <a:lnTo>
                    <a:pt x="2146" y="2507"/>
                  </a:lnTo>
                  <a:lnTo>
                    <a:pt x="2047" y="2485"/>
                  </a:lnTo>
                  <a:lnTo>
                    <a:pt x="2018" y="2491"/>
                  </a:lnTo>
                  <a:lnTo>
                    <a:pt x="2002" y="2507"/>
                  </a:lnTo>
                  <a:lnTo>
                    <a:pt x="1961" y="2473"/>
                  </a:lnTo>
                  <a:lnTo>
                    <a:pt x="1882" y="2462"/>
                  </a:lnTo>
                  <a:lnTo>
                    <a:pt x="1835" y="2416"/>
                  </a:lnTo>
                  <a:lnTo>
                    <a:pt x="1767" y="2376"/>
                  </a:lnTo>
                  <a:lnTo>
                    <a:pt x="1687" y="2301"/>
                  </a:lnTo>
                  <a:lnTo>
                    <a:pt x="1640" y="2267"/>
                  </a:lnTo>
                  <a:lnTo>
                    <a:pt x="1588" y="2267"/>
                  </a:lnTo>
                  <a:lnTo>
                    <a:pt x="1554" y="2199"/>
                  </a:lnTo>
                  <a:lnTo>
                    <a:pt x="1520" y="2129"/>
                  </a:lnTo>
                  <a:lnTo>
                    <a:pt x="1514" y="2077"/>
                  </a:lnTo>
                  <a:lnTo>
                    <a:pt x="1572" y="2077"/>
                  </a:lnTo>
                  <a:lnTo>
                    <a:pt x="1577" y="2037"/>
                  </a:lnTo>
                  <a:lnTo>
                    <a:pt x="1566" y="2003"/>
                  </a:lnTo>
                  <a:lnTo>
                    <a:pt x="1549" y="1969"/>
                  </a:lnTo>
                  <a:lnTo>
                    <a:pt x="1566" y="1904"/>
                  </a:lnTo>
                  <a:lnTo>
                    <a:pt x="1543" y="1831"/>
                  </a:lnTo>
                  <a:lnTo>
                    <a:pt x="1514" y="1774"/>
                  </a:lnTo>
                  <a:lnTo>
                    <a:pt x="1497" y="1722"/>
                  </a:lnTo>
                  <a:lnTo>
                    <a:pt x="1400" y="1641"/>
                  </a:lnTo>
                  <a:lnTo>
                    <a:pt x="1319" y="1560"/>
                  </a:lnTo>
                  <a:lnTo>
                    <a:pt x="1285" y="1497"/>
                  </a:lnTo>
                  <a:lnTo>
                    <a:pt x="1267" y="1453"/>
                  </a:lnTo>
                  <a:lnTo>
                    <a:pt x="1176" y="1377"/>
                  </a:lnTo>
                  <a:lnTo>
                    <a:pt x="1129" y="1320"/>
                  </a:lnTo>
                  <a:lnTo>
                    <a:pt x="1066" y="1239"/>
                  </a:lnTo>
                  <a:lnTo>
                    <a:pt x="1021" y="1200"/>
                  </a:lnTo>
                  <a:lnTo>
                    <a:pt x="980" y="1194"/>
                  </a:lnTo>
                  <a:lnTo>
                    <a:pt x="957" y="1187"/>
                  </a:lnTo>
                  <a:lnTo>
                    <a:pt x="952" y="1171"/>
                  </a:lnTo>
                  <a:lnTo>
                    <a:pt x="1004" y="1137"/>
                  </a:lnTo>
                  <a:lnTo>
                    <a:pt x="1021" y="1073"/>
                  </a:lnTo>
                  <a:lnTo>
                    <a:pt x="935" y="1010"/>
                  </a:lnTo>
                  <a:lnTo>
                    <a:pt x="894" y="999"/>
                  </a:lnTo>
                  <a:lnTo>
                    <a:pt x="831" y="924"/>
                  </a:lnTo>
                  <a:lnTo>
                    <a:pt x="769" y="879"/>
                  </a:lnTo>
                  <a:lnTo>
                    <a:pt x="735" y="884"/>
                  </a:lnTo>
                  <a:lnTo>
                    <a:pt x="745" y="798"/>
                  </a:lnTo>
                  <a:lnTo>
                    <a:pt x="699" y="770"/>
                  </a:lnTo>
                  <a:lnTo>
                    <a:pt x="654" y="718"/>
                  </a:lnTo>
                  <a:lnTo>
                    <a:pt x="641" y="660"/>
                  </a:lnTo>
                  <a:lnTo>
                    <a:pt x="602" y="631"/>
                  </a:lnTo>
                  <a:lnTo>
                    <a:pt x="573" y="540"/>
                  </a:lnTo>
                  <a:lnTo>
                    <a:pt x="568" y="483"/>
                  </a:lnTo>
                  <a:lnTo>
                    <a:pt x="516" y="368"/>
                  </a:lnTo>
                  <a:lnTo>
                    <a:pt x="464" y="219"/>
                  </a:lnTo>
                  <a:lnTo>
                    <a:pt x="407" y="201"/>
                  </a:lnTo>
                  <a:lnTo>
                    <a:pt x="344" y="172"/>
                  </a:lnTo>
                  <a:lnTo>
                    <a:pt x="304" y="120"/>
                  </a:lnTo>
                  <a:lnTo>
                    <a:pt x="269" y="97"/>
                  </a:lnTo>
                  <a:lnTo>
                    <a:pt x="252" y="178"/>
                  </a:lnTo>
                  <a:lnTo>
                    <a:pt x="240" y="327"/>
                  </a:lnTo>
                  <a:lnTo>
                    <a:pt x="258" y="407"/>
                  </a:lnTo>
                  <a:lnTo>
                    <a:pt x="297" y="470"/>
                  </a:lnTo>
                  <a:lnTo>
                    <a:pt x="362" y="545"/>
                  </a:lnTo>
                  <a:lnTo>
                    <a:pt x="407" y="649"/>
                  </a:lnTo>
                  <a:lnTo>
                    <a:pt x="464" y="718"/>
                  </a:lnTo>
                  <a:lnTo>
                    <a:pt x="482" y="809"/>
                  </a:lnTo>
                  <a:lnTo>
                    <a:pt x="505" y="890"/>
                  </a:lnTo>
                  <a:lnTo>
                    <a:pt x="545" y="913"/>
                  </a:lnTo>
                  <a:lnTo>
                    <a:pt x="555" y="970"/>
                  </a:lnTo>
                  <a:lnTo>
                    <a:pt x="613" y="994"/>
                  </a:lnTo>
                  <a:lnTo>
                    <a:pt x="649" y="1038"/>
                  </a:lnTo>
                  <a:lnTo>
                    <a:pt x="654" y="1090"/>
                  </a:lnTo>
                  <a:lnTo>
                    <a:pt x="631" y="1137"/>
                  </a:lnTo>
                  <a:lnTo>
                    <a:pt x="636" y="1187"/>
                  </a:lnTo>
                  <a:lnTo>
                    <a:pt x="693" y="1229"/>
                  </a:lnTo>
                  <a:lnTo>
                    <a:pt x="735" y="1286"/>
                  </a:lnTo>
                  <a:lnTo>
                    <a:pt x="735" y="1359"/>
                  </a:lnTo>
                  <a:lnTo>
                    <a:pt x="722" y="1406"/>
                  </a:lnTo>
                  <a:lnTo>
                    <a:pt x="735" y="1458"/>
                  </a:lnTo>
                  <a:lnTo>
                    <a:pt x="831" y="1481"/>
                  </a:lnTo>
                  <a:lnTo>
                    <a:pt x="871" y="1487"/>
                  </a:lnTo>
                  <a:lnTo>
                    <a:pt x="912" y="1612"/>
                  </a:lnTo>
                  <a:lnTo>
                    <a:pt x="878" y="1625"/>
                  </a:lnTo>
                  <a:lnTo>
                    <a:pt x="871" y="1693"/>
                  </a:lnTo>
                  <a:lnTo>
                    <a:pt x="842" y="1711"/>
                  </a:lnTo>
                  <a:lnTo>
                    <a:pt x="826" y="1688"/>
                  </a:lnTo>
                  <a:lnTo>
                    <a:pt x="826" y="1646"/>
                  </a:lnTo>
                  <a:lnTo>
                    <a:pt x="785" y="1625"/>
                  </a:lnTo>
                  <a:lnTo>
                    <a:pt x="769" y="1567"/>
                  </a:lnTo>
                  <a:lnTo>
                    <a:pt x="688" y="1474"/>
                  </a:lnTo>
                  <a:lnTo>
                    <a:pt x="545" y="1349"/>
                  </a:lnTo>
                  <a:lnTo>
                    <a:pt x="534" y="1291"/>
                  </a:lnTo>
                  <a:lnTo>
                    <a:pt x="527" y="1148"/>
                  </a:lnTo>
                  <a:lnTo>
                    <a:pt x="441" y="1056"/>
                  </a:lnTo>
                  <a:lnTo>
                    <a:pt x="412" y="994"/>
                  </a:lnTo>
                  <a:lnTo>
                    <a:pt x="390" y="958"/>
                  </a:lnTo>
                  <a:lnTo>
                    <a:pt x="321" y="958"/>
                  </a:lnTo>
                  <a:lnTo>
                    <a:pt x="224" y="872"/>
                  </a:lnTo>
                  <a:lnTo>
                    <a:pt x="182" y="838"/>
                  </a:lnTo>
                  <a:lnTo>
                    <a:pt x="148" y="793"/>
                  </a:lnTo>
                  <a:lnTo>
                    <a:pt x="234" y="786"/>
                  </a:lnTo>
                  <a:lnTo>
                    <a:pt x="247" y="809"/>
                  </a:lnTo>
                  <a:lnTo>
                    <a:pt x="276" y="798"/>
                  </a:lnTo>
                  <a:lnTo>
                    <a:pt x="263" y="746"/>
                  </a:lnTo>
                  <a:lnTo>
                    <a:pt x="286" y="735"/>
                  </a:lnTo>
                  <a:lnTo>
                    <a:pt x="297" y="671"/>
                  </a:lnTo>
                  <a:lnTo>
                    <a:pt x="240" y="574"/>
                  </a:lnTo>
                  <a:lnTo>
                    <a:pt x="114" y="477"/>
                  </a:lnTo>
                  <a:lnTo>
                    <a:pt x="68" y="384"/>
                  </a:lnTo>
                  <a:lnTo>
                    <a:pt x="52" y="293"/>
                  </a:lnTo>
                  <a:lnTo>
                    <a:pt x="52" y="207"/>
                  </a:lnTo>
                  <a:lnTo>
                    <a:pt x="23" y="167"/>
                  </a:lnTo>
                  <a:lnTo>
                    <a:pt x="0" y="97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2814840" y="3057480"/>
              <a:ext cx="77148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2814840" y="3057480"/>
              <a:ext cx="77148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2079720" y="2854080"/>
              <a:ext cx="735120" cy="60948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2079720" y="2854080"/>
              <a:ext cx="735120" cy="609480"/>
            </a:xfrm>
            <a:custGeom>
              <a:avLst/>
              <a:gdLst/>
              <a:ahLst/>
              <a:rect l="l" t="t" r="r" b="b"/>
              <a:pathLst>
                <a:path w="950" h="767">
                  <a:moveTo>
                    <a:pt x="71" y="0"/>
                  </a:moveTo>
                  <a:lnTo>
                    <a:pt x="581" y="60"/>
                  </a:lnTo>
                  <a:lnTo>
                    <a:pt x="763" y="82"/>
                  </a:lnTo>
                  <a:lnTo>
                    <a:pt x="950" y="89"/>
                  </a:lnTo>
                  <a:lnTo>
                    <a:pt x="943" y="767"/>
                  </a:lnTo>
                  <a:lnTo>
                    <a:pt x="520" y="742"/>
                  </a:lnTo>
                  <a:lnTo>
                    <a:pt x="287" y="717"/>
                  </a:lnTo>
                  <a:lnTo>
                    <a:pt x="0" y="684"/>
                  </a:lnTo>
                  <a:lnTo>
                    <a:pt x="71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1998720" y="3395520"/>
              <a:ext cx="706320" cy="76824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1998720" y="3395520"/>
              <a:ext cx="706320" cy="768240"/>
            </a:xfrm>
            <a:custGeom>
              <a:avLst/>
              <a:gdLst/>
              <a:ahLst/>
              <a:rect l="l" t="t" r="r" b="b"/>
              <a:pathLst>
                <a:path w="910" h="968">
                  <a:moveTo>
                    <a:pt x="910" y="79"/>
                  </a:moveTo>
                  <a:lnTo>
                    <a:pt x="907" y="265"/>
                  </a:lnTo>
                  <a:lnTo>
                    <a:pt x="885" y="656"/>
                  </a:lnTo>
                  <a:lnTo>
                    <a:pt x="871" y="918"/>
                  </a:lnTo>
                  <a:lnTo>
                    <a:pt x="373" y="896"/>
                  </a:lnTo>
                  <a:lnTo>
                    <a:pt x="358" y="921"/>
                  </a:lnTo>
                  <a:lnTo>
                    <a:pt x="136" y="907"/>
                  </a:lnTo>
                  <a:lnTo>
                    <a:pt x="118" y="968"/>
                  </a:lnTo>
                  <a:lnTo>
                    <a:pt x="0" y="950"/>
                  </a:lnTo>
                  <a:lnTo>
                    <a:pt x="100" y="0"/>
                  </a:lnTo>
                  <a:lnTo>
                    <a:pt x="279" y="21"/>
                  </a:lnTo>
                  <a:lnTo>
                    <a:pt x="530" y="50"/>
                  </a:lnTo>
                  <a:lnTo>
                    <a:pt x="781" y="75"/>
                  </a:lnTo>
                  <a:lnTo>
                    <a:pt x="910" y="79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2279880" y="3524040"/>
              <a:ext cx="1450800" cy="146844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2279880" y="3524040"/>
              <a:ext cx="1450800" cy="1468440"/>
            </a:xfrm>
            <a:custGeom>
              <a:avLst/>
              <a:gdLst/>
              <a:ahLst/>
              <a:rect l="l" t="t" r="r" b="b"/>
              <a:pathLst>
                <a:path w="1874" h="1851">
                  <a:moveTo>
                    <a:pt x="11" y="732"/>
                  </a:moveTo>
                  <a:lnTo>
                    <a:pt x="0" y="760"/>
                  </a:lnTo>
                  <a:lnTo>
                    <a:pt x="22" y="771"/>
                  </a:lnTo>
                  <a:lnTo>
                    <a:pt x="50" y="804"/>
                  </a:lnTo>
                  <a:lnTo>
                    <a:pt x="54" y="843"/>
                  </a:lnTo>
                  <a:lnTo>
                    <a:pt x="86" y="850"/>
                  </a:lnTo>
                  <a:lnTo>
                    <a:pt x="108" y="875"/>
                  </a:lnTo>
                  <a:lnTo>
                    <a:pt x="126" y="908"/>
                  </a:lnTo>
                  <a:lnTo>
                    <a:pt x="147" y="915"/>
                  </a:lnTo>
                  <a:lnTo>
                    <a:pt x="183" y="972"/>
                  </a:lnTo>
                  <a:lnTo>
                    <a:pt x="233" y="976"/>
                  </a:lnTo>
                  <a:lnTo>
                    <a:pt x="226" y="1001"/>
                  </a:lnTo>
                  <a:lnTo>
                    <a:pt x="244" y="1058"/>
                  </a:lnTo>
                  <a:lnTo>
                    <a:pt x="248" y="1137"/>
                  </a:lnTo>
                  <a:lnTo>
                    <a:pt x="273" y="1162"/>
                  </a:lnTo>
                  <a:lnTo>
                    <a:pt x="287" y="1184"/>
                  </a:lnTo>
                  <a:lnTo>
                    <a:pt x="301" y="1191"/>
                  </a:lnTo>
                  <a:lnTo>
                    <a:pt x="351" y="1241"/>
                  </a:lnTo>
                  <a:lnTo>
                    <a:pt x="373" y="1252"/>
                  </a:lnTo>
                  <a:lnTo>
                    <a:pt x="387" y="1255"/>
                  </a:lnTo>
                  <a:lnTo>
                    <a:pt x="402" y="1277"/>
                  </a:lnTo>
                  <a:lnTo>
                    <a:pt x="477" y="1298"/>
                  </a:lnTo>
                  <a:lnTo>
                    <a:pt x="506" y="1263"/>
                  </a:lnTo>
                  <a:lnTo>
                    <a:pt x="524" y="1245"/>
                  </a:lnTo>
                  <a:lnTo>
                    <a:pt x="513" y="1194"/>
                  </a:lnTo>
                  <a:lnTo>
                    <a:pt x="527" y="1176"/>
                  </a:lnTo>
                  <a:lnTo>
                    <a:pt x="570" y="1173"/>
                  </a:lnTo>
                  <a:lnTo>
                    <a:pt x="581" y="1159"/>
                  </a:lnTo>
                  <a:lnTo>
                    <a:pt x="588" y="1141"/>
                  </a:lnTo>
                  <a:lnTo>
                    <a:pt x="606" y="1144"/>
                  </a:lnTo>
                  <a:lnTo>
                    <a:pt x="610" y="1162"/>
                  </a:lnTo>
                  <a:lnTo>
                    <a:pt x="656" y="1166"/>
                  </a:lnTo>
                  <a:lnTo>
                    <a:pt x="732" y="1176"/>
                  </a:lnTo>
                  <a:lnTo>
                    <a:pt x="760" y="1205"/>
                  </a:lnTo>
                  <a:lnTo>
                    <a:pt x="818" y="1280"/>
                  </a:lnTo>
                  <a:lnTo>
                    <a:pt x="846" y="1334"/>
                  </a:lnTo>
                  <a:lnTo>
                    <a:pt x="850" y="1363"/>
                  </a:lnTo>
                  <a:lnTo>
                    <a:pt x="925" y="1481"/>
                  </a:lnTo>
                  <a:lnTo>
                    <a:pt x="938" y="1517"/>
                  </a:lnTo>
                  <a:lnTo>
                    <a:pt x="995" y="1557"/>
                  </a:lnTo>
                  <a:lnTo>
                    <a:pt x="999" y="1603"/>
                  </a:lnTo>
                  <a:lnTo>
                    <a:pt x="1013" y="1635"/>
                  </a:lnTo>
                  <a:lnTo>
                    <a:pt x="1024" y="1696"/>
                  </a:lnTo>
                  <a:lnTo>
                    <a:pt x="1049" y="1707"/>
                  </a:lnTo>
                  <a:lnTo>
                    <a:pt x="1052" y="1732"/>
                  </a:lnTo>
                  <a:lnTo>
                    <a:pt x="1052" y="1779"/>
                  </a:lnTo>
                  <a:lnTo>
                    <a:pt x="1070" y="1779"/>
                  </a:lnTo>
                  <a:lnTo>
                    <a:pt x="1099" y="1768"/>
                  </a:lnTo>
                  <a:lnTo>
                    <a:pt x="1135" y="1808"/>
                  </a:lnTo>
                  <a:lnTo>
                    <a:pt x="1167" y="1808"/>
                  </a:lnTo>
                  <a:lnTo>
                    <a:pt x="1199" y="1829"/>
                  </a:lnTo>
                  <a:lnTo>
                    <a:pt x="1242" y="1836"/>
                  </a:lnTo>
                  <a:lnTo>
                    <a:pt x="1275" y="1826"/>
                  </a:lnTo>
                  <a:lnTo>
                    <a:pt x="1303" y="1851"/>
                  </a:lnTo>
                  <a:lnTo>
                    <a:pt x="1336" y="1851"/>
                  </a:lnTo>
                  <a:lnTo>
                    <a:pt x="1350" y="1836"/>
                  </a:lnTo>
                  <a:lnTo>
                    <a:pt x="1368" y="1833"/>
                  </a:lnTo>
                  <a:lnTo>
                    <a:pt x="1389" y="1797"/>
                  </a:lnTo>
                  <a:lnTo>
                    <a:pt x="1350" y="1804"/>
                  </a:lnTo>
                  <a:lnTo>
                    <a:pt x="1329" y="1761"/>
                  </a:lnTo>
                  <a:lnTo>
                    <a:pt x="1321" y="1750"/>
                  </a:lnTo>
                  <a:lnTo>
                    <a:pt x="1318" y="1686"/>
                  </a:lnTo>
                  <a:lnTo>
                    <a:pt x="1303" y="1661"/>
                  </a:lnTo>
                  <a:lnTo>
                    <a:pt x="1321" y="1628"/>
                  </a:lnTo>
                  <a:lnTo>
                    <a:pt x="1321" y="1592"/>
                  </a:lnTo>
                  <a:lnTo>
                    <a:pt x="1339" y="1567"/>
                  </a:lnTo>
                  <a:lnTo>
                    <a:pt x="1336" y="1535"/>
                  </a:lnTo>
                  <a:lnTo>
                    <a:pt x="1332" y="1514"/>
                  </a:lnTo>
                  <a:lnTo>
                    <a:pt x="1354" y="1503"/>
                  </a:lnTo>
                  <a:lnTo>
                    <a:pt x="1364" y="1471"/>
                  </a:lnTo>
                  <a:lnTo>
                    <a:pt x="1389" y="1467"/>
                  </a:lnTo>
                  <a:lnTo>
                    <a:pt x="1418" y="1449"/>
                  </a:lnTo>
                  <a:lnTo>
                    <a:pt x="1425" y="1428"/>
                  </a:lnTo>
                  <a:lnTo>
                    <a:pt x="1450" y="1435"/>
                  </a:lnTo>
                  <a:lnTo>
                    <a:pt x="1468" y="1417"/>
                  </a:lnTo>
                  <a:lnTo>
                    <a:pt x="1461" y="1384"/>
                  </a:lnTo>
                  <a:lnTo>
                    <a:pt x="1483" y="1395"/>
                  </a:lnTo>
                  <a:lnTo>
                    <a:pt x="1540" y="1395"/>
                  </a:lnTo>
                  <a:lnTo>
                    <a:pt x="1597" y="1359"/>
                  </a:lnTo>
                  <a:lnTo>
                    <a:pt x="1626" y="1327"/>
                  </a:lnTo>
                  <a:lnTo>
                    <a:pt x="1658" y="1313"/>
                  </a:lnTo>
                  <a:lnTo>
                    <a:pt x="1687" y="1280"/>
                  </a:lnTo>
                  <a:lnTo>
                    <a:pt x="1716" y="1270"/>
                  </a:lnTo>
                  <a:lnTo>
                    <a:pt x="1705" y="1230"/>
                  </a:lnTo>
                  <a:lnTo>
                    <a:pt x="1676" y="1202"/>
                  </a:lnTo>
                  <a:lnTo>
                    <a:pt x="1676" y="1162"/>
                  </a:lnTo>
                  <a:lnTo>
                    <a:pt x="1709" y="1187"/>
                  </a:lnTo>
                  <a:lnTo>
                    <a:pt x="1730" y="1230"/>
                  </a:lnTo>
                  <a:lnTo>
                    <a:pt x="1795" y="1230"/>
                  </a:lnTo>
                  <a:lnTo>
                    <a:pt x="1823" y="1187"/>
                  </a:lnTo>
                  <a:lnTo>
                    <a:pt x="1827" y="1166"/>
                  </a:lnTo>
                  <a:lnTo>
                    <a:pt x="1848" y="1141"/>
                  </a:lnTo>
                  <a:lnTo>
                    <a:pt x="1856" y="1119"/>
                  </a:lnTo>
                  <a:lnTo>
                    <a:pt x="1845" y="1094"/>
                  </a:lnTo>
                  <a:lnTo>
                    <a:pt x="1848" y="1080"/>
                  </a:lnTo>
                  <a:lnTo>
                    <a:pt x="1859" y="1069"/>
                  </a:lnTo>
                  <a:lnTo>
                    <a:pt x="1856" y="1022"/>
                  </a:lnTo>
                  <a:lnTo>
                    <a:pt x="1870" y="990"/>
                  </a:lnTo>
                  <a:lnTo>
                    <a:pt x="1874" y="933"/>
                  </a:lnTo>
                  <a:lnTo>
                    <a:pt x="1859" y="911"/>
                  </a:lnTo>
                  <a:lnTo>
                    <a:pt x="1834" y="861"/>
                  </a:lnTo>
                  <a:lnTo>
                    <a:pt x="1830" y="821"/>
                  </a:lnTo>
                  <a:lnTo>
                    <a:pt x="1791" y="793"/>
                  </a:lnTo>
                  <a:lnTo>
                    <a:pt x="1780" y="524"/>
                  </a:lnTo>
                  <a:lnTo>
                    <a:pt x="1719" y="520"/>
                  </a:lnTo>
                  <a:lnTo>
                    <a:pt x="1705" y="492"/>
                  </a:lnTo>
                  <a:lnTo>
                    <a:pt x="1680" y="502"/>
                  </a:lnTo>
                  <a:lnTo>
                    <a:pt x="1655" y="459"/>
                  </a:lnTo>
                  <a:lnTo>
                    <a:pt x="1637" y="456"/>
                  </a:lnTo>
                  <a:lnTo>
                    <a:pt x="1601" y="488"/>
                  </a:lnTo>
                  <a:lnTo>
                    <a:pt x="1572" y="463"/>
                  </a:lnTo>
                  <a:lnTo>
                    <a:pt x="1547" y="459"/>
                  </a:lnTo>
                  <a:lnTo>
                    <a:pt x="1511" y="488"/>
                  </a:lnTo>
                  <a:lnTo>
                    <a:pt x="1465" y="481"/>
                  </a:lnTo>
                  <a:lnTo>
                    <a:pt x="1429" y="466"/>
                  </a:lnTo>
                  <a:lnTo>
                    <a:pt x="1393" y="470"/>
                  </a:lnTo>
                  <a:lnTo>
                    <a:pt x="1368" y="495"/>
                  </a:lnTo>
                  <a:lnTo>
                    <a:pt x="1325" y="463"/>
                  </a:lnTo>
                  <a:lnTo>
                    <a:pt x="1264" y="470"/>
                  </a:lnTo>
                  <a:lnTo>
                    <a:pt x="1232" y="445"/>
                  </a:lnTo>
                  <a:lnTo>
                    <a:pt x="1214" y="413"/>
                  </a:lnTo>
                  <a:lnTo>
                    <a:pt x="1178" y="402"/>
                  </a:lnTo>
                  <a:lnTo>
                    <a:pt x="1156" y="420"/>
                  </a:lnTo>
                  <a:lnTo>
                    <a:pt x="1088" y="420"/>
                  </a:lnTo>
                  <a:lnTo>
                    <a:pt x="1078" y="398"/>
                  </a:lnTo>
                  <a:lnTo>
                    <a:pt x="1067" y="373"/>
                  </a:lnTo>
                  <a:lnTo>
                    <a:pt x="1052" y="359"/>
                  </a:lnTo>
                  <a:lnTo>
                    <a:pt x="1002" y="380"/>
                  </a:lnTo>
                  <a:lnTo>
                    <a:pt x="981" y="370"/>
                  </a:lnTo>
                  <a:lnTo>
                    <a:pt x="966" y="305"/>
                  </a:lnTo>
                  <a:lnTo>
                    <a:pt x="952" y="172"/>
                  </a:lnTo>
                  <a:lnTo>
                    <a:pt x="938" y="29"/>
                  </a:lnTo>
                  <a:lnTo>
                    <a:pt x="552" y="0"/>
                  </a:lnTo>
                  <a:lnTo>
                    <a:pt x="506" y="757"/>
                  </a:lnTo>
                  <a:lnTo>
                    <a:pt x="11" y="7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4370400" y="4186080"/>
              <a:ext cx="966960" cy="75240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4370400" y="4186080"/>
              <a:ext cx="966960" cy="752400"/>
            </a:xfrm>
            <a:custGeom>
              <a:avLst/>
              <a:gdLst/>
              <a:ahLst/>
              <a:rect l="l" t="t" r="r" b="b"/>
              <a:pathLst>
                <a:path w="1248" h="947">
                  <a:moveTo>
                    <a:pt x="54" y="190"/>
                  </a:moveTo>
                  <a:lnTo>
                    <a:pt x="76" y="194"/>
                  </a:lnTo>
                  <a:lnTo>
                    <a:pt x="83" y="176"/>
                  </a:lnTo>
                  <a:lnTo>
                    <a:pt x="104" y="204"/>
                  </a:lnTo>
                  <a:lnTo>
                    <a:pt x="122" y="176"/>
                  </a:lnTo>
                  <a:lnTo>
                    <a:pt x="133" y="161"/>
                  </a:lnTo>
                  <a:lnTo>
                    <a:pt x="162" y="176"/>
                  </a:lnTo>
                  <a:lnTo>
                    <a:pt x="173" y="168"/>
                  </a:lnTo>
                  <a:lnTo>
                    <a:pt x="173" y="150"/>
                  </a:lnTo>
                  <a:lnTo>
                    <a:pt x="187" y="154"/>
                  </a:lnTo>
                  <a:lnTo>
                    <a:pt x="198" y="194"/>
                  </a:lnTo>
                  <a:lnTo>
                    <a:pt x="266" y="201"/>
                  </a:lnTo>
                  <a:lnTo>
                    <a:pt x="302" y="179"/>
                  </a:lnTo>
                  <a:lnTo>
                    <a:pt x="323" y="194"/>
                  </a:lnTo>
                  <a:lnTo>
                    <a:pt x="320" y="237"/>
                  </a:lnTo>
                  <a:lnTo>
                    <a:pt x="348" y="240"/>
                  </a:lnTo>
                  <a:lnTo>
                    <a:pt x="366" y="283"/>
                  </a:lnTo>
                  <a:lnTo>
                    <a:pt x="395" y="283"/>
                  </a:lnTo>
                  <a:lnTo>
                    <a:pt x="416" y="258"/>
                  </a:lnTo>
                  <a:lnTo>
                    <a:pt x="438" y="251"/>
                  </a:lnTo>
                  <a:lnTo>
                    <a:pt x="470" y="254"/>
                  </a:lnTo>
                  <a:lnTo>
                    <a:pt x="495" y="237"/>
                  </a:lnTo>
                  <a:lnTo>
                    <a:pt x="499" y="204"/>
                  </a:lnTo>
                  <a:lnTo>
                    <a:pt x="513" y="179"/>
                  </a:lnTo>
                  <a:lnTo>
                    <a:pt x="538" y="172"/>
                  </a:lnTo>
                  <a:lnTo>
                    <a:pt x="578" y="179"/>
                  </a:lnTo>
                  <a:lnTo>
                    <a:pt x="606" y="204"/>
                  </a:lnTo>
                  <a:lnTo>
                    <a:pt x="606" y="233"/>
                  </a:lnTo>
                  <a:lnTo>
                    <a:pt x="642" y="240"/>
                  </a:lnTo>
                  <a:lnTo>
                    <a:pt x="696" y="269"/>
                  </a:lnTo>
                  <a:lnTo>
                    <a:pt x="700" y="305"/>
                  </a:lnTo>
                  <a:lnTo>
                    <a:pt x="750" y="315"/>
                  </a:lnTo>
                  <a:lnTo>
                    <a:pt x="778" y="351"/>
                  </a:lnTo>
                  <a:lnTo>
                    <a:pt x="786" y="405"/>
                  </a:lnTo>
                  <a:lnTo>
                    <a:pt x="775" y="412"/>
                  </a:lnTo>
                  <a:lnTo>
                    <a:pt x="761" y="423"/>
                  </a:lnTo>
                  <a:lnTo>
                    <a:pt x="761" y="452"/>
                  </a:lnTo>
                  <a:lnTo>
                    <a:pt x="778" y="484"/>
                  </a:lnTo>
                  <a:lnTo>
                    <a:pt x="778" y="513"/>
                  </a:lnTo>
                  <a:lnTo>
                    <a:pt x="789" y="549"/>
                  </a:lnTo>
                  <a:lnTo>
                    <a:pt x="814" y="523"/>
                  </a:lnTo>
                  <a:lnTo>
                    <a:pt x="843" y="513"/>
                  </a:lnTo>
                  <a:lnTo>
                    <a:pt x="807" y="584"/>
                  </a:lnTo>
                  <a:lnTo>
                    <a:pt x="821" y="610"/>
                  </a:lnTo>
                  <a:lnTo>
                    <a:pt x="836" y="624"/>
                  </a:lnTo>
                  <a:lnTo>
                    <a:pt x="861" y="663"/>
                  </a:lnTo>
                  <a:lnTo>
                    <a:pt x="900" y="678"/>
                  </a:lnTo>
                  <a:lnTo>
                    <a:pt x="904" y="656"/>
                  </a:lnTo>
                  <a:lnTo>
                    <a:pt x="925" y="663"/>
                  </a:lnTo>
                  <a:lnTo>
                    <a:pt x="915" y="699"/>
                  </a:lnTo>
                  <a:lnTo>
                    <a:pt x="911" y="735"/>
                  </a:lnTo>
                  <a:lnTo>
                    <a:pt x="940" y="746"/>
                  </a:lnTo>
                  <a:lnTo>
                    <a:pt x="969" y="782"/>
                  </a:lnTo>
                  <a:lnTo>
                    <a:pt x="965" y="814"/>
                  </a:lnTo>
                  <a:lnTo>
                    <a:pt x="979" y="825"/>
                  </a:lnTo>
                  <a:lnTo>
                    <a:pt x="1037" y="825"/>
                  </a:lnTo>
                  <a:lnTo>
                    <a:pt x="1058" y="843"/>
                  </a:lnTo>
                  <a:lnTo>
                    <a:pt x="1055" y="861"/>
                  </a:lnTo>
                  <a:lnTo>
                    <a:pt x="1083" y="857"/>
                  </a:lnTo>
                  <a:lnTo>
                    <a:pt x="1083" y="886"/>
                  </a:lnTo>
                  <a:lnTo>
                    <a:pt x="1105" y="914"/>
                  </a:lnTo>
                  <a:lnTo>
                    <a:pt x="1098" y="943"/>
                  </a:lnTo>
                  <a:lnTo>
                    <a:pt x="1137" y="947"/>
                  </a:lnTo>
                  <a:lnTo>
                    <a:pt x="1155" y="929"/>
                  </a:lnTo>
                  <a:lnTo>
                    <a:pt x="1219" y="932"/>
                  </a:lnTo>
                  <a:lnTo>
                    <a:pt x="1248" y="904"/>
                  </a:lnTo>
                  <a:lnTo>
                    <a:pt x="1227" y="843"/>
                  </a:lnTo>
                  <a:lnTo>
                    <a:pt x="1245" y="828"/>
                  </a:lnTo>
                  <a:lnTo>
                    <a:pt x="1241" y="660"/>
                  </a:lnTo>
                  <a:lnTo>
                    <a:pt x="1234" y="627"/>
                  </a:lnTo>
                  <a:lnTo>
                    <a:pt x="1180" y="559"/>
                  </a:lnTo>
                  <a:lnTo>
                    <a:pt x="1169" y="534"/>
                  </a:lnTo>
                  <a:lnTo>
                    <a:pt x="1155" y="498"/>
                  </a:lnTo>
                  <a:lnTo>
                    <a:pt x="1105" y="419"/>
                  </a:lnTo>
                  <a:lnTo>
                    <a:pt x="1090" y="355"/>
                  </a:lnTo>
                  <a:lnTo>
                    <a:pt x="1080" y="326"/>
                  </a:lnTo>
                  <a:lnTo>
                    <a:pt x="1058" y="319"/>
                  </a:lnTo>
                  <a:lnTo>
                    <a:pt x="1033" y="258"/>
                  </a:lnTo>
                  <a:lnTo>
                    <a:pt x="994" y="204"/>
                  </a:lnTo>
                  <a:lnTo>
                    <a:pt x="951" y="147"/>
                  </a:lnTo>
                  <a:lnTo>
                    <a:pt x="929" y="97"/>
                  </a:lnTo>
                  <a:lnTo>
                    <a:pt x="897" y="93"/>
                  </a:lnTo>
                  <a:lnTo>
                    <a:pt x="918" y="64"/>
                  </a:lnTo>
                  <a:lnTo>
                    <a:pt x="897" y="21"/>
                  </a:lnTo>
                  <a:lnTo>
                    <a:pt x="865" y="14"/>
                  </a:lnTo>
                  <a:lnTo>
                    <a:pt x="839" y="0"/>
                  </a:lnTo>
                  <a:lnTo>
                    <a:pt x="814" y="32"/>
                  </a:lnTo>
                  <a:lnTo>
                    <a:pt x="832" y="57"/>
                  </a:lnTo>
                  <a:lnTo>
                    <a:pt x="832" y="93"/>
                  </a:lnTo>
                  <a:lnTo>
                    <a:pt x="789" y="61"/>
                  </a:lnTo>
                  <a:lnTo>
                    <a:pt x="606" y="68"/>
                  </a:lnTo>
                  <a:lnTo>
                    <a:pt x="398" y="75"/>
                  </a:lnTo>
                  <a:lnTo>
                    <a:pt x="377" y="29"/>
                  </a:lnTo>
                  <a:lnTo>
                    <a:pt x="147" y="61"/>
                  </a:lnTo>
                  <a:lnTo>
                    <a:pt x="43" y="75"/>
                  </a:lnTo>
                  <a:lnTo>
                    <a:pt x="11" y="86"/>
                  </a:lnTo>
                  <a:lnTo>
                    <a:pt x="0" y="111"/>
                  </a:lnTo>
                  <a:lnTo>
                    <a:pt x="22" y="133"/>
                  </a:lnTo>
                  <a:lnTo>
                    <a:pt x="58" y="133"/>
                  </a:lnTo>
                  <a:lnTo>
                    <a:pt x="36" y="154"/>
                  </a:lnTo>
                  <a:lnTo>
                    <a:pt x="54" y="19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4664160" y="3301920"/>
              <a:ext cx="887400" cy="40932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4664160" y="3301920"/>
              <a:ext cx="887400" cy="409320"/>
            </a:xfrm>
            <a:custGeom>
              <a:avLst/>
              <a:gdLst/>
              <a:ahLst/>
              <a:rect l="l" t="t" r="r" b="b"/>
              <a:pathLst>
                <a:path w="1144" h="516">
                  <a:moveTo>
                    <a:pt x="323" y="132"/>
                  </a:moveTo>
                  <a:lnTo>
                    <a:pt x="320" y="190"/>
                  </a:lnTo>
                  <a:lnTo>
                    <a:pt x="287" y="190"/>
                  </a:lnTo>
                  <a:lnTo>
                    <a:pt x="294" y="236"/>
                  </a:lnTo>
                  <a:lnTo>
                    <a:pt x="259" y="236"/>
                  </a:lnTo>
                  <a:lnTo>
                    <a:pt x="244" y="251"/>
                  </a:lnTo>
                  <a:lnTo>
                    <a:pt x="216" y="265"/>
                  </a:lnTo>
                  <a:lnTo>
                    <a:pt x="194" y="265"/>
                  </a:lnTo>
                  <a:lnTo>
                    <a:pt x="183" y="304"/>
                  </a:lnTo>
                  <a:lnTo>
                    <a:pt x="133" y="312"/>
                  </a:lnTo>
                  <a:lnTo>
                    <a:pt x="126" y="337"/>
                  </a:lnTo>
                  <a:lnTo>
                    <a:pt x="94" y="355"/>
                  </a:lnTo>
                  <a:lnTo>
                    <a:pt x="69" y="369"/>
                  </a:lnTo>
                  <a:lnTo>
                    <a:pt x="36" y="376"/>
                  </a:lnTo>
                  <a:lnTo>
                    <a:pt x="33" y="387"/>
                  </a:lnTo>
                  <a:lnTo>
                    <a:pt x="44" y="405"/>
                  </a:lnTo>
                  <a:lnTo>
                    <a:pt x="8" y="437"/>
                  </a:lnTo>
                  <a:lnTo>
                    <a:pt x="0" y="462"/>
                  </a:lnTo>
                  <a:lnTo>
                    <a:pt x="76" y="455"/>
                  </a:lnTo>
                  <a:lnTo>
                    <a:pt x="147" y="444"/>
                  </a:lnTo>
                  <a:lnTo>
                    <a:pt x="169" y="444"/>
                  </a:lnTo>
                  <a:lnTo>
                    <a:pt x="201" y="451"/>
                  </a:lnTo>
                  <a:lnTo>
                    <a:pt x="251" y="383"/>
                  </a:lnTo>
                  <a:lnTo>
                    <a:pt x="327" y="387"/>
                  </a:lnTo>
                  <a:lnTo>
                    <a:pt x="348" y="369"/>
                  </a:lnTo>
                  <a:lnTo>
                    <a:pt x="477" y="369"/>
                  </a:lnTo>
                  <a:lnTo>
                    <a:pt x="499" y="398"/>
                  </a:lnTo>
                  <a:lnTo>
                    <a:pt x="657" y="398"/>
                  </a:lnTo>
                  <a:lnTo>
                    <a:pt x="825" y="516"/>
                  </a:lnTo>
                  <a:lnTo>
                    <a:pt x="829" y="505"/>
                  </a:lnTo>
                  <a:lnTo>
                    <a:pt x="839" y="505"/>
                  </a:lnTo>
                  <a:lnTo>
                    <a:pt x="847" y="516"/>
                  </a:lnTo>
                  <a:lnTo>
                    <a:pt x="908" y="512"/>
                  </a:lnTo>
                  <a:lnTo>
                    <a:pt x="918" y="484"/>
                  </a:lnTo>
                  <a:lnTo>
                    <a:pt x="922" y="423"/>
                  </a:lnTo>
                  <a:lnTo>
                    <a:pt x="958" y="390"/>
                  </a:lnTo>
                  <a:lnTo>
                    <a:pt x="979" y="369"/>
                  </a:lnTo>
                  <a:lnTo>
                    <a:pt x="986" y="351"/>
                  </a:lnTo>
                  <a:lnTo>
                    <a:pt x="1001" y="355"/>
                  </a:lnTo>
                  <a:lnTo>
                    <a:pt x="1030" y="326"/>
                  </a:lnTo>
                  <a:lnTo>
                    <a:pt x="1083" y="315"/>
                  </a:lnTo>
                  <a:lnTo>
                    <a:pt x="1087" y="290"/>
                  </a:lnTo>
                  <a:lnTo>
                    <a:pt x="1123" y="261"/>
                  </a:lnTo>
                  <a:lnTo>
                    <a:pt x="1047" y="265"/>
                  </a:lnTo>
                  <a:lnTo>
                    <a:pt x="1051" y="247"/>
                  </a:lnTo>
                  <a:lnTo>
                    <a:pt x="1040" y="211"/>
                  </a:lnTo>
                  <a:lnTo>
                    <a:pt x="1069" y="208"/>
                  </a:lnTo>
                  <a:lnTo>
                    <a:pt x="1101" y="190"/>
                  </a:lnTo>
                  <a:lnTo>
                    <a:pt x="1123" y="190"/>
                  </a:lnTo>
                  <a:lnTo>
                    <a:pt x="1130" y="157"/>
                  </a:lnTo>
                  <a:lnTo>
                    <a:pt x="1144" y="143"/>
                  </a:lnTo>
                  <a:lnTo>
                    <a:pt x="1137" y="89"/>
                  </a:lnTo>
                  <a:lnTo>
                    <a:pt x="1119" y="104"/>
                  </a:lnTo>
                  <a:lnTo>
                    <a:pt x="1026" y="114"/>
                  </a:lnTo>
                  <a:lnTo>
                    <a:pt x="1012" y="104"/>
                  </a:lnTo>
                  <a:lnTo>
                    <a:pt x="1065" y="57"/>
                  </a:lnTo>
                  <a:lnTo>
                    <a:pt x="1087" y="61"/>
                  </a:lnTo>
                  <a:lnTo>
                    <a:pt x="1116" y="68"/>
                  </a:lnTo>
                  <a:lnTo>
                    <a:pt x="1137" y="57"/>
                  </a:lnTo>
                  <a:lnTo>
                    <a:pt x="1098" y="0"/>
                  </a:lnTo>
                  <a:lnTo>
                    <a:pt x="954" y="35"/>
                  </a:lnTo>
                  <a:lnTo>
                    <a:pt x="592" y="96"/>
                  </a:lnTo>
                  <a:lnTo>
                    <a:pt x="323" y="1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4775400" y="3593880"/>
              <a:ext cx="525240" cy="41112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4775400" y="3593880"/>
              <a:ext cx="525240" cy="411120"/>
            </a:xfrm>
            <a:custGeom>
              <a:avLst/>
              <a:gdLst/>
              <a:ahLst/>
              <a:rect l="l" t="t" r="r" b="b"/>
              <a:pathLst>
                <a:path w="678" h="516">
                  <a:moveTo>
                    <a:pt x="21" y="75"/>
                  </a:moveTo>
                  <a:lnTo>
                    <a:pt x="57" y="79"/>
                  </a:lnTo>
                  <a:lnTo>
                    <a:pt x="107" y="11"/>
                  </a:lnTo>
                  <a:lnTo>
                    <a:pt x="147" y="14"/>
                  </a:lnTo>
                  <a:lnTo>
                    <a:pt x="183" y="18"/>
                  </a:lnTo>
                  <a:lnTo>
                    <a:pt x="204" y="0"/>
                  </a:lnTo>
                  <a:lnTo>
                    <a:pt x="333" y="0"/>
                  </a:lnTo>
                  <a:lnTo>
                    <a:pt x="348" y="29"/>
                  </a:lnTo>
                  <a:lnTo>
                    <a:pt x="513" y="29"/>
                  </a:lnTo>
                  <a:lnTo>
                    <a:pt x="678" y="143"/>
                  </a:lnTo>
                  <a:lnTo>
                    <a:pt x="670" y="169"/>
                  </a:lnTo>
                  <a:lnTo>
                    <a:pt x="609" y="255"/>
                  </a:lnTo>
                  <a:lnTo>
                    <a:pt x="606" y="305"/>
                  </a:lnTo>
                  <a:lnTo>
                    <a:pt x="574" y="301"/>
                  </a:lnTo>
                  <a:lnTo>
                    <a:pt x="577" y="341"/>
                  </a:lnTo>
                  <a:lnTo>
                    <a:pt x="566" y="351"/>
                  </a:lnTo>
                  <a:lnTo>
                    <a:pt x="534" y="355"/>
                  </a:lnTo>
                  <a:lnTo>
                    <a:pt x="527" y="384"/>
                  </a:lnTo>
                  <a:lnTo>
                    <a:pt x="516" y="409"/>
                  </a:lnTo>
                  <a:lnTo>
                    <a:pt x="484" y="412"/>
                  </a:lnTo>
                  <a:lnTo>
                    <a:pt x="470" y="423"/>
                  </a:lnTo>
                  <a:lnTo>
                    <a:pt x="448" y="423"/>
                  </a:lnTo>
                  <a:lnTo>
                    <a:pt x="434" y="441"/>
                  </a:lnTo>
                  <a:lnTo>
                    <a:pt x="441" y="484"/>
                  </a:lnTo>
                  <a:lnTo>
                    <a:pt x="430" y="502"/>
                  </a:lnTo>
                  <a:lnTo>
                    <a:pt x="416" y="516"/>
                  </a:lnTo>
                  <a:lnTo>
                    <a:pt x="384" y="491"/>
                  </a:lnTo>
                  <a:lnTo>
                    <a:pt x="366" y="448"/>
                  </a:lnTo>
                  <a:lnTo>
                    <a:pt x="344" y="448"/>
                  </a:lnTo>
                  <a:lnTo>
                    <a:pt x="337" y="409"/>
                  </a:lnTo>
                  <a:lnTo>
                    <a:pt x="323" y="394"/>
                  </a:lnTo>
                  <a:lnTo>
                    <a:pt x="305" y="369"/>
                  </a:lnTo>
                  <a:lnTo>
                    <a:pt x="283" y="369"/>
                  </a:lnTo>
                  <a:lnTo>
                    <a:pt x="276" y="362"/>
                  </a:lnTo>
                  <a:lnTo>
                    <a:pt x="254" y="366"/>
                  </a:lnTo>
                  <a:lnTo>
                    <a:pt x="240" y="351"/>
                  </a:lnTo>
                  <a:lnTo>
                    <a:pt x="244" y="333"/>
                  </a:lnTo>
                  <a:lnTo>
                    <a:pt x="222" y="308"/>
                  </a:lnTo>
                  <a:lnTo>
                    <a:pt x="197" y="301"/>
                  </a:lnTo>
                  <a:lnTo>
                    <a:pt x="197" y="276"/>
                  </a:lnTo>
                  <a:lnTo>
                    <a:pt x="165" y="251"/>
                  </a:lnTo>
                  <a:lnTo>
                    <a:pt x="147" y="251"/>
                  </a:lnTo>
                  <a:lnTo>
                    <a:pt x="143" y="229"/>
                  </a:lnTo>
                  <a:lnTo>
                    <a:pt x="115" y="219"/>
                  </a:lnTo>
                  <a:lnTo>
                    <a:pt x="93" y="197"/>
                  </a:lnTo>
                  <a:lnTo>
                    <a:pt x="68" y="158"/>
                  </a:lnTo>
                  <a:lnTo>
                    <a:pt x="54" y="151"/>
                  </a:lnTo>
                  <a:lnTo>
                    <a:pt x="18" y="143"/>
                  </a:lnTo>
                  <a:lnTo>
                    <a:pt x="0" y="122"/>
                  </a:lnTo>
                  <a:lnTo>
                    <a:pt x="7" y="108"/>
                  </a:lnTo>
                  <a:lnTo>
                    <a:pt x="21" y="75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4535640" y="3651120"/>
              <a:ext cx="560160" cy="6062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4535640" y="3651120"/>
              <a:ext cx="560160" cy="606240"/>
            </a:xfrm>
            <a:custGeom>
              <a:avLst/>
              <a:gdLst/>
              <a:ahLst/>
              <a:rect l="l" t="t" r="r" b="b"/>
              <a:pathLst>
                <a:path w="720" h="764">
                  <a:moveTo>
                    <a:pt x="0" y="43"/>
                  </a:moveTo>
                  <a:lnTo>
                    <a:pt x="157" y="21"/>
                  </a:lnTo>
                  <a:lnTo>
                    <a:pt x="319" y="0"/>
                  </a:lnTo>
                  <a:lnTo>
                    <a:pt x="308" y="43"/>
                  </a:lnTo>
                  <a:lnTo>
                    <a:pt x="322" y="75"/>
                  </a:lnTo>
                  <a:lnTo>
                    <a:pt x="376" y="82"/>
                  </a:lnTo>
                  <a:lnTo>
                    <a:pt x="405" y="132"/>
                  </a:lnTo>
                  <a:lnTo>
                    <a:pt x="448" y="154"/>
                  </a:lnTo>
                  <a:lnTo>
                    <a:pt x="451" y="175"/>
                  </a:lnTo>
                  <a:lnTo>
                    <a:pt x="473" y="179"/>
                  </a:lnTo>
                  <a:lnTo>
                    <a:pt x="498" y="197"/>
                  </a:lnTo>
                  <a:lnTo>
                    <a:pt x="498" y="226"/>
                  </a:lnTo>
                  <a:lnTo>
                    <a:pt x="545" y="247"/>
                  </a:lnTo>
                  <a:lnTo>
                    <a:pt x="548" y="279"/>
                  </a:lnTo>
                  <a:lnTo>
                    <a:pt x="552" y="294"/>
                  </a:lnTo>
                  <a:lnTo>
                    <a:pt x="588" y="290"/>
                  </a:lnTo>
                  <a:lnTo>
                    <a:pt x="620" y="301"/>
                  </a:lnTo>
                  <a:lnTo>
                    <a:pt x="638" y="340"/>
                  </a:lnTo>
                  <a:lnTo>
                    <a:pt x="649" y="376"/>
                  </a:lnTo>
                  <a:lnTo>
                    <a:pt x="681" y="380"/>
                  </a:lnTo>
                  <a:lnTo>
                    <a:pt x="688" y="423"/>
                  </a:lnTo>
                  <a:lnTo>
                    <a:pt x="720" y="444"/>
                  </a:lnTo>
                  <a:lnTo>
                    <a:pt x="720" y="487"/>
                  </a:lnTo>
                  <a:lnTo>
                    <a:pt x="692" y="491"/>
                  </a:lnTo>
                  <a:lnTo>
                    <a:pt x="695" y="509"/>
                  </a:lnTo>
                  <a:lnTo>
                    <a:pt x="681" y="523"/>
                  </a:lnTo>
                  <a:lnTo>
                    <a:pt x="695" y="545"/>
                  </a:lnTo>
                  <a:lnTo>
                    <a:pt x="702" y="573"/>
                  </a:lnTo>
                  <a:lnTo>
                    <a:pt x="681" y="584"/>
                  </a:lnTo>
                  <a:lnTo>
                    <a:pt x="677" y="631"/>
                  </a:lnTo>
                  <a:lnTo>
                    <a:pt x="666" y="634"/>
                  </a:lnTo>
                  <a:lnTo>
                    <a:pt x="681" y="652"/>
                  </a:lnTo>
                  <a:lnTo>
                    <a:pt x="677" y="699"/>
                  </a:lnTo>
                  <a:lnTo>
                    <a:pt x="649" y="692"/>
                  </a:lnTo>
                  <a:lnTo>
                    <a:pt x="634" y="677"/>
                  </a:lnTo>
                  <a:lnTo>
                    <a:pt x="613" y="681"/>
                  </a:lnTo>
                  <a:lnTo>
                    <a:pt x="602" y="699"/>
                  </a:lnTo>
                  <a:lnTo>
                    <a:pt x="605" y="724"/>
                  </a:lnTo>
                  <a:lnTo>
                    <a:pt x="616" y="731"/>
                  </a:lnTo>
                  <a:lnTo>
                    <a:pt x="616" y="764"/>
                  </a:lnTo>
                  <a:lnTo>
                    <a:pt x="595" y="760"/>
                  </a:lnTo>
                  <a:lnTo>
                    <a:pt x="577" y="738"/>
                  </a:lnTo>
                  <a:lnTo>
                    <a:pt x="415" y="742"/>
                  </a:lnTo>
                  <a:lnTo>
                    <a:pt x="186" y="749"/>
                  </a:lnTo>
                  <a:lnTo>
                    <a:pt x="161" y="703"/>
                  </a:lnTo>
                  <a:lnTo>
                    <a:pt x="161" y="688"/>
                  </a:lnTo>
                  <a:lnTo>
                    <a:pt x="150" y="674"/>
                  </a:lnTo>
                  <a:lnTo>
                    <a:pt x="129" y="677"/>
                  </a:lnTo>
                  <a:lnTo>
                    <a:pt x="136" y="656"/>
                  </a:lnTo>
                  <a:lnTo>
                    <a:pt x="150" y="581"/>
                  </a:lnTo>
                  <a:lnTo>
                    <a:pt x="136" y="573"/>
                  </a:lnTo>
                  <a:lnTo>
                    <a:pt x="139" y="530"/>
                  </a:lnTo>
                  <a:lnTo>
                    <a:pt x="164" y="495"/>
                  </a:lnTo>
                  <a:lnTo>
                    <a:pt x="143" y="487"/>
                  </a:lnTo>
                  <a:lnTo>
                    <a:pt x="129" y="469"/>
                  </a:lnTo>
                  <a:lnTo>
                    <a:pt x="107" y="462"/>
                  </a:lnTo>
                  <a:lnTo>
                    <a:pt x="104" y="441"/>
                  </a:lnTo>
                  <a:lnTo>
                    <a:pt x="125" y="419"/>
                  </a:lnTo>
                  <a:lnTo>
                    <a:pt x="121" y="409"/>
                  </a:lnTo>
                  <a:lnTo>
                    <a:pt x="104" y="394"/>
                  </a:lnTo>
                  <a:lnTo>
                    <a:pt x="64" y="247"/>
                  </a:lnTo>
                  <a:lnTo>
                    <a:pt x="0" y="4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5646960" y="2014200"/>
              <a:ext cx="190440" cy="3747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5521320" y="2058840"/>
              <a:ext cx="177840" cy="3538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3933720" y="3719160"/>
              <a:ext cx="370080" cy="6750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3933720" y="3719160"/>
              <a:ext cx="370080" cy="67500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4032360" y="193824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4032360" y="193824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4313160" y="196992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4313160" y="196992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4506840" y="2670120"/>
              <a:ext cx="435240" cy="52056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4506840" y="2670120"/>
              <a:ext cx="435240" cy="520560"/>
            </a:xfrm>
            <a:custGeom>
              <a:avLst/>
              <a:gdLst/>
              <a:ahLst/>
              <a:rect l="l" t="t" r="r" b="b"/>
              <a:pathLst>
                <a:path w="563" h="656">
                  <a:moveTo>
                    <a:pt x="0" y="132"/>
                  </a:moveTo>
                  <a:lnTo>
                    <a:pt x="154" y="107"/>
                  </a:lnTo>
                  <a:lnTo>
                    <a:pt x="233" y="107"/>
                  </a:lnTo>
                  <a:lnTo>
                    <a:pt x="255" y="121"/>
                  </a:lnTo>
                  <a:lnTo>
                    <a:pt x="344" y="114"/>
                  </a:lnTo>
                  <a:lnTo>
                    <a:pt x="351" y="104"/>
                  </a:lnTo>
                  <a:lnTo>
                    <a:pt x="380" y="100"/>
                  </a:lnTo>
                  <a:lnTo>
                    <a:pt x="402" y="86"/>
                  </a:lnTo>
                  <a:lnTo>
                    <a:pt x="412" y="43"/>
                  </a:lnTo>
                  <a:lnTo>
                    <a:pt x="452" y="21"/>
                  </a:lnTo>
                  <a:lnTo>
                    <a:pt x="513" y="0"/>
                  </a:lnTo>
                  <a:lnTo>
                    <a:pt x="559" y="225"/>
                  </a:lnTo>
                  <a:lnTo>
                    <a:pt x="549" y="243"/>
                  </a:lnTo>
                  <a:lnTo>
                    <a:pt x="563" y="265"/>
                  </a:lnTo>
                  <a:lnTo>
                    <a:pt x="552" y="286"/>
                  </a:lnTo>
                  <a:lnTo>
                    <a:pt x="542" y="308"/>
                  </a:lnTo>
                  <a:lnTo>
                    <a:pt x="545" y="405"/>
                  </a:lnTo>
                  <a:lnTo>
                    <a:pt x="531" y="426"/>
                  </a:lnTo>
                  <a:lnTo>
                    <a:pt x="509" y="426"/>
                  </a:lnTo>
                  <a:lnTo>
                    <a:pt x="506" y="469"/>
                  </a:lnTo>
                  <a:lnTo>
                    <a:pt x="459" y="462"/>
                  </a:lnTo>
                  <a:lnTo>
                    <a:pt x="430" y="480"/>
                  </a:lnTo>
                  <a:lnTo>
                    <a:pt x="455" y="494"/>
                  </a:lnTo>
                  <a:lnTo>
                    <a:pt x="441" y="523"/>
                  </a:lnTo>
                  <a:lnTo>
                    <a:pt x="463" y="548"/>
                  </a:lnTo>
                  <a:lnTo>
                    <a:pt x="463" y="566"/>
                  </a:lnTo>
                  <a:lnTo>
                    <a:pt x="416" y="537"/>
                  </a:lnTo>
                  <a:lnTo>
                    <a:pt x="387" y="559"/>
                  </a:lnTo>
                  <a:lnTo>
                    <a:pt x="398" y="616"/>
                  </a:lnTo>
                  <a:lnTo>
                    <a:pt x="384" y="623"/>
                  </a:lnTo>
                  <a:lnTo>
                    <a:pt x="373" y="652"/>
                  </a:lnTo>
                  <a:lnTo>
                    <a:pt x="351" y="656"/>
                  </a:lnTo>
                  <a:lnTo>
                    <a:pt x="351" y="623"/>
                  </a:lnTo>
                  <a:lnTo>
                    <a:pt x="330" y="623"/>
                  </a:lnTo>
                  <a:lnTo>
                    <a:pt x="323" y="595"/>
                  </a:lnTo>
                  <a:lnTo>
                    <a:pt x="308" y="580"/>
                  </a:lnTo>
                  <a:lnTo>
                    <a:pt x="283" y="577"/>
                  </a:lnTo>
                  <a:lnTo>
                    <a:pt x="273" y="598"/>
                  </a:lnTo>
                  <a:lnTo>
                    <a:pt x="255" y="620"/>
                  </a:lnTo>
                  <a:lnTo>
                    <a:pt x="212" y="631"/>
                  </a:lnTo>
                  <a:lnTo>
                    <a:pt x="165" y="613"/>
                  </a:lnTo>
                  <a:lnTo>
                    <a:pt x="108" y="602"/>
                  </a:lnTo>
                  <a:lnTo>
                    <a:pt x="104" y="566"/>
                  </a:lnTo>
                  <a:lnTo>
                    <a:pt x="90" y="559"/>
                  </a:lnTo>
                  <a:lnTo>
                    <a:pt x="54" y="559"/>
                  </a:lnTo>
                  <a:lnTo>
                    <a:pt x="0" y="13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4037040" y="3406680"/>
              <a:ext cx="874800" cy="32688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4037040" y="3406680"/>
              <a:ext cx="874800" cy="326880"/>
            </a:xfrm>
            <a:custGeom>
              <a:avLst/>
              <a:gdLst/>
              <a:ahLst/>
              <a:rect l="l" t="t" r="r" b="b"/>
              <a:pathLst>
                <a:path w="1130" h="413">
                  <a:moveTo>
                    <a:pt x="1130" y="0"/>
                  </a:moveTo>
                  <a:lnTo>
                    <a:pt x="1126" y="50"/>
                  </a:lnTo>
                  <a:lnTo>
                    <a:pt x="1097" y="54"/>
                  </a:lnTo>
                  <a:lnTo>
                    <a:pt x="1101" y="97"/>
                  </a:lnTo>
                  <a:lnTo>
                    <a:pt x="1076" y="104"/>
                  </a:lnTo>
                  <a:lnTo>
                    <a:pt x="1026" y="133"/>
                  </a:lnTo>
                  <a:lnTo>
                    <a:pt x="1004" y="129"/>
                  </a:lnTo>
                  <a:lnTo>
                    <a:pt x="993" y="172"/>
                  </a:lnTo>
                  <a:lnTo>
                    <a:pt x="950" y="176"/>
                  </a:lnTo>
                  <a:lnTo>
                    <a:pt x="936" y="201"/>
                  </a:lnTo>
                  <a:lnTo>
                    <a:pt x="879" y="233"/>
                  </a:lnTo>
                  <a:lnTo>
                    <a:pt x="843" y="244"/>
                  </a:lnTo>
                  <a:lnTo>
                    <a:pt x="854" y="266"/>
                  </a:lnTo>
                  <a:lnTo>
                    <a:pt x="807" y="305"/>
                  </a:lnTo>
                  <a:lnTo>
                    <a:pt x="803" y="327"/>
                  </a:lnTo>
                  <a:lnTo>
                    <a:pt x="538" y="362"/>
                  </a:lnTo>
                  <a:lnTo>
                    <a:pt x="380" y="388"/>
                  </a:lnTo>
                  <a:lnTo>
                    <a:pt x="226" y="398"/>
                  </a:lnTo>
                  <a:lnTo>
                    <a:pt x="18" y="413"/>
                  </a:lnTo>
                  <a:lnTo>
                    <a:pt x="15" y="388"/>
                  </a:lnTo>
                  <a:lnTo>
                    <a:pt x="25" y="380"/>
                  </a:lnTo>
                  <a:lnTo>
                    <a:pt x="0" y="359"/>
                  </a:lnTo>
                  <a:lnTo>
                    <a:pt x="18" y="323"/>
                  </a:lnTo>
                  <a:lnTo>
                    <a:pt x="40" y="309"/>
                  </a:lnTo>
                  <a:lnTo>
                    <a:pt x="43" y="284"/>
                  </a:lnTo>
                  <a:lnTo>
                    <a:pt x="61" y="262"/>
                  </a:lnTo>
                  <a:lnTo>
                    <a:pt x="61" y="233"/>
                  </a:lnTo>
                  <a:lnTo>
                    <a:pt x="75" y="172"/>
                  </a:lnTo>
                  <a:lnTo>
                    <a:pt x="86" y="162"/>
                  </a:lnTo>
                  <a:lnTo>
                    <a:pt x="111" y="151"/>
                  </a:lnTo>
                  <a:lnTo>
                    <a:pt x="172" y="154"/>
                  </a:lnTo>
                  <a:lnTo>
                    <a:pt x="201" y="154"/>
                  </a:lnTo>
                  <a:lnTo>
                    <a:pt x="291" y="97"/>
                  </a:lnTo>
                  <a:lnTo>
                    <a:pt x="309" y="111"/>
                  </a:lnTo>
                  <a:lnTo>
                    <a:pt x="348" y="115"/>
                  </a:lnTo>
                  <a:lnTo>
                    <a:pt x="369" y="86"/>
                  </a:lnTo>
                  <a:lnTo>
                    <a:pt x="531" y="86"/>
                  </a:lnTo>
                  <a:lnTo>
                    <a:pt x="767" y="61"/>
                  </a:lnTo>
                  <a:lnTo>
                    <a:pt x="997" y="22"/>
                  </a:lnTo>
                  <a:lnTo>
                    <a:pt x="1130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3855960" y="2709720"/>
              <a:ext cx="42408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3855960" y="2709720"/>
              <a:ext cx="42408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>
              <a:off x="4256280" y="2766960"/>
              <a:ext cx="330120" cy="56808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4256280" y="2766960"/>
              <a:ext cx="330120" cy="56808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4260960" y="3686040"/>
              <a:ext cx="403200" cy="69192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4260960" y="3686040"/>
              <a:ext cx="403200" cy="691920"/>
            </a:xfrm>
            <a:custGeom>
              <a:avLst/>
              <a:gdLst/>
              <a:ahLst/>
              <a:rect l="l" t="t" r="r" b="b"/>
              <a:pathLst>
                <a:path w="519" h="871">
                  <a:moveTo>
                    <a:pt x="0" y="43"/>
                  </a:moveTo>
                  <a:lnTo>
                    <a:pt x="161" y="28"/>
                  </a:lnTo>
                  <a:lnTo>
                    <a:pt x="358" y="0"/>
                  </a:lnTo>
                  <a:lnTo>
                    <a:pt x="459" y="351"/>
                  </a:lnTo>
                  <a:lnTo>
                    <a:pt x="476" y="366"/>
                  </a:lnTo>
                  <a:lnTo>
                    <a:pt x="455" y="401"/>
                  </a:lnTo>
                  <a:lnTo>
                    <a:pt x="462" y="419"/>
                  </a:lnTo>
                  <a:lnTo>
                    <a:pt x="484" y="430"/>
                  </a:lnTo>
                  <a:lnTo>
                    <a:pt x="519" y="452"/>
                  </a:lnTo>
                  <a:lnTo>
                    <a:pt x="491" y="480"/>
                  </a:lnTo>
                  <a:lnTo>
                    <a:pt x="491" y="527"/>
                  </a:lnTo>
                  <a:lnTo>
                    <a:pt x="509" y="541"/>
                  </a:lnTo>
                  <a:lnTo>
                    <a:pt x="484" y="631"/>
                  </a:lnTo>
                  <a:lnTo>
                    <a:pt x="512" y="631"/>
                  </a:lnTo>
                  <a:lnTo>
                    <a:pt x="519" y="663"/>
                  </a:lnTo>
                  <a:lnTo>
                    <a:pt x="233" y="703"/>
                  </a:lnTo>
                  <a:lnTo>
                    <a:pt x="172" y="706"/>
                  </a:lnTo>
                  <a:lnTo>
                    <a:pt x="143" y="724"/>
                  </a:lnTo>
                  <a:lnTo>
                    <a:pt x="139" y="738"/>
                  </a:lnTo>
                  <a:lnTo>
                    <a:pt x="150" y="760"/>
                  </a:lnTo>
                  <a:lnTo>
                    <a:pt x="197" y="767"/>
                  </a:lnTo>
                  <a:lnTo>
                    <a:pt x="179" y="785"/>
                  </a:lnTo>
                  <a:lnTo>
                    <a:pt x="197" y="828"/>
                  </a:lnTo>
                  <a:lnTo>
                    <a:pt x="186" y="839"/>
                  </a:lnTo>
                  <a:lnTo>
                    <a:pt x="168" y="871"/>
                  </a:lnTo>
                  <a:lnTo>
                    <a:pt x="154" y="868"/>
                  </a:lnTo>
                  <a:lnTo>
                    <a:pt x="122" y="832"/>
                  </a:lnTo>
                  <a:lnTo>
                    <a:pt x="111" y="814"/>
                  </a:lnTo>
                  <a:lnTo>
                    <a:pt x="93" y="810"/>
                  </a:lnTo>
                  <a:lnTo>
                    <a:pt x="82" y="860"/>
                  </a:lnTo>
                  <a:lnTo>
                    <a:pt x="46" y="857"/>
                  </a:lnTo>
                  <a:lnTo>
                    <a:pt x="21" y="638"/>
                  </a:lnTo>
                  <a:lnTo>
                    <a:pt x="7" y="312"/>
                  </a:lnTo>
                  <a:lnTo>
                    <a:pt x="0" y="43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4130640" y="3116160"/>
              <a:ext cx="75096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4130640" y="3116160"/>
              <a:ext cx="75096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4751280" y="2968560"/>
              <a:ext cx="80028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4751280" y="2968560"/>
              <a:ext cx="80028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4776840" y="2871720"/>
              <a:ext cx="457200" cy="457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4776840" y="2871720"/>
              <a:ext cx="457200" cy="45720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5651640" y="260172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5651640" y="260172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4983120" y="2104920"/>
              <a:ext cx="65880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4983120" y="2104920"/>
              <a:ext cx="65880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solidFill>
              <a:srgbClr val="00f008"/>
            </a:solidFill>
            <a:ln w="111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94" name=""/>
          <p:cNvGrpSpPr/>
          <p:nvPr/>
        </p:nvGrpSpPr>
        <p:grpSpPr>
          <a:xfrm>
            <a:off x="952560" y="1204920"/>
            <a:ext cx="5056920" cy="3641760"/>
            <a:chOff x="952560" y="1204920"/>
            <a:chExt cx="5056920" cy="3641760"/>
          </a:xfrm>
        </p:grpSpPr>
        <p:grpSp>
          <p:nvGrpSpPr>
            <p:cNvPr id="895" name=""/>
            <p:cNvGrpSpPr/>
            <p:nvPr/>
          </p:nvGrpSpPr>
          <p:grpSpPr>
            <a:xfrm>
              <a:off x="2273400" y="2210040"/>
              <a:ext cx="3736080" cy="2358720"/>
              <a:chOff x="2273400" y="2210040"/>
              <a:chExt cx="3736080" cy="2358720"/>
            </a:xfrm>
          </p:grpSpPr>
          <p:sp>
            <p:nvSpPr>
              <p:cNvPr id="896" name=""/>
              <p:cNvSpPr/>
              <p:nvPr/>
            </p:nvSpPr>
            <p:spPr>
              <a:xfrm>
                <a:off x="2273400" y="292428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7" name=""/>
              <p:cNvSpPr/>
              <p:nvPr/>
            </p:nvSpPr>
            <p:spPr>
              <a:xfrm flipH="1">
                <a:off x="2722680" y="3316320"/>
                <a:ext cx="66600" cy="73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8" name=""/>
              <p:cNvSpPr/>
              <p:nvPr/>
            </p:nvSpPr>
            <p:spPr>
              <a:xfrm>
                <a:off x="3381840" y="2847960"/>
                <a:ext cx="185760" cy="44604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9" name=""/>
              <p:cNvSpPr/>
              <p:nvPr/>
            </p:nvSpPr>
            <p:spPr>
              <a:xfrm>
                <a:off x="2958480" y="3111480"/>
                <a:ext cx="795240" cy="295200"/>
              </a:xfrm>
              <a:custGeom>
                <a:avLst/>
                <a:gdLst/>
                <a:ahLst/>
                <a:rect l="l" t="t" r="r" b="b"/>
                <a:pathLst>
                  <a:path w="1025" h="373">
                    <a:moveTo>
                      <a:pt x="0" y="373"/>
                    </a:moveTo>
                    <a:lnTo>
                      <a:pt x="509" y="166"/>
                    </a:lnTo>
                    <a:lnTo>
                      <a:pt x="1020" y="127"/>
                    </a:lnTo>
                    <a:lnTo>
                      <a:pt x="1025" y="0"/>
                    </a:lnTo>
                    <a:lnTo>
                      <a:pt x="555" y="9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0" name=""/>
              <p:cNvSpPr/>
              <p:nvPr/>
            </p:nvSpPr>
            <p:spPr>
              <a:xfrm>
                <a:off x="3078000" y="2746440"/>
                <a:ext cx="1298880" cy="611280"/>
              </a:xfrm>
              <a:custGeom>
                <a:avLst/>
                <a:gdLst/>
                <a:ahLst/>
                <a:rect l="l" t="t" r="r" b="b"/>
                <a:pathLst>
                  <a:path w="1674" h="769">
                    <a:moveTo>
                      <a:pt x="1674" y="0"/>
                    </a:moveTo>
                    <a:lnTo>
                      <a:pt x="1205" y="109"/>
                    </a:lnTo>
                    <a:lnTo>
                      <a:pt x="699" y="304"/>
                    </a:lnTo>
                    <a:lnTo>
                      <a:pt x="0" y="76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1" name=""/>
              <p:cNvSpPr/>
              <p:nvPr/>
            </p:nvSpPr>
            <p:spPr>
              <a:xfrm>
                <a:off x="5866920" y="2210040"/>
                <a:ext cx="43560" cy="91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2" name=""/>
              <p:cNvSpPr/>
              <p:nvPr/>
            </p:nvSpPr>
            <p:spPr>
              <a:xfrm>
                <a:off x="5884200" y="2346480"/>
                <a:ext cx="125280" cy="54000"/>
              </a:xfrm>
              <a:custGeom>
                <a:avLst/>
                <a:gdLst/>
                <a:ahLst/>
                <a:rect l="l" t="t" r="r" b="b"/>
                <a:pathLst>
                  <a:path w="162" h="68">
                    <a:moveTo>
                      <a:pt x="162" y="39"/>
                    </a:moveTo>
                    <a:lnTo>
                      <a:pt x="70" y="68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3" name=""/>
              <p:cNvSpPr/>
              <p:nvPr/>
            </p:nvSpPr>
            <p:spPr>
              <a:xfrm flipH="1">
                <a:off x="5261760" y="2370240"/>
                <a:ext cx="57240" cy="185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4" name=""/>
              <p:cNvSpPr/>
              <p:nvPr/>
            </p:nvSpPr>
            <p:spPr>
              <a:xfrm>
                <a:off x="5116680" y="2370240"/>
                <a:ext cx="674280" cy="253800"/>
              </a:xfrm>
              <a:custGeom>
                <a:avLst/>
                <a:gdLst/>
                <a:ahLst/>
                <a:rect l="l" t="t" r="r" b="b"/>
                <a:pathLst>
                  <a:path w="871" h="320">
                    <a:moveTo>
                      <a:pt x="0" y="320"/>
                    </a:moveTo>
                    <a:lnTo>
                      <a:pt x="39" y="274"/>
                    </a:lnTo>
                    <a:lnTo>
                      <a:pt x="194" y="234"/>
                    </a:lnTo>
                    <a:lnTo>
                      <a:pt x="344" y="245"/>
                    </a:lnTo>
                    <a:lnTo>
                      <a:pt x="504" y="206"/>
                    </a:lnTo>
                    <a:lnTo>
                      <a:pt x="590" y="222"/>
                    </a:lnTo>
                    <a:lnTo>
                      <a:pt x="739" y="274"/>
                    </a:lnTo>
                    <a:lnTo>
                      <a:pt x="832" y="200"/>
                    </a:lnTo>
                    <a:lnTo>
                      <a:pt x="866" y="172"/>
                    </a:lnTo>
                    <a:lnTo>
                      <a:pt x="853" y="114"/>
                    </a:lnTo>
                    <a:lnTo>
                      <a:pt x="871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5" name=""/>
              <p:cNvSpPr/>
              <p:nvPr/>
            </p:nvSpPr>
            <p:spPr>
              <a:xfrm>
                <a:off x="4834440" y="2951280"/>
                <a:ext cx="675720" cy="345960"/>
              </a:xfrm>
              <a:custGeom>
                <a:avLst/>
                <a:gdLst/>
                <a:ahLst/>
                <a:rect l="l" t="t" r="r" b="b"/>
                <a:pathLst>
                  <a:path w="871" h="436">
                    <a:moveTo>
                      <a:pt x="871" y="41"/>
                    </a:moveTo>
                    <a:lnTo>
                      <a:pt x="785" y="0"/>
                    </a:lnTo>
                    <a:lnTo>
                      <a:pt x="613" y="0"/>
                    </a:lnTo>
                    <a:lnTo>
                      <a:pt x="91" y="109"/>
                    </a:lnTo>
                    <a:lnTo>
                      <a:pt x="104" y="321"/>
                    </a:lnTo>
                    <a:lnTo>
                      <a:pt x="0" y="43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6" name=""/>
              <p:cNvSpPr/>
              <p:nvPr/>
            </p:nvSpPr>
            <p:spPr>
              <a:xfrm>
                <a:off x="4314960" y="2760840"/>
                <a:ext cx="761040" cy="1749240"/>
              </a:xfrm>
              <a:custGeom>
                <a:avLst/>
                <a:gdLst/>
                <a:ahLst/>
                <a:rect l="l" t="t" r="r" b="b"/>
                <a:pathLst>
                  <a:path w="983" h="2203">
                    <a:moveTo>
                      <a:pt x="983" y="0"/>
                    </a:moveTo>
                    <a:lnTo>
                      <a:pt x="839" y="109"/>
                    </a:lnTo>
                    <a:lnTo>
                      <a:pt x="759" y="303"/>
                    </a:lnTo>
                    <a:lnTo>
                      <a:pt x="569" y="602"/>
                    </a:lnTo>
                    <a:lnTo>
                      <a:pt x="506" y="790"/>
                    </a:lnTo>
                    <a:lnTo>
                      <a:pt x="183" y="1142"/>
                    </a:lnTo>
                    <a:lnTo>
                      <a:pt x="86" y="1382"/>
                    </a:lnTo>
                    <a:lnTo>
                      <a:pt x="97" y="1612"/>
                    </a:lnTo>
                    <a:lnTo>
                      <a:pt x="6" y="2047"/>
                    </a:lnTo>
                    <a:lnTo>
                      <a:pt x="0" y="22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7" name=""/>
              <p:cNvSpPr/>
              <p:nvPr/>
            </p:nvSpPr>
            <p:spPr>
              <a:xfrm flipH="1" flipV="1">
                <a:off x="5043600" y="3781080"/>
                <a:ext cx="160920" cy="136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8" name=""/>
              <p:cNvSpPr/>
              <p:nvPr/>
            </p:nvSpPr>
            <p:spPr>
              <a:xfrm>
                <a:off x="4079520" y="4268880"/>
                <a:ext cx="292680" cy="185760"/>
              </a:xfrm>
              <a:custGeom>
                <a:avLst/>
                <a:gdLst/>
                <a:ahLst/>
                <a:rect l="l" t="t" r="r" b="b"/>
                <a:pathLst>
                  <a:path w="378" h="235">
                    <a:moveTo>
                      <a:pt x="378" y="110"/>
                    </a:moveTo>
                    <a:lnTo>
                      <a:pt x="190" y="235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9" name=""/>
              <p:cNvSpPr/>
              <p:nvPr/>
            </p:nvSpPr>
            <p:spPr>
              <a:xfrm>
                <a:off x="4198680" y="2928960"/>
                <a:ext cx="765720" cy="792360"/>
              </a:xfrm>
              <a:custGeom>
                <a:avLst/>
                <a:gdLst/>
                <a:ahLst/>
                <a:rect l="l" t="t" r="r" b="b"/>
                <a:pathLst>
                  <a:path w="988" h="999">
                    <a:moveTo>
                      <a:pt x="988" y="0"/>
                    </a:moveTo>
                    <a:lnTo>
                      <a:pt x="884" y="167"/>
                    </a:lnTo>
                    <a:lnTo>
                      <a:pt x="803" y="350"/>
                    </a:lnTo>
                    <a:lnTo>
                      <a:pt x="443" y="678"/>
                    </a:lnTo>
                    <a:lnTo>
                      <a:pt x="156" y="981"/>
                    </a:lnTo>
                    <a:lnTo>
                      <a:pt x="0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0" name=""/>
              <p:cNvSpPr/>
              <p:nvPr/>
            </p:nvSpPr>
            <p:spPr>
              <a:xfrm>
                <a:off x="3834360" y="3794040"/>
                <a:ext cx="303480" cy="774720"/>
              </a:xfrm>
              <a:custGeom>
                <a:avLst/>
                <a:gdLst/>
                <a:ahLst/>
                <a:rect l="l" t="t" r="r" b="b"/>
                <a:pathLst>
                  <a:path w="393" h="976">
                    <a:moveTo>
                      <a:pt x="0" y="976"/>
                    </a:moveTo>
                    <a:lnTo>
                      <a:pt x="138" y="861"/>
                    </a:lnTo>
                    <a:lnTo>
                      <a:pt x="161" y="666"/>
                    </a:lnTo>
                    <a:lnTo>
                      <a:pt x="249" y="219"/>
                    </a:lnTo>
                    <a:lnTo>
                      <a:pt x="393" y="70"/>
                    </a:lnTo>
                    <a:lnTo>
                      <a:pt x="39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1" name=""/>
              <p:cNvSpPr/>
              <p:nvPr/>
            </p:nvSpPr>
            <p:spPr>
              <a:xfrm>
                <a:off x="4414320" y="2933640"/>
                <a:ext cx="158040" cy="378000"/>
              </a:xfrm>
              <a:custGeom>
                <a:avLst/>
                <a:gdLst/>
                <a:ahLst/>
                <a:rect l="l" t="t" r="r" b="b"/>
                <a:pathLst>
                  <a:path w="204" h="477">
                    <a:moveTo>
                      <a:pt x="204" y="0"/>
                    </a:moveTo>
                    <a:lnTo>
                      <a:pt x="0" y="28"/>
                    </a:lnTo>
                    <a:lnTo>
                      <a:pt x="23" y="47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2" name=""/>
              <p:cNvSpPr/>
              <p:nvPr/>
            </p:nvSpPr>
            <p:spPr>
              <a:xfrm>
                <a:off x="4056480" y="3479760"/>
                <a:ext cx="249120" cy="451080"/>
              </a:xfrm>
              <a:custGeom>
                <a:avLst/>
                <a:gdLst/>
                <a:ahLst/>
                <a:rect l="l" t="t" r="r" b="b"/>
                <a:pathLst>
                  <a:path w="321" h="568">
                    <a:moveTo>
                      <a:pt x="0" y="568"/>
                    </a:moveTo>
                    <a:lnTo>
                      <a:pt x="11" y="466"/>
                    </a:lnTo>
                    <a:lnTo>
                      <a:pt x="177" y="352"/>
                    </a:lnTo>
                    <a:lnTo>
                      <a:pt x="321" y="41"/>
                    </a:lnTo>
                    <a:lnTo>
                      <a:pt x="315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3" name=""/>
              <p:cNvSpPr/>
              <p:nvPr/>
            </p:nvSpPr>
            <p:spPr>
              <a:xfrm>
                <a:off x="3581640" y="3849840"/>
                <a:ext cx="497520" cy="34128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14" name=""/>
            <p:cNvGrpSpPr/>
            <p:nvPr/>
          </p:nvGrpSpPr>
          <p:grpSpPr>
            <a:xfrm>
              <a:off x="952560" y="1204920"/>
              <a:ext cx="4995000" cy="3641760"/>
              <a:chOff x="952560" y="1204920"/>
              <a:chExt cx="4995000" cy="3641760"/>
            </a:xfrm>
          </p:grpSpPr>
          <p:sp>
            <p:nvSpPr>
              <p:cNvPr id="915" name=""/>
              <p:cNvSpPr/>
              <p:nvPr/>
            </p:nvSpPr>
            <p:spPr>
              <a:xfrm>
                <a:off x="3389760" y="3522600"/>
                <a:ext cx="262080" cy="933480"/>
              </a:xfrm>
              <a:custGeom>
                <a:avLst/>
                <a:gdLst/>
                <a:ahLst/>
                <a:rect l="l" t="t" r="r" b="b"/>
                <a:pathLst>
                  <a:path w="338" h="1176">
                    <a:moveTo>
                      <a:pt x="0" y="0"/>
                    </a:moveTo>
                    <a:lnTo>
                      <a:pt x="122" y="667"/>
                    </a:lnTo>
                    <a:lnTo>
                      <a:pt x="302" y="925"/>
                    </a:lnTo>
                    <a:lnTo>
                      <a:pt x="287" y="1090"/>
                    </a:lnTo>
                    <a:lnTo>
                      <a:pt x="338" y="117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6" name=""/>
              <p:cNvSpPr/>
              <p:nvPr/>
            </p:nvSpPr>
            <p:spPr>
              <a:xfrm>
                <a:off x="2206800" y="1204920"/>
                <a:ext cx="15120" cy="325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7" name=""/>
              <p:cNvSpPr/>
              <p:nvPr/>
            </p:nvSpPr>
            <p:spPr>
              <a:xfrm>
                <a:off x="994320" y="1297080"/>
                <a:ext cx="1006200" cy="1820880"/>
              </a:xfrm>
              <a:custGeom>
                <a:avLst/>
                <a:gdLst/>
                <a:ahLst/>
                <a:rect l="l" t="t" r="r" b="b"/>
                <a:pathLst>
                  <a:path w="1298" h="2295">
                    <a:moveTo>
                      <a:pt x="1205" y="0"/>
                    </a:moveTo>
                    <a:lnTo>
                      <a:pt x="1262" y="136"/>
                    </a:lnTo>
                    <a:lnTo>
                      <a:pt x="1298" y="286"/>
                    </a:lnTo>
                    <a:lnTo>
                      <a:pt x="975" y="401"/>
                    </a:lnTo>
                    <a:lnTo>
                      <a:pt x="946" y="487"/>
                    </a:lnTo>
                    <a:lnTo>
                      <a:pt x="846" y="573"/>
                    </a:lnTo>
                    <a:lnTo>
                      <a:pt x="466" y="882"/>
                    </a:lnTo>
                    <a:lnTo>
                      <a:pt x="79" y="1219"/>
                    </a:lnTo>
                    <a:lnTo>
                      <a:pt x="136" y="1477"/>
                    </a:lnTo>
                    <a:lnTo>
                      <a:pt x="0" y="2008"/>
                    </a:lnTo>
                    <a:lnTo>
                      <a:pt x="86" y="229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8" name=""/>
              <p:cNvSpPr/>
              <p:nvPr/>
            </p:nvSpPr>
            <p:spPr>
              <a:xfrm>
                <a:off x="1099800" y="1490760"/>
                <a:ext cx="178200" cy="466560"/>
              </a:xfrm>
              <a:custGeom>
                <a:avLst/>
                <a:gdLst/>
                <a:ahLst/>
                <a:rect l="l" t="t" r="r" b="b"/>
                <a:pathLst>
                  <a:path w="230" h="589">
                    <a:moveTo>
                      <a:pt x="230" y="0"/>
                    </a:moveTo>
                    <a:lnTo>
                      <a:pt x="172" y="86"/>
                    </a:lnTo>
                    <a:lnTo>
                      <a:pt x="158" y="273"/>
                    </a:lnTo>
                    <a:lnTo>
                      <a:pt x="36" y="373"/>
                    </a:lnTo>
                    <a:lnTo>
                      <a:pt x="0" y="58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9" name=""/>
              <p:cNvSpPr/>
              <p:nvPr/>
            </p:nvSpPr>
            <p:spPr>
              <a:xfrm>
                <a:off x="1972800" y="1416240"/>
                <a:ext cx="477360" cy="301680"/>
              </a:xfrm>
              <a:custGeom>
                <a:avLst/>
                <a:gdLst/>
                <a:ahLst/>
                <a:rect l="l" t="t" r="r" b="b"/>
                <a:pathLst>
                  <a:path w="617" h="380">
                    <a:moveTo>
                      <a:pt x="617" y="380"/>
                    </a:moveTo>
                    <a:lnTo>
                      <a:pt x="430" y="194"/>
                    </a:lnTo>
                    <a:lnTo>
                      <a:pt x="315" y="179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0" name=""/>
              <p:cNvSpPr/>
              <p:nvPr/>
            </p:nvSpPr>
            <p:spPr>
              <a:xfrm>
                <a:off x="1966320" y="1387440"/>
                <a:ext cx="3214080" cy="860400"/>
              </a:xfrm>
              <a:custGeom>
                <a:avLst/>
                <a:gdLst/>
                <a:ahLst/>
                <a:rect l="l" t="t" r="r" b="b"/>
                <a:pathLst>
                  <a:path w="4145" h="1083">
                    <a:moveTo>
                      <a:pt x="0" y="0"/>
                    </a:moveTo>
                    <a:lnTo>
                      <a:pt x="322" y="180"/>
                    </a:lnTo>
                    <a:lnTo>
                      <a:pt x="1283" y="302"/>
                    </a:lnTo>
                    <a:lnTo>
                      <a:pt x="1900" y="423"/>
                    </a:lnTo>
                    <a:lnTo>
                      <a:pt x="2660" y="431"/>
                    </a:lnTo>
                    <a:lnTo>
                      <a:pt x="2825" y="495"/>
                    </a:lnTo>
                    <a:lnTo>
                      <a:pt x="2933" y="395"/>
                    </a:lnTo>
                    <a:lnTo>
                      <a:pt x="3047" y="359"/>
                    </a:lnTo>
                    <a:lnTo>
                      <a:pt x="3908" y="330"/>
                    </a:lnTo>
                    <a:lnTo>
                      <a:pt x="3958" y="345"/>
                    </a:lnTo>
                    <a:lnTo>
                      <a:pt x="4015" y="409"/>
                    </a:lnTo>
                    <a:lnTo>
                      <a:pt x="4066" y="553"/>
                    </a:lnTo>
                    <a:lnTo>
                      <a:pt x="4101" y="969"/>
                    </a:lnTo>
                    <a:lnTo>
                      <a:pt x="4145" y="10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1" name=""/>
              <p:cNvSpPr/>
              <p:nvPr/>
            </p:nvSpPr>
            <p:spPr>
              <a:xfrm>
                <a:off x="1344600" y="1741680"/>
                <a:ext cx="961200" cy="1598400"/>
              </a:xfrm>
              <a:custGeom>
                <a:avLst/>
                <a:gdLst/>
                <a:ahLst/>
                <a:rect l="l" t="t" r="r" b="b"/>
                <a:pathLst>
                  <a:path w="1240" h="2015">
                    <a:moveTo>
                      <a:pt x="71" y="0"/>
                    </a:moveTo>
                    <a:lnTo>
                      <a:pt x="0" y="108"/>
                    </a:lnTo>
                    <a:lnTo>
                      <a:pt x="50" y="287"/>
                    </a:lnTo>
                    <a:lnTo>
                      <a:pt x="272" y="574"/>
                    </a:lnTo>
                    <a:lnTo>
                      <a:pt x="294" y="681"/>
                    </a:lnTo>
                    <a:lnTo>
                      <a:pt x="537" y="1011"/>
                    </a:lnTo>
                    <a:lnTo>
                      <a:pt x="717" y="1004"/>
                    </a:lnTo>
                    <a:lnTo>
                      <a:pt x="760" y="961"/>
                    </a:lnTo>
                    <a:lnTo>
                      <a:pt x="796" y="947"/>
                    </a:lnTo>
                    <a:lnTo>
                      <a:pt x="853" y="990"/>
                    </a:lnTo>
                    <a:lnTo>
                      <a:pt x="925" y="997"/>
                    </a:lnTo>
                    <a:lnTo>
                      <a:pt x="953" y="1126"/>
                    </a:lnTo>
                    <a:lnTo>
                      <a:pt x="1147" y="1320"/>
                    </a:lnTo>
                    <a:lnTo>
                      <a:pt x="1118" y="1477"/>
                    </a:lnTo>
                    <a:lnTo>
                      <a:pt x="1204" y="1542"/>
                    </a:lnTo>
                    <a:lnTo>
                      <a:pt x="1176" y="1664"/>
                    </a:lnTo>
                    <a:lnTo>
                      <a:pt x="1118" y="1736"/>
                    </a:lnTo>
                    <a:lnTo>
                      <a:pt x="1025" y="1786"/>
                    </a:lnTo>
                    <a:lnTo>
                      <a:pt x="1118" y="1922"/>
                    </a:lnTo>
                    <a:lnTo>
                      <a:pt x="1240" y="20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2" name=""/>
              <p:cNvSpPr/>
              <p:nvPr/>
            </p:nvSpPr>
            <p:spPr>
              <a:xfrm>
                <a:off x="2127600" y="1695600"/>
                <a:ext cx="189000" cy="984240"/>
              </a:xfrm>
              <a:custGeom>
                <a:avLst/>
                <a:gdLst/>
                <a:ahLst/>
                <a:rect l="l" t="t" r="r" b="b"/>
                <a:pathLst>
                  <a:path w="243" h="1240">
                    <a:moveTo>
                      <a:pt x="129" y="0"/>
                    </a:moveTo>
                    <a:lnTo>
                      <a:pt x="243" y="789"/>
                    </a:lnTo>
                    <a:lnTo>
                      <a:pt x="0" y="12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3" name=""/>
              <p:cNvSpPr/>
              <p:nvPr/>
            </p:nvSpPr>
            <p:spPr>
              <a:xfrm>
                <a:off x="952560" y="2992680"/>
                <a:ext cx="851040" cy="793440"/>
              </a:xfrm>
              <a:custGeom>
                <a:avLst/>
                <a:gdLst/>
                <a:ahLst/>
                <a:rect l="l" t="t" r="r" b="b"/>
                <a:pathLst>
                  <a:path w="1097" h="999">
                    <a:moveTo>
                      <a:pt x="172" y="0"/>
                    </a:moveTo>
                    <a:lnTo>
                      <a:pt x="138" y="149"/>
                    </a:lnTo>
                    <a:lnTo>
                      <a:pt x="93" y="211"/>
                    </a:lnTo>
                    <a:lnTo>
                      <a:pt x="109" y="315"/>
                    </a:lnTo>
                    <a:lnTo>
                      <a:pt x="0" y="373"/>
                    </a:lnTo>
                    <a:lnTo>
                      <a:pt x="36" y="563"/>
                    </a:lnTo>
                    <a:lnTo>
                      <a:pt x="161" y="608"/>
                    </a:lnTo>
                    <a:lnTo>
                      <a:pt x="448" y="843"/>
                    </a:lnTo>
                    <a:lnTo>
                      <a:pt x="740" y="900"/>
                    </a:lnTo>
                    <a:lnTo>
                      <a:pt x="1097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4" name=""/>
              <p:cNvSpPr/>
              <p:nvPr/>
            </p:nvSpPr>
            <p:spPr>
              <a:xfrm flipV="1">
                <a:off x="1437840" y="3693960"/>
                <a:ext cx="4320" cy="104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5" name=""/>
              <p:cNvSpPr/>
              <p:nvPr/>
            </p:nvSpPr>
            <p:spPr>
              <a:xfrm>
                <a:off x="1726200" y="3486240"/>
                <a:ext cx="1350360" cy="851040"/>
              </a:xfrm>
              <a:custGeom>
                <a:avLst/>
                <a:gdLst/>
                <a:ahLst/>
                <a:rect l="l" t="t" r="r" b="b"/>
                <a:pathLst>
                  <a:path w="1740" h="1072">
                    <a:moveTo>
                      <a:pt x="0" y="0"/>
                    </a:moveTo>
                    <a:lnTo>
                      <a:pt x="138" y="533"/>
                    </a:lnTo>
                    <a:lnTo>
                      <a:pt x="419" y="665"/>
                    </a:lnTo>
                    <a:lnTo>
                      <a:pt x="740" y="603"/>
                    </a:lnTo>
                    <a:lnTo>
                      <a:pt x="1740" y="107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6" name=""/>
              <p:cNvSpPr/>
              <p:nvPr/>
            </p:nvSpPr>
            <p:spPr>
              <a:xfrm>
                <a:off x="2354040" y="2290680"/>
                <a:ext cx="88200" cy="414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7" name=""/>
              <p:cNvSpPr/>
              <p:nvPr/>
            </p:nvSpPr>
            <p:spPr>
              <a:xfrm>
                <a:off x="2185200" y="2648160"/>
                <a:ext cx="1187640" cy="1009440"/>
              </a:xfrm>
              <a:custGeom>
                <a:avLst/>
                <a:gdLst/>
                <a:ahLst/>
                <a:rect l="l" t="t" r="r" b="b"/>
                <a:pathLst>
                  <a:path w="1531" h="1273">
                    <a:moveTo>
                      <a:pt x="0" y="0"/>
                    </a:moveTo>
                    <a:lnTo>
                      <a:pt x="81" y="63"/>
                    </a:lnTo>
                    <a:lnTo>
                      <a:pt x="172" y="34"/>
                    </a:lnTo>
                    <a:lnTo>
                      <a:pt x="511" y="120"/>
                    </a:lnTo>
                    <a:lnTo>
                      <a:pt x="590" y="224"/>
                    </a:lnTo>
                    <a:lnTo>
                      <a:pt x="655" y="235"/>
                    </a:lnTo>
                    <a:lnTo>
                      <a:pt x="1336" y="723"/>
                    </a:lnTo>
                    <a:lnTo>
                      <a:pt x="1508" y="746"/>
                    </a:lnTo>
                    <a:lnTo>
                      <a:pt x="1531" y="127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8" name=""/>
              <p:cNvSpPr/>
              <p:nvPr/>
            </p:nvSpPr>
            <p:spPr>
              <a:xfrm>
                <a:off x="2256480" y="2697120"/>
                <a:ext cx="1578240" cy="714600"/>
              </a:xfrm>
              <a:custGeom>
                <a:avLst/>
                <a:gdLst/>
                <a:ahLst/>
                <a:rect l="l" t="t" r="r" b="b"/>
                <a:pathLst>
                  <a:path w="2036" h="900">
                    <a:moveTo>
                      <a:pt x="0" y="0"/>
                    </a:moveTo>
                    <a:lnTo>
                      <a:pt x="263" y="47"/>
                    </a:lnTo>
                    <a:lnTo>
                      <a:pt x="355" y="91"/>
                    </a:lnTo>
                    <a:lnTo>
                      <a:pt x="487" y="143"/>
                    </a:lnTo>
                    <a:lnTo>
                      <a:pt x="568" y="224"/>
                    </a:lnTo>
                    <a:lnTo>
                      <a:pt x="597" y="642"/>
                    </a:lnTo>
                    <a:lnTo>
                      <a:pt x="774" y="895"/>
                    </a:lnTo>
                    <a:lnTo>
                      <a:pt x="1497" y="900"/>
                    </a:lnTo>
                    <a:lnTo>
                      <a:pt x="1817" y="895"/>
                    </a:lnTo>
                    <a:lnTo>
                      <a:pt x="2036" y="8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9" name=""/>
              <p:cNvSpPr/>
              <p:nvPr/>
            </p:nvSpPr>
            <p:spPr>
              <a:xfrm>
                <a:off x="2715120" y="3129120"/>
                <a:ext cx="136080" cy="2775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0" name=""/>
              <p:cNvSpPr/>
              <p:nvPr/>
            </p:nvSpPr>
            <p:spPr>
              <a:xfrm flipV="1">
                <a:off x="2744640" y="4013280"/>
                <a:ext cx="418680" cy="217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1" name=""/>
              <p:cNvSpPr/>
              <p:nvPr/>
            </p:nvSpPr>
            <p:spPr>
              <a:xfrm flipH="1" flipV="1">
                <a:off x="2892240" y="4162320"/>
                <a:ext cx="235440" cy="74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2" name=""/>
              <p:cNvSpPr/>
              <p:nvPr/>
            </p:nvSpPr>
            <p:spPr>
              <a:xfrm>
                <a:off x="3368160" y="3024360"/>
                <a:ext cx="288000" cy="565200"/>
              </a:xfrm>
              <a:custGeom>
                <a:avLst/>
                <a:gdLst/>
                <a:ahLst/>
                <a:rect l="l" t="t" r="r" b="b"/>
                <a:pathLst>
                  <a:path w="373" h="712">
                    <a:moveTo>
                      <a:pt x="373" y="0"/>
                    </a:moveTo>
                    <a:lnTo>
                      <a:pt x="349" y="144"/>
                    </a:lnTo>
                    <a:lnTo>
                      <a:pt x="292" y="266"/>
                    </a:lnTo>
                    <a:lnTo>
                      <a:pt x="253" y="483"/>
                    </a:lnTo>
                    <a:lnTo>
                      <a:pt x="97" y="667"/>
                    </a:lnTo>
                    <a:lnTo>
                      <a:pt x="0" y="71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3" name=""/>
              <p:cNvSpPr/>
              <p:nvPr/>
            </p:nvSpPr>
            <p:spPr>
              <a:xfrm>
                <a:off x="3076560" y="3380040"/>
                <a:ext cx="326880" cy="287280"/>
              </a:xfrm>
              <a:custGeom>
                <a:avLst/>
                <a:gdLst/>
                <a:ahLst/>
                <a:rect l="l" t="t" r="r" b="b"/>
                <a:pathLst>
                  <a:path w="423" h="362">
                    <a:moveTo>
                      <a:pt x="68" y="362"/>
                    </a:moveTo>
                    <a:lnTo>
                      <a:pt x="423" y="86"/>
                    </a:lnTo>
                    <a:lnTo>
                      <a:pt x="416" y="28"/>
                    </a:lnTo>
                    <a:lnTo>
                      <a:pt x="377" y="0"/>
                    </a:lnTo>
                    <a:lnTo>
                      <a:pt x="0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4" name=""/>
              <p:cNvSpPr/>
              <p:nvPr/>
            </p:nvSpPr>
            <p:spPr>
              <a:xfrm>
                <a:off x="3208320" y="3557520"/>
                <a:ext cx="978120" cy="228600"/>
              </a:xfrm>
              <a:custGeom>
                <a:avLst/>
                <a:gdLst/>
                <a:ahLst/>
                <a:rect l="l" t="t" r="r" b="b"/>
                <a:pathLst>
                  <a:path w="1262" h="287">
                    <a:moveTo>
                      <a:pt x="0" y="68"/>
                    </a:moveTo>
                    <a:lnTo>
                      <a:pt x="80" y="154"/>
                    </a:lnTo>
                    <a:lnTo>
                      <a:pt x="182" y="245"/>
                    </a:lnTo>
                    <a:lnTo>
                      <a:pt x="297" y="287"/>
                    </a:lnTo>
                    <a:lnTo>
                      <a:pt x="464" y="281"/>
                    </a:lnTo>
                    <a:lnTo>
                      <a:pt x="860" y="138"/>
                    </a:lnTo>
                    <a:lnTo>
                      <a:pt x="126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5" name=""/>
              <p:cNvSpPr/>
              <p:nvPr/>
            </p:nvSpPr>
            <p:spPr>
              <a:xfrm>
                <a:off x="3727800" y="3521160"/>
                <a:ext cx="154800" cy="146160"/>
              </a:xfrm>
              <a:custGeom>
                <a:avLst/>
                <a:gdLst/>
                <a:ahLst/>
                <a:rect l="l" t="t" r="r" b="b"/>
                <a:pathLst>
                  <a:path w="201" h="185">
                    <a:moveTo>
                      <a:pt x="0" y="0"/>
                    </a:moveTo>
                    <a:lnTo>
                      <a:pt x="75" y="99"/>
                    </a:lnTo>
                    <a:lnTo>
                      <a:pt x="201" y="18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6" name=""/>
              <p:cNvSpPr/>
              <p:nvPr/>
            </p:nvSpPr>
            <p:spPr>
              <a:xfrm>
                <a:off x="3101400" y="2660760"/>
                <a:ext cx="1213920" cy="689040"/>
              </a:xfrm>
              <a:custGeom>
                <a:avLst/>
                <a:gdLst/>
                <a:ahLst/>
                <a:rect l="l" t="t" r="r" b="b"/>
                <a:pathLst>
                  <a:path w="1566" h="868">
                    <a:moveTo>
                      <a:pt x="1566" y="0"/>
                    </a:moveTo>
                    <a:lnTo>
                      <a:pt x="1301" y="144"/>
                    </a:lnTo>
                    <a:lnTo>
                      <a:pt x="1158" y="190"/>
                    </a:lnTo>
                    <a:lnTo>
                      <a:pt x="636" y="248"/>
                    </a:lnTo>
                    <a:lnTo>
                      <a:pt x="0" y="86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7" name=""/>
              <p:cNvSpPr/>
              <p:nvPr/>
            </p:nvSpPr>
            <p:spPr>
              <a:xfrm>
                <a:off x="3426840" y="1782720"/>
                <a:ext cx="678960" cy="568440"/>
              </a:xfrm>
              <a:custGeom>
                <a:avLst/>
                <a:gdLst/>
                <a:ahLst/>
                <a:rect l="l" t="t" r="r" b="b"/>
                <a:pathLst>
                  <a:path w="877" h="717">
                    <a:moveTo>
                      <a:pt x="0" y="0"/>
                    </a:moveTo>
                    <a:lnTo>
                      <a:pt x="45" y="310"/>
                    </a:lnTo>
                    <a:lnTo>
                      <a:pt x="86" y="373"/>
                    </a:lnTo>
                    <a:lnTo>
                      <a:pt x="274" y="475"/>
                    </a:lnTo>
                    <a:lnTo>
                      <a:pt x="733" y="717"/>
                    </a:lnTo>
                    <a:lnTo>
                      <a:pt x="877" y="7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8" name=""/>
              <p:cNvSpPr/>
              <p:nvPr/>
            </p:nvSpPr>
            <p:spPr>
              <a:xfrm>
                <a:off x="3430080" y="1782720"/>
                <a:ext cx="1027800" cy="390600"/>
              </a:xfrm>
              <a:custGeom>
                <a:avLst/>
                <a:gdLst/>
                <a:ahLst/>
                <a:rect l="l" t="t" r="r" b="b"/>
                <a:pathLst>
                  <a:path w="1325" h="493">
                    <a:moveTo>
                      <a:pt x="0" y="0"/>
                    </a:moveTo>
                    <a:lnTo>
                      <a:pt x="241" y="269"/>
                    </a:lnTo>
                    <a:lnTo>
                      <a:pt x="418" y="274"/>
                    </a:lnTo>
                    <a:lnTo>
                      <a:pt x="465" y="373"/>
                    </a:lnTo>
                    <a:lnTo>
                      <a:pt x="562" y="407"/>
                    </a:lnTo>
                    <a:lnTo>
                      <a:pt x="838" y="407"/>
                    </a:lnTo>
                    <a:lnTo>
                      <a:pt x="1044" y="493"/>
                    </a:lnTo>
                    <a:lnTo>
                      <a:pt x="1325" y="38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9" name=""/>
              <p:cNvSpPr/>
              <p:nvPr/>
            </p:nvSpPr>
            <p:spPr>
              <a:xfrm>
                <a:off x="5129280" y="1908360"/>
                <a:ext cx="590400" cy="10152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0" name=""/>
              <p:cNvSpPr/>
              <p:nvPr/>
            </p:nvSpPr>
            <p:spPr>
              <a:xfrm>
                <a:off x="5014800" y="1995480"/>
                <a:ext cx="531360" cy="451080"/>
              </a:xfrm>
              <a:custGeom>
                <a:avLst/>
                <a:gdLst/>
                <a:ahLst/>
                <a:rect l="l" t="t" r="r" b="b"/>
                <a:pathLst>
                  <a:path w="687" h="568">
                    <a:moveTo>
                      <a:pt x="687" y="0"/>
                    </a:moveTo>
                    <a:lnTo>
                      <a:pt x="653" y="47"/>
                    </a:lnTo>
                    <a:lnTo>
                      <a:pt x="491" y="156"/>
                    </a:lnTo>
                    <a:lnTo>
                      <a:pt x="339" y="276"/>
                    </a:lnTo>
                    <a:lnTo>
                      <a:pt x="224" y="310"/>
                    </a:lnTo>
                    <a:lnTo>
                      <a:pt x="115" y="350"/>
                    </a:lnTo>
                    <a:lnTo>
                      <a:pt x="34" y="407"/>
                    </a:lnTo>
                    <a:lnTo>
                      <a:pt x="6" y="472"/>
                    </a:lnTo>
                    <a:lnTo>
                      <a:pt x="0" y="540"/>
                    </a:lnTo>
                    <a:lnTo>
                      <a:pt x="52" y="568"/>
                    </a:lnTo>
                    <a:lnTo>
                      <a:pt x="144" y="5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1" name=""/>
              <p:cNvSpPr/>
              <p:nvPr/>
            </p:nvSpPr>
            <p:spPr>
              <a:xfrm>
                <a:off x="5079600" y="2278080"/>
                <a:ext cx="867960" cy="547920"/>
              </a:xfrm>
              <a:custGeom>
                <a:avLst/>
                <a:gdLst/>
                <a:ahLst/>
                <a:rect l="l" t="t" r="r" b="b"/>
                <a:pathLst>
                  <a:path w="1119" h="688">
                    <a:moveTo>
                      <a:pt x="1119" y="0"/>
                    </a:moveTo>
                    <a:lnTo>
                      <a:pt x="1004" y="97"/>
                    </a:lnTo>
                    <a:lnTo>
                      <a:pt x="832" y="125"/>
                    </a:lnTo>
                    <a:lnTo>
                      <a:pt x="707" y="21"/>
                    </a:lnTo>
                    <a:lnTo>
                      <a:pt x="563" y="97"/>
                    </a:lnTo>
                    <a:lnTo>
                      <a:pt x="493" y="39"/>
                    </a:lnTo>
                    <a:lnTo>
                      <a:pt x="190" y="143"/>
                    </a:lnTo>
                    <a:lnTo>
                      <a:pt x="92" y="251"/>
                    </a:lnTo>
                    <a:lnTo>
                      <a:pt x="52" y="412"/>
                    </a:lnTo>
                    <a:lnTo>
                      <a:pt x="0" y="613"/>
                    </a:lnTo>
                    <a:lnTo>
                      <a:pt x="24" y="68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2" name=""/>
              <p:cNvSpPr/>
              <p:nvPr/>
            </p:nvSpPr>
            <p:spPr>
              <a:xfrm>
                <a:off x="3614760" y="2370240"/>
                <a:ext cx="2292840" cy="1598760"/>
              </a:xfrm>
              <a:custGeom>
                <a:avLst/>
                <a:gdLst/>
                <a:ahLst/>
                <a:rect l="l" t="t" r="r" b="b"/>
                <a:pathLst>
                  <a:path w="2958" h="2013">
                    <a:moveTo>
                      <a:pt x="2958" y="0"/>
                    </a:moveTo>
                    <a:lnTo>
                      <a:pt x="2666" y="193"/>
                    </a:lnTo>
                    <a:lnTo>
                      <a:pt x="2528" y="446"/>
                    </a:lnTo>
                    <a:lnTo>
                      <a:pt x="2121" y="545"/>
                    </a:lnTo>
                    <a:lnTo>
                      <a:pt x="1816" y="681"/>
                    </a:lnTo>
                    <a:lnTo>
                      <a:pt x="1377" y="756"/>
                    </a:lnTo>
                    <a:lnTo>
                      <a:pt x="986" y="1025"/>
                    </a:lnTo>
                    <a:lnTo>
                      <a:pt x="740" y="1296"/>
                    </a:lnTo>
                    <a:lnTo>
                      <a:pt x="326" y="1807"/>
                    </a:lnTo>
                    <a:lnTo>
                      <a:pt x="86" y="1984"/>
                    </a:lnTo>
                    <a:lnTo>
                      <a:pt x="0" y="201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3" name=""/>
              <p:cNvSpPr/>
              <p:nvPr/>
            </p:nvSpPr>
            <p:spPr>
              <a:xfrm>
                <a:off x="4453200" y="2086200"/>
                <a:ext cx="373680" cy="488880"/>
              </a:xfrm>
              <a:custGeom>
                <a:avLst/>
                <a:gdLst/>
                <a:ahLst/>
                <a:rect l="l" t="t" r="r" b="b"/>
                <a:pathLst>
                  <a:path w="482" h="615">
                    <a:moveTo>
                      <a:pt x="0" y="0"/>
                    </a:moveTo>
                    <a:lnTo>
                      <a:pt x="81" y="12"/>
                    </a:lnTo>
                    <a:lnTo>
                      <a:pt x="172" y="477"/>
                    </a:lnTo>
                    <a:lnTo>
                      <a:pt x="211" y="550"/>
                    </a:lnTo>
                    <a:lnTo>
                      <a:pt x="482" y="6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4" name=""/>
              <p:cNvSpPr/>
              <p:nvPr/>
            </p:nvSpPr>
            <p:spPr>
              <a:xfrm>
                <a:off x="4093560" y="2282760"/>
                <a:ext cx="195480" cy="341280"/>
              </a:xfrm>
              <a:custGeom>
                <a:avLst/>
                <a:gdLst/>
                <a:ahLst/>
                <a:rect l="l" t="t" r="r" b="b"/>
                <a:pathLst>
                  <a:path w="252" h="430">
                    <a:moveTo>
                      <a:pt x="39" y="131"/>
                    </a:moveTo>
                    <a:lnTo>
                      <a:pt x="5" y="63"/>
                    </a:lnTo>
                    <a:lnTo>
                      <a:pt x="0" y="29"/>
                    </a:lnTo>
                    <a:lnTo>
                      <a:pt x="28" y="6"/>
                    </a:lnTo>
                    <a:lnTo>
                      <a:pt x="173" y="0"/>
                    </a:lnTo>
                    <a:lnTo>
                      <a:pt x="247" y="373"/>
                    </a:lnTo>
                    <a:lnTo>
                      <a:pt x="218" y="430"/>
                    </a:lnTo>
                    <a:lnTo>
                      <a:pt x="132" y="355"/>
                    </a:lnTo>
                    <a:lnTo>
                      <a:pt x="161" y="149"/>
                    </a:lnTo>
                    <a:lnTo>
                      <a:pt x="252" y="10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5" name=""/>
              <p:cNvSpPr/>
              <p:nvPr/>
            </p:nvSpPr>
            <p:spPr>
              <a:xfrm>
                <a:off x="4261320" y="2487600"/>
                <a:ext cx="333000" cy="29232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6" name=""/>
              <p:cNvSpPr/>
              <p:nvPr/>
            </p:nvSpPr>
            <p:spPr>
              <a:xfrm>
                <a:off x="4501440" y="2678040"/>
                <a:ext cx="159480" cy="82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0" bIns="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7" name=""/>
              <p:cNvSpPr/>
              <p:nvPr/>
            </p:nvSpPr>
            <p:spPr>
              <a:xfrm>
                <a:off x="5253480" y="2568600"/>
                <a:ext cx="356400" cy="8748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8" name=""/>
              <p:cNvSpPr/>
              <p:nvPr/>
            </p:nvSpPr>
            <p:spPr>
              <a:xfrm>
                <a:off x="3501360" y="2656080"/>
                <a:ext cx="2108160" cy="1844640"/>
              </a:xfrm>
              <a:custGeom>
                <a:avLst/>
                <a:gdLst/>
                <a:ahLst/>
                <a:rect l="l" t="t" r="r" b="b"/>
                <a:pathLst>
                  <a:path w="2719" h="2324">
                    <a:moveTo>
                      <a:pt x="2719" y="0"/>
                    </a:moveTo>
                    <a:lnTo>
                      <a:pt x="2644" y="70"/>
                    </a:lnTo>
                    <a:lnTo>
                      <a:pt x="2524" y="127"/>
                    </a:lnTo>
                    <a:lnTo>
                      <a:pt x="2433" y="321"/>
                    </a:lnTo>
                    <a:lnTo>
                      <a:pt x="2409" y="402"/>
                    </a:lnTo>
                    <a:lnTo>
                      <a:pt x="2370" y="516"/>
                    </a:lnTo>
                    <a:lnTo>
                      <a:pt x="2305" y="678"/>
                    </a:lnTo>
                    <a:lnTo>
                      <a:pt x="2289" y="678"/>
                    </a:lnTo>
                    <a:lnTo>
                      <a:pt x="2226" y="861"/>
                    </a:lnTo>
                    <a:lnTo>
                      <a:pt x="2099" y="999"/>
                    </a:lnTo>
                    <a:lnTo>
                      <a:pt x="2047" y="1017"/>
                    </a:lnTo>
                    <a:lnTo>
                      <a:pt x="1755" y="1400"/>
                    </a:lnTo>
                    <a:lnTo>
                      <a:pt x="1692" y="1429"/>
                    </a:lnTo>
                    <a:lnTo>
                      <a:pt x="1301" y="1658"/>
                    </a:lnTo>
                    <a:lnTo>
                      <a:pt x="1079" y="1768"/>
                    </a:lnTo>
                    <a:lnTo>
                      <a:pt x="769" y="1992"/>
                    </a:lnTo>
                    <a:lnTo>
                      <a:pt x="717" y="1992"/>
                    </a:lnTo>
                    <a:lnTo>
                      <a:pt x="167" y="2123"/>
                    </a:lnTo>
                    <a:lnTo>
                      <a:pt x="0" y="232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9" name=""/>
              <p:cNvSpPr/>
              <p:nvPr/>
            </p:nvSpPr>
            <p:spPr>
              <a:xfrm>
                <a:off x="3189600" y="2610000"/>
                <a:ext cx="1550160" cy="1859040"/>
              </a:xfrm>
              <a:custGeom>
                <a:avLst/>
                <a:gdLst/>
                <a:ahLst/>
                <a:rect l="l" t="t" r="r" b="b"/>
                <a:pathLst>
                  <a:path w="1999" h="2341">
                    <a:moveTo>
                      <a:pt x="1999" y="0"/>
                    </a:moveTo>
                    <a:lnTo>
                      <a:pt x="1901" y="195"/>
                    </a:lnTo>
                    <a:lnTo>
                      <a:pt x="1671" y="636"/>
                    </a:lnTo>
                    <a:lnTo>
                      <a:pt x="1598" y="740"/>
                    </a:lnTo>
                    <a:lnTo>
                      <a:pt x="1460" y="1045"/>
                    </a:lnTo>
                    <a:lnTo>
                      <a:pt x="1418" y="1131"/>
                    </a:lnTo>
                    <a:lnTo>
                      <a:pt x="1236" y="1504"/>
                    </a:lnTo>
                    <a:lnTo>
                      <a:pt x="712" y="1898"/>
                    </a:lnTo>
                    <a:lnTo>
                      <a:pt x="248" y="2094"/>
                    </a:lnTo>
                    <a:lnTo>
                      <a:pt x="0" y="234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0" name=""/>
              <p:cNvSpPr/>
              <p:nvPr/>
            </p:nvSpPr>
            <p:spPr>
              <a:xfrm>
                <a:off x="3634560" y="2670120"/>
                <a:ext cx="666360" cy="1594080"/>
              </a:xfrm>
              <a:custGeom>
                <a:avLst/>
                <a:gdLst/>
                <a:ahLst/>
                <a:rect l="l" t="t" r="r" b="b"/>
                <a:pathLst>
                  <a:path w="860" h="2008">
                    <a:moveTo>
                      <a:pt x="860" y="0"/>
                    </a:moveTo>
                    <a:lnTo>
                      <a:pt x="803" y="493"/>
                    </a:lnTo>
                    <a:lnTo>
                      <a:pt x="746" y="516"/>
                    </a:lnTo>
                    <a:lnTo>
                      <a:pt x="688" y="722"/>
                    </a:lnTo>
                    <a:lnTo>
                      <a:pt x="654" y="746"/>
                    </a:lnTo>
                    <a:lnTo>
                      <a:pt x="470" y="1176"/>
                    </a:lnTo>
                    <a:lnTo>
                      <a:pt x="269" y="1434"/>
                    </a:lnTo>
                    <a:lnTo>
                      <a:pt x="34" y="1617"/>
                    </a:lnTo>
                    <a:lnTo>
                      <a:pt x="63" y="1721"/>
                    </a:lnTo>
                    <a:lnTo>
                      <a:pt x="0" y="200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1" name=""/>
              <p:cNvSpPr/>
              <p:nvPr/>
            </p:nvSpPr>
            <p:spPr>
              <a:xfrm>
                <a:off x="5152320" y="2705040"/>
                <a:ext cx="531720" cy="174600"/>
              </a:xfrm>
              <a:custGeom>
                <a:avLst/>
                <a:gdLst/>
                <a:ahLst/>
                <a:rect l="l" t="t" r="r" b="b"/>
                <a:pathLst>
                  <a:path w="686" h="218">
                    <a:moveTo>
                      <a:pt x="686" y="7"/>
                    </a:moveTo>
                    <a:lnTo>
                      <a:pt x="624" y="93"/>
                    </a:lnTo>
                    <a:lnTo>
                      <a:pt x="376" y="46"/>
                    </a:lnTo>
                    <a:lnTo>
                      <a:pt x="184" y="0"/>
                    </a:lnTo>
                    <a:lnTo>
                      <a:pt x="57" y="18"/>
                    </a:lnTo>
                    <a:lnTo>
                      <a:pt x="0" y="166"/>
                    </a:lnTo>
                    <a:lnTo>
                      <a:pt x="34" y="21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2" name=""/>
              <p:cNvSpPr/>
              <p:nvPr/>
            </p:nvSpPr>
            <p:spPr>
              <a:xfrm>
                <a:off x="4920120" y="2951280"/>
                <a:ext cx="432360" cy="255600"/>
              </a:xfrm>
              <a:custGeom>
                <a:avLst/>
                <a:gdLst/>
                <a:ahLst/>
                <a:rect l="l" t="t" r="r" b="b"/>
                <a:pathLst>
                  <a:path w="558" h="321">
                    <a:moveTo>
                      <a:pt x="558" y="0"/>
                    </a:moveTo>
                    <a:lnTo>
                      <a:pt x="443" y="281"/>
                    </a:lnTo>
                    <a:lnTo>
                      <a:pt x="264" y="276"/>
                    </a:lnTo>
                    <a:lnTo>
                      <a:pt x="167" y="315"/>
                    </a:lnTo>
                    <a:lnTo>
                      <a:pt x="0" y="3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3" name=""/>
              <p:cNvSpPr/>
              <p:nvPr/>
            </p:nvSpPr>
            <p:spPr>
              <a:xfrm>
                <a:off x="4889160" y="2621160"/>
                <a:ext cx="83520" cy="412560"/>
              </a:xfrm>
              <a:custGeom>
                <a:avLst/>
                <a:gdLst/>
                <a:ahLst/>
                <a:rect l="l" t="t" r="r" b="b"/>
                <a:pathLst>
                  <a:path w="107" h="522">
                    <a:moveTo>
                      <a:pt x="63" y="0"/>
                    </a:moveTo>
                    <a:lnTo>
                      <a:pt x="107" y="63"/>
                    </a:lnTo>
                    <a:lnTo>
                      <a:pt x="0" y="172"/>
                    </a:lnTo>
                    <a:lnTo>
                      <a:pt x="18" y="5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4" name=""/>
              <p:cNvSpPr/>
              <p:nvPr/>
            </p:nvSpPr>
            <p:spPr>
              <a:xfrm>
                <a:off x="4764960" y="2670120"/>
                <a:ext cx="333000" cy="810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5" name=""/>
              <p:cNvSpPr/>
              <p:nvPr/>
            </p:nvSpPr>
            <p:spPr>
              <a:xfrm flipV="1">
                <a:off x="4276800" y="4514760"/>
                <a:ext cx="38520" cy="446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" bIns="-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6" name=""/>
              <p:cNvSpPr/>
              <p:nvPr/>
            </p:nvSpPr>
            <p:spPr>
              <a:xfrm>
                <a:off x="4084200" y="3694320"/>
                <a:ext cx="1071000" cy="377640"/>
              </a:xfrm>
              <a:custGeom>
                <a:avLst/>
                <a:gdLst/>
                <a:ahLst/>
                <a:rect l="l" t="t" r="r" b="b"/>
                <a:pathLst>
                  <a:path w="1382" h="475">
                    <a:moveTo>
                      <a:pt x="1382" y="0"/>
                    </a:moveTo>
                    <a:lnTo>
                      <a:pt x="1153" y="154"/>
                    </a:lnTo>
                    <a:lnTo>
                      <a:pt x="975" y="195"/>
                    </a:lnTo>
                    <a:lnTo>
                      <a:pt x="522" y="281"/>
                    </a:lnTo>
                    <a:lnTo>
                      <a:pt x="230" y="470"/>
                    </a:lnTo>
                    <a:lnTo>
                      <a:pt x="0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7" name=""/>
              <p:cNvSpPr/>
              <p:nvPr/>
            </p:nvSpPr>
            <p:spPr>
              <a:xfrm>
                <a:off x="3727800" y="3721320"/>
                <a:ext cx="1182600" cy="342720"/>
              </a:xfrm>
              <a:custGeom>
                <a:avLst/>
                <a:gdLst/>
                <a:ahLst/>
                <a:rect l="l" t="t" r="r" b="b"/>
                <a:pathLst>
                  <a:path w="1526" h="430">
                    <a:moveTo>
                      <a:pt x="1492" y="219"/>
                    </a:moveTo>
                    <a:lnTo>
                      <a:pt x="1447" y="161"/>
                    </a:lnTo>
                    <a:lnTo>
                      <a:pt x="1526" y="34"/>
                    </a:lnTo>
                    <a:lnTo>
                      <a:pt x="1515" y="0"/>
                    </a:lnTo>
                    <a:lnTo>
                      <a:pt x="1275" y="29"/>
                    </a:lnTo>
                    <a:lnTo>
                      <a:pt x="866" y="138"/>
                    </a:lnTo>
                    <a:lnTo>
                      <a:pt x="602" y="298"/>
                    </a:lnTo>
                    <a:lnTo>
                      <a:pt x="362" y="310"/>
                    </a:lnTo>
                    <a:lnTo>
                      <a:pt x="0" y="43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8" name=""/>
              <p:cNvSpPr/>
              <p:nvPr/>
            </p:nvSpPr>
            <p:spPr>
              <a:xfrm>
                <a:off x="4657680" y="356724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9" name=""/>
              <p:cNvSpPr/>
              <p:nvPr/>
            </p:nvSpPr>
            <p:spPr>
              <a:xfrm>
                <a:off x="4910400" y="3740400"/>
                <a:ext cx="61920" cy="80640"/>
              </a:xfrm>
              <a:custGeom>
                <a:avLst/>
                <a:gdLst/>
                <a:ahLst/>
                <a:rect l="l" t="t" r="r" b="b"/>
                <a:pathLst>
                  <a:path w="80" h="102">
                    <a:moveTo>
                      <a:pt x="80" y="102"/>
                    </a:moveTo>
                    <a:lnTo>
                      <a:pt x="12" y="52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840" bIns="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0" name=""/>
              <p:cNvSpPr/>
              <p:nvPr/>
            </p:nvSpPr>
            <p:spPr>
              <a:xfrm>
                <a:off x="4626720" y="3672000"/>
                <a:ext cx="21600" cy="9504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1" name=""/>
              <p:cNvSpPr/>
              <p:nvPr/>
            </p:nvSpPr>
            <p:spPr>
              <a:xfrm>
                <a:off x="4186800" y="3957840"/>
                <a:ext cx="279000" cy="492120"/>
              </a:xfrm>
              <a:custGeom>
                <a:avLst/>
                <a:gdLst/>
                <a:ahLst/>
                <a:rect l="l" t="t" r="r" b="b"/>
                <a:pathLst>
                  <a:path w="360" h="620">
                    <a:moveTo>
                      <a:pt x="360" y="620"/>
                    </a:moveTo>
                    <a:lnTo>
                      <a:pt x="206" y="563"/>
                    </a:lnTo>
                    <a:lnTo>
                      <a:pt x="97" y="424"/>
                    </a:lnTo>
                    <a:lnTo>
                      <a:pt x="62" y="333"/>
                    </a:lnTo>
                    <a:lnTo>
                      <a:pt x="0" y="258"/>
                    </a:lnTo>
                    <a:lnTo>
                      <a:pt x="39" y="138"/>
                    </a:lnTo>
                    <a:lnTo>
                      <a:pt x="16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2" name=""/>
              <p:cNvSpPr/>
              <p:nvPr/>
            </p:nvSpPr>
            <p:spPr>
              <a:xfrm>
                <a:off x="3701520" y="2826000"/>
                <a:ext cx="1156320" cy="1150920"/>
              </a:xfrm>
              <a:custGeom>
                <a:avLst/>
                <a:gdLst/>
                <a:ahLst/>
                <a:rect l="l" t="t" r="r" b="b"/>
                <a:pathLst>
                  <a:path w="1492" h="1451">
                    <a:moveTo>
                      <a:pt x="1492" y="0"/>
                    </a:moveTo>
                    <a:lnTo>
                      <a:pt x="1377" y="22"/>
                    </a:lnTo>
                    <a:lnTo>
                      <a:pt x="1158" y="493"/>
                    </a:lnTo>
                    <a:lnTo>
                      <a:pt x="746" y="780"/>
                    </a:lnTo>
                    <a:lnTo>
                      <a:pt x="550" y="1164"/>
                    </a:lnTo>
                    <a:lnTo>
                      <a:pt x="287" y="1399"/>
                    </a:lnTo>
                    <a:lnTo>
                      <a:pt x="63" y="1451"/>
                    </a:lnTo>
                    <a:lnTo>
                      <a:pt x="0" y="14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3" name=""/>
              <p:cNvSpPr/>
              <p:nvPr/>
            </p:nvSpPr>
            <p:spPr>
              <a:xfrm>
                <a:off x="3301200" y="4754520"/>
                <a:ext cx="40320" cy="92160"/>
              </a:xfrm>
              <a:custGeom>
                <a:avLst/>
                <a:gdLst/>
                <a:ahLst/>
                <a:rect l="l" t="t" r="r" b="b"/>
                <a:pathLst>
                  <a:path w="52" h="114">
                    <a:moveTo>
                      <a:pt x="52" y="114"/>
                    </a:moveTo>
                    <a:lnTo>
                      <a:pt x="46" y="64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360" bIns="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4" name=""/>
              <p:cNvSpPr/>
              <p:nvPr/>
            </p:nvSpPr>
            <p:spPr>
              <a:xfrm>
                <a:off x="3234600" y="4364280"/>
                <a:ext cx="379800" cy="469800"/>
              </a:xfrm>
              <a:custGeom>
                <a:avLst/>
                <a:gdLst/>
                <a:ahLst/>
                <a:rect l="l" t="t" r="r" b="b"/>
                <a:pathLst>
                  <a:path w="489" h="591">
                    <a:moveTo>
                      <a:pt x="0" y="591"/>
                    </a:moveTo>
                    <a:lnTo>
                      <a:pt x="91" y="487"/>
                    </a:lnTo>
                    <a:lnTo>
                      <a:pt x="218" y="328"/>
                    </a:lnTo>
                    <a:lnTo>
                      <a:pt x="351" y="229"/>
                    </a:lnTo>
                    <a:lnTo>
                      <a:pt x="455" y="177"/>
                    </a:lnTo>
                    <a:lnTo>
                      <a:pt x="489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5" name=""/>
              <p:cNvSpPr/>
              <p:nvPr/>
            </p:nvSpPr>
            <p:spPr>
              <a:xfrm>
                <a:off x="3839400" y="3467160"/>
                <a:ext cx="702360" cy="1023840"/>
              </a:xfrm>
              <a:custGeom>
                <a:avLst/>
                <a:gdLst/>
                <a:ahLst/>
                <a:rect l="l" t="t" r="r" b="b"/>
                <a:pathLst>
                  <a:path w="907" h="1291">
                    <a:moveTo>
                      <a:pt x="0" y="1291"/>
                    </a:moveTo>
                    <a:lnTo>
                      <a:pt x="12" y="1119"/>
                    </a:lnTo>
                    <a:lnTo>
                      <a:pt x="12" y="1072"/>
                    </a:lnTo>
                    <a:lnTo>
                      <a:pt x="86" y="929"/>
                    </a:lnTo>
                    <a:lnTo>
                      <a:pt x="75" y="866"/>
                    </a:lnTo>
                    <a:lnTo>
                      <a:pt x="206" y="827"/>
                    </a:lnTo>
                    <a:lnTo>
                      <a:pt x="396" y="626"/>
                    </a:lnTo>
                    <a:lnTo>
                      <a:pt x="464" y="516"/>
                    </a:lnTo>
                    <a:lnTo>
                      <a:pt x="620" y="418"/>
                    </a:lnTo>
                    <a:lnTo>
                      <a:pt x="815" y="229"/>
                    </a:lnTo>
                    <a:lnTo>
                      <a:pt x="907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6" name=""/>
              <p:cNvSpPr/>
              <p:nvPr/>
            </p:nvSpPr>
            <p:spPr>
              <a:xfrm>
                <a:off x="3998880" y="3098880"/>
                <a:ext cx="266760" cy="523800"/>
              </a:xfrm>
              <a:custGeom>
                <a:avLst/>
                <a:gdLst/>
                <a:ahLst/>
                <a:rect l="l" t="t" r="r" b="b"/>
                <a:pathLst>
                  <a:path w="344" h="659">
                    <a:moveTo>
                      <a:pt x="344" y="50"/>
                    </a:moveTo>
                    <a:lnTo>
                      <a:pt x="281" y="62"/>
                    </a:lnTo>
                    <a:lnTo>
                      <a:pt x="200" y="0"/>
                    </a:lnTo>
                    <a:lnTo>
                      <a:pt x="184" y="159"/>
                    </a:lnTo>
                    <a:lnTo>
                      <a:pt x="0" y="65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7" name=""/>
              <p:cNvSpPr/>
              <p:nvPr/>
            </p:nvSpPr>
            <p:spPr>
              <a:xfrm>
                <a:off x="4420800" y="2870280"/>
                <a:ext cx="39960" cy="377640"/>
              </a:xfrm>
              <a:custGeom>
                <a:avLst/>
                <a:gdLst/>
                <a:ahLst/>
                <a:rect l="l" t="t" r="r" b="b"/>
                <a:pathLst>
                  <a:path w="52" h="475">
                    <a:moveTo>
                      <a:pt x="0" y="0"/>
                    </a:moveTo>
                    <a:lnTo>
                      <a:pt x="52" y="200"/>
                    </a:lnTo>
                    <a:lnTo>
                      <a:pt x="36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8" name=""/>
              <p:cNvSpPr/>
              <p:nvPr/>
            </p:nvSpPr>
            <p:spPr>
              <a:xfrm flipH="1" flipV="1">
                <a:off x="4498200" y="3274920"/>
                <a:ext cx="61920" cy="128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9" name=""/>
              <p:cNvSpPr/>
              <p:nvPr/>
            </p:nvSpPr>
            <p:spPr>
              <a:xfrm>
                <a:off x="3893760" y="3019320"/>
                <a:ext cx="927000" cy="1471680"/>
              </a:xfrm>
              <a:custGeom>
                <a:avLst/>
                <a:gdLst/>
                <a:ahLst/>
                <a:rect l="l" t="t" r="r" b="b"/>
                <a:pathLst>
                  <a:path w="1198" h="1854">
                    <a:moveTo>
                      <a:pt x="1072" y="0"/>
                    </a:moveTo>
                    <a:lnTo>
                      <a:pt x="1198" y="143"/>
                    </a:lnTo>
                    <a:lnTo>
                      <a:pt x="1067" y="264"/>
                    </a:lnTo>
                    <a:lnTo>
                      <a:pt x="992" y="477"/>
                    </a:lnTo>
                    <a:lnTo>
                      <a:pt x="574" y="947"/>
                    </a:lnTo>
                    <a:lnTo>
                      <a:pt x="551" y="1137"/>
                    </a:lnTo>
                    <a:lnTo>
                      <a:pt x="418" y="1280"/>
                    </a:lnTo>
                    <a:lnTo>
                      <a:pt x="217" y="1624"/>
                    </a:lnTo>
                    <a:lnTo>
                      <a:pt x="115" y="1619"/>
                    </a:lnTo>
                    <a:lnTo>
                      <a:pt x="0" y="185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0" name=""/>
              <p:cNvSpPr/>
              <p:nvPr/>
            </p:nvSpPr>
            <p:spPr>
              <a:xfrm>
                <a:off x="3803760" y="3489480"/>
                <a:ext cx="736200" cy="850680"/>
              </a:xfrm>
              <a:custGeom>
                <a:avLst/>
                <a:gdLst/>
                <a:ahLst/>
                <a:rect l="l" t="t" r="r" b="b"/>
                <a:pathLst>
                  <a:path w="948" h="1072">
                    <a:moveTo>
                      <a:pt x="0" y="1072"/>
                    </a:moveTo>
                    <a:lnTo>
                      <a:pt x="172" y="1061"/>
                    </a:lnTo>
                    <a:lnTo>
                      <a:pt x="193" y="855"/>
                    </a:lnTo>
                    <a:lnTo>
                      <a:pt x="263" y="740"/>
                    </a:lnTo>
                    <a:lnTo>
                      <a:pt x="383" y="625"/>
                    </a:lnTo>
                    <a:lnTo>
                      <a:pt x="489" y="475"/>
                    </a:lnTo>
                    <a:lnTo>
                      <a:pt x="649" y="355"/>
                    </a:lnTo>
                    <a:lnTo>
                      <a:pt x="826" y="172"/>
                    </a:lnTo>
                    <a:lnTo>
                      <a:pt x="948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1" name=""/>
              <p:cNvSpPr/>
              <p:nvPr/>
            </p:nvSpPr>
            <p:spPr>
              <a:xfrm>
                <a:off x="2420640" y="4022640"/>
                <a:ext cx="973800" cy="390600"/>
              </a:xfrm>
              <a:custGeom>
                <a:avLst/>
                <a:gdLst/>
                <a:ahLst/>
                <a:rect l="l" t="t" r="r" b="b"/>
                <a:pathLst>
                  <a:path w="1257" h="493">
                    <a:moveTo>
                      <a:pt x="0" y="0"/>
                    </a:moveTo>
                    <a:lnTo>
                      <a:pt x="224" y="214"/>
                    </a:lnTo>
                    <a:lnTo>
                      <a:pt x="396" y="321"/>
                    </a:lnTo>
                    <a:lnTo>
                      <a:pt x="1119" y="488"/>
                    </a:lnTo>
                    <a:lnTo>
                      <a:pt x="1189" y="436"/>
                    </a:lnTo>
                    <a:lnTo>
                      <a:pt x="1257" y="49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972" name=""/>
          <p:cNvSpPr/>
          <p:nvPr/>
        </p:nvSpPr>
        <p:spPr>
          <a:xfrm>
            <a:off x="5460840" y="2830680"/>
            <a:ext cx="290520" cy="156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3" name="PlaceHolder 1"/>
          <p:cNvSpPr>
            <a:spLocks noGrp="1"/>
          </p:cNvSpPr>
          <p:nvPr>
            <p:ph type="title"/>
          </p:nvPr>
        </p:nvSpPr>
        <p:spPr>
          <a:xfrm>
            <a:off x="151920" y="152280"/>
            <a:ext cx="982980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North America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Most Flexible, Reliable and Valuable Energy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74" name=""/>
          <p:cNvSpPr/>
          <p:nvPr/>
        </p:nvSpPr>
        <p:spPr>
          <a:xfrm>
            <a:off x="900000" y="1728720"/>
            <a:ext cx="839880" cy="55260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"/>
          <p:cNvSpPr/>
          <p:nvPr/>
        </p:nvSpPr>
        <p:spPr>
          <a:xfrm>
            <a:off x="771480" y="549900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>
            <a:off x="771480" y="549900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77" name=""/>
          <p:cNvGrpSpPr/>
          <p:nvPr/>
        </p:nvGrpSpPr>
        <p:grpSpPr>
          <a:xfrm>
            <a:off x="5446800" y="2813040"/>
            <a:ext cx="115920" cy="168120"/>
            <a:chOff x="5446800" y="2813040"/>
            <a:chExt cx="115920" cy="168120"/>
          </a:xfrm>
        </p:grpSpPr>
        <p:sp>
          <p:nvSpPr>
            <p:cNvPr id="978" name=""/>
            <p:cNvSpPr/>
            <p:nvPr/>
          </p:nvSpPr>
          <p:spPr>
            <a:xfrm>
              <a:off x="5446800" y="2813040"/>
              <a:ext cx="115920" cy="16812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5446800" y="2813040"/>
              <a:ext cx="115920" cy="168120"/>
            </a:xfrm>
            <a:custGeom>
              <a:avLst/>
              <a:gdLst/>
              <a:ahLst/>
              <a:rect l="l" t="t" r="r" b="b"/>
              <a:pathLst>
                <a:path w="151" h="212">
                  <a:moveTo>
                    <a:pt x="33" y="0"/>
                  </a:moveTo>
                  <a:lnTo>
                    <a:pt x="51" y="61"/>
                  </a:lnTo>
                  <a:lnTo>
                    <a:pt x="72" y="64"/>
                  </a:lnTo>
                  <a:lnTo>
                    <a:pt x="90" y="100"/>
                  </a:lnTo>
                  <a:lnTo>
                    <a:pt x="97" y="122"/>
                  </a:lnTo>
                  <a:lnTo>
                    <a:pt x="122" y="125"/>
                  </a:lnTo>
                  <a:lnTo>
                    <a:pt x="151" y="147"/>
                  </a:lnTo>
                  <a:lnTo>
                    <a:pt x="151" y="190"/>
                  </a:lnTo>
                  <a:lnTo>
                    <a:pt x="140" y="212"/>
                  </a:lnTo>
                  <a:lnTo>
                    <a:pt x="65" y="212"/>
                  </a:lnTo>
                  <a:lnTo>
                    <a:pt x="0" y="18"/>
                  </a:lnTo>
                  <a:lnTo>
                    <a:pt x="3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80" name=""/>
          <p:cNvGrpSpPr/>
          <p:nvPr/>
        </p:nvGrpSpPr>
        <p:grpSpPr>
          <a:xfrm>
            <a:off x="5769000" y="2414520"/>
            <a:ext cx="66600" cy="96840"/>
            <a:chOff x="5769000" y="2414520"/>
            <a:chExt cx="66600" cy="96840"/>
          </a:xfrm>
        </p:grpSpPr>
        <p:sp>
          <p:nvSpPr>
            <p:cNvPr id="981" name=""/>
            <p:cNvSpPr/>
            <p:nvPr/>
          </p:nvSpPr>
          <p:spPr>
            <a:xfrm>
              <a:off x="5769000" y="241452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5769000" y="241452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83" name=""/>
          <p:cNvGrpSpPr/>
          <p:nvPr/>
        </p:nvGrpSpPr>
        <p:grpSpPr>
          <a:xfrm>
            <a:off x="5872320" y="2452680"/>
            <a:ext cx="36360" cy="19080"/>
            <a:chOff x="5872320" y="2452680"/>
            <a:chExt cx="36360" cy="19080"/>
          </a:xfrm>
        </p:grpSpPr>
        <p:sp>
          <p:nvSpPr>
            <p:cNvPr id="984" name=""/>
            <p:cNvSpPr/>
            <p:nvPr/>
          </p:nvSpPr>
          <p:spPr>
            <a:xfrm>
              <a:off x="5872320" y="245268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5872320" y="245268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86" name=""/>
          <p:cNvSpPr/>
          <p:nvPr/>
        </p:nvSpPr>
        <p:spPr>
          <a:xfrm>
            <a:off x="3598920" y="2670120"/>
            <a:ext cx="666720" cy="159408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900000" y="1728720"/>
            <a:ext cx="839880" cy="55260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1967040" y="1387440"/>
            <a:ext cx="3214440" cy="8604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>
            <a:off x="1344600" y="1741320"/>
            <a:ext cx="961920" cy="159876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952560" y="2992320"/>
            <a:ext cx="852480" cy="7938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1727280" y="3486240"/>
            <a:ext cx="1349280" cy="85068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3502080" y="2655720"/>
            <a:ext cx="2108160" cy="184500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4921200" y="2951280"/>
            <a:ext cx="432000" cy="255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4084560" y="3693960"/>
            <a:ext cx="1071720" cy="37800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4000680" y="3098880"/>
            <a:ext cx="266400" cy="52380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5130720" y="1908000"/>
            <a:ext cx="590760" cy="1018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4659480" y="3567240"/>
            <a:ext cx="806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8" name=""/>
          <p:cNvGrpSpPr/>
          <p:nvPr/>
        </p:nvGrpSpPr>
        <p:grpSpPr>
          <a:xfrm>
            <a:off x="5738760" y="2476440"/>
            <a:ext cx="66600" cy="96840"/>
            <a:chOff x="5738760" y="2476440"/>
            <a:chExt cx="66600" cy="96840"/>
          </a:xfrm>
        </p:grpSpPr>
        <p:sp>
          <p:nvSpPr>
            <p:cNvPr id="999" name=""/>
            <p:cNvSpPr/>
            <p:nvPr/>
          </p:nvSpPr>
          <p:spPr>
            <a:xfrm>
              <a:off x="5738760" y="247644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5738760" y="247644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01" name=""/>
          <p:cNvGrpSpPr/>
          <p:nvPr/>
        </p:nvGrpSpPr>
        <p:grpSpPr>
          <a:xfrm>
            <a:off x="5842080" y="2514600"/>
            <a:ext cx="36360" cy="19080"/>
            <a:chOff x="5842080" y="2514600"/>
            <a:chExt cx="36360" cy="19080"/>
          </a:xfrm>
        </p:grpSpPr>
        <p:sp>
          <p:nvSpPr>
            <p:cNvPr id="1002" name=""/>
            <p:cNvSpPr/>
            <p:nvPr/>
          </p:nvSpPr>
          <p:spPr>
            <a:xfrm>
              <a:off x="5842080" y="251460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5842080" y="251460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04" name=""/>
          <p:cNvGrpSpPr/>
          <p:nvPr/>
        </p:nvGrpSpPr>
        <p:grpSpPr>
          <a:xfrm>
            <a:off x="4803840" y="2338560"/>
            <a:ext cx="4680" cy="1440"/>
            <a:chOff x="4803840" y="2338560"/>
            <a:chExt cx="4680" cy="1440"/>
          </a:xfrm>
        </p:grpSpPr>
        <p:sp>
          <p:nvSpPr>
            <p:cNvPr id="1005" name=""/>
            <p:cNvSpPr/>
            <p:nvPr/>
          </p:nvSpPr>
          <p:spPr>
            <a:xfrm>
              <a:off x="4803840" y="2338560"/>
              <a:ext cx="4680" cy="144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4803840" y="2338560"/>
              <a:ext cx="468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07" name=""/>
          <p:cNvGrpSpPr/>
          <p:nvPr/>
        </p:nvGrpSpPr>
        <p:grpSpPr>
          <a:xfrm>
            <a:off x="4336920" y="1917720"/>
            <a:ext cx="60480" cy="15840"/>
            <a:chOff x="4336920" y="1917720"/>
            <a:chExt cx="60480" cy="15840"/>
          </a:xfrm>
        </p:grpSpPr>
        <p:sp>
          <p:nvSpPr>
            <p:cNvPr id="1008" name=""/>
            <p:cNvSpPr/>
            <p:nvPr/>
          </p:nvSpPr>
          <p:spPr>
            <a:xfrm>
              <a:off x="4336920" y="191772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4336920" y="191772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0" name=""/>
          <p:cNvGrpSpPr/>
          <p:nvPr/>
        </p:nvGrpSpPr>
        <p:grpSpPr>
          <a:xfrm>
            <a:off x="3699000" y="3963960"/>
            <a:ext cx="617400" cy="542880"/>
            <a:chOff x="3699000" y="3963960"/>
            <a:chExt cx="617400" cy="542880"/>
          </a:xfrm>
        </p:grpSpPr>
        <p:sp>
          <p:nvSpPr>
            <p:cNvPr id="1011" name=""/>
            <p:cNvSpPr/>
            <p:nvPr/>
          </p:nvSpPr>
          <p:spPr>
            <a:xfrm>
              <a:off x="3699000" y="3963960"/>
              <a:ext cx="61740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3699000" y="3963960"/>
              <a:ext cx="61740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3" name=""/>
          <p:cNvGrpSpPr/>
          <p:nvPr/>
        </p:nvGrpSpPr>
        <p:grpSpPr>
          <a:xfrm>
            <a:off x="814320" y="1204920"/>
            <a:ext cx="5194800" cy="3641760"/>
            <a:chOff x="814320" y="1204920"/>
            <a:chExt cx="5194800" cy="3641760"/>
          </a:xfrm>
        </p:grpSpPr>
        <p:grpSp>
          <p:nvGrpSpPr>
            <p:cNvPr id="1014" name=""/>
            <p:cNvGrpSpPr/>
            <p:nvPr/>
          </p:nvGrpSpPr>
          <p:grpSpPr>
            <a:xfrm>
              <a:off x="814320" y="1204920"/>
              <a:ext cx="5194800" cy="3641760"/>
              <a:chOff x="814320" y="1204920"/>
              <a:chExt cx="5194800" cy="3641760"/>
            </a:xfrm>
          </p:grpSpPr>
          <p:grpSp>
            <p:nvGrpSpPr>
              <p:cNvPr id="1015" name=""/>
              <p:cNvGrpSpPr/>
              <p:nvPr/>
            </p:nvGrpSpPr>
            <p:grpSpPr>
              <a:xfrm>
                <a:off x="814320" y="1204920"/>
                <a:ext cx="5194800" cy="3641760"/>
                <a:chOff x="814320" y="1204920"/>
                <a:chExt cx="5194800" cy="3641760"/>
              </a:xfrm>
            </p:grpSpPr>
            <p:sp>
              <p:nvSpPr>
                <p:cNvPr id="1016" name=""/>
                <p:cNvSpPr/>
                <p:nvPr/>
              </p:nvSpPr>
              <p:spPr>
                <a:xfrm flipV="1">
                  <a:off x="4293360" y="4344840"/>
                  <a:ext cx="33840" cy="136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1017" name=""/>
                <p:cNvGrpSpPr/>
                <p:nvPr/>
              </p:nvGrpSpPr>
              <p:grpSpPr>
                <a:xfrm>
                  <a:off x="814320" y="1728720"/>
                  <a:ext cx="5128200" cy="3032280"/>
                  <a:chOff x="814320" y="1728720"/>
                  <a:chExt cx="5128200" cy="3032280"/>
                </a:xfrm>
              </p:grpSpPr>
              <p:sp>
                <p:nvSpPr>
                  <p:cNvPr id="1018" name=""/>
                  <p:cNvSpPr/>
                  <p:nvPr/>
                </p:nvSpPr>
                <p:spPr>
                  <a:xfrm flipH="1">
                    <a:off x="5883840" y="2317680"/>
                    <a:ext cx="58680" cy="19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720" bIns="-27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grpSp>
                <p:nvGrpSpPr>
                  <p:cNvPr id="1019" name=""/>
                  <p:cNvGrpSpPr/>
                  <p:nvPr/>
                </p:nvGrpSpPr>
                <p:grpSpPr>
                  <a:xfrm>
                    <a:off x="814320" y="1728720"/>
                    <a:ext cx="3917520" cy="3032280"/>
                    <a:chOff x="814320" y="1728720"/>
                    <a:chExt cx="3917520" cy="3032280"/>
                  </a:xfrm>
                </p:grpSpPr>
                <p:sp>
                  <p:nvSpPr>
                    <p:cNvPr id="1020" name=""/>
                    <p:cNvSpPr/>
                    <p:nvPr/>
                  </p:nvSpPr>
                  <p:spPr>
                    <a:xfrm flipH="1">
                      <a:off x="2712960" y="4011840"/>
                      <a:ext cx="69480" cy="3412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21" name=""/>
                    <p:cNvSpPr/>
                    <p:nvPr/>
                  </p:nvSpPr>
                  <p:spPr>
                    <a:xfrm>
                      <a:off x="899280" y="1728720"/>
                      <a:ext cx="838800" cy="552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3" h="695">
                          <a:moveTo>
                            <a:pt x="36" y="695"/>
                          </a:moveTo>
                          <a:lnTo>
                            <a:pt x="0" y="616"/>
                          </a:lnTo>
                          <a:lnTo>
                            <a:pt x="222" y="308"/>
                          </a:lnTo>
                          <a:lnTo>
                            <a:pt x="287" y="272"/>
                          </a:lnTo>
                          <a:lnTo>
                            <a:pt x="337" y="251"/>
                          </a:lnTo>
                          <a:lnTo>
                            <a:pt x="495" y="308"/>
                          </a:lnTo>
                          <a:lnTo>
                            <a:pt x="839" y="36"/>
                          </a:lnTo>
                          <a:lnTo>
                            <a:pt x="939" y="0"/>
                          </a:lnTo>
                          <a:lnTo>
                            <a:pt x="1083" y="7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22" name=""/>
                    <p:cNvSpPr/>
                    <p:nvPr/>
                  </p:nvSpPr>
                  <p:spPr>
                    <a:xfrm>
                      <a:off x="859320" y="2405160"/>
                      <a:ext cx="204480" cy="209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264">
                          <a:moveTo>
                            <a:pt x="41" y="0"/>
                          </a:moveTo>
                          <a:lnTo>
                            <a:pt x="0" y="120"/>
                          </a:lnTo>
                          <a:lnTo>
                            <a:pt x="2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23" name=""/>
                    <p:cNvSpPr/>
                    <p:nvPr/>
                  </p:nvSpPr>
                  <p:spPr>
                    <a:xfrm>
                      <a:off x="814320" y="2643120"/>
                      <a:ext cx="178200" cy="2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29" h="315">
                          <a:moveTo>
                            <a:pt x="0" y="0"/>
                          </a:moveTo>
                          <a:lnTo>
                            <a:pt x="98" y="315"/>
                          </a:lnTo>
                          <a:lnTo>
                            <a:pt x="229" y="3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24" name=""/>
                    <p:cNvSpPr/>
                    <p:nvPr/>
                  </p:nvSpPr>
                  <p:spPr>
                    <a:xfrm>
                      <a:off x="1080720" y="2992680"/>
                      <a:ext cx="71280" cy="372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1" h="470">
                          <a:moveTo>
                            <a:pt x="0" y="0"/>
                          </a:moveTo>
                          <a:lnTo>
                            <a:pt x="91" y="18"/>
                          </a:lnTo>
                          <a:lnTo>
                            <a:pt x="57" y="47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25" name=""/>
                    <p:cNvSpPr/>
                    <p:nvPr/>
                  </p:nvSpPr>
                  <p:spPr>
                    <a:xfrm>
                      <a:off x="1059120" y="3116160"/>
                      <a:ext cx="204480" cy="42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4" h="534">
                          <a:moveTo>
                            <a:pt x="0" y="0"/>
                          </a:moveTo>
                          <a:lnTo>
                            <a:pt x="99" y="161"/>
                          </a:lnTo>
                          <a:lnTo>
                            <a:pt x="247" y="396"/>
                          </a:lnTo>
                          <a:lnTo>
                            <a:pt x="264" y="495"/>
                          </a:lnTo>
                          <a:lnTo>
                            <a:pt x="120" y="53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26" name=""/>
                    <p:cNvSpPr/>
                    <p:nvPr/>
                  </p:nvSpPr>
                  <p:spPr>
                    <a:xfrm>
                      <a:off x="1032840" y="3243240"/>
                      <a:ext cx="199440" cy="2732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27" name=""/>
                    <p:cNvSpPr/>
                    <p:nvPr/>
                  </p:nvSpPr>
                  <p:spPr>
                    <a:xfrm>
                      <a:off x="1251000" y="3471840"/>
                      <a:ext cx="55800" cy="304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4" h="384">
                          <a:moveTo>
                            <a:pt x="17" y="0"/>
                          </a:moveTo>
                          <a:lnTo>
                            <a:pt x="74" y="76"/>
                          </a:lnTo>
                          <a:lnTo>
                            <a:pt x="63" y="253"/>
                          </a:lnTo>
                          <a:lnTo>
                            <a:pt x="29" y="384"/>
                          </a:lnTo>
                          <a:lnTo>
                            <a:pt x="0" y="287"/>
                          </a:lnTo>
                          <a:lnTo>
                            <a:pt x="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28" name=""/>
                    <p:cNvSpPr/>
                    <p:nvPr/>
                  </p:nvSpPr>
                  <p:spPr>
                    <a:xfrm flipH="1">
                      <a:off x="3118320" y="4464000"/>
                      <a:ext cx="75600" cy="1508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29" name=""/>
                    <p:cNvSpPr/>
                    <p:nvPr/>
                  </p:nvSpPr>
                  <p:spPr>
                    <a:xfrm>
                      <a:off x="3300840" y="4500720"/>
                      <a:ext cx="204480" cy="260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328">
                          <a:moveTo>
                            <a:pt x="5" y="328"/>
                          </a:moveTo>
                          <a:lnTo>
                            <a:pt x="0" y="195"/>
                          </a:lnTo>
                          <a:lnTo>
                            <a:pt x="34" y="138"/>
                          </a:lnTo>
                          <a:lnTo>
                            <a:pt x="154" y="46"/>
                          </a:lnTo>
                          <a:lnTo>
                            <a:pt x="26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30" name=""/>
                    <p:cNvSpPr/>
                    <p:nvPr/>
                  </p:nvSpPr>
                  <p:spPr>
                    <a:xfrm>
                      <a:off x="4338360" y="3002040"/>
                      <a:ext cx="393480" cy="396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07" h="500">
                          <a:moveTo>
                            <a:pt x="507" y="0"/>
                          </a:moveTo>
                          <a:lnTo>
                            <a:pt x="387" y="184"/>
                          </a:lnTo>
                          <a:lnTo>
                            <a:pt x="0" y="50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  <p:sp>
              <p:nvSpPr>
                <p:cNvPr id="1031" name=""/>
                <p:cNvSpPr/>
                <p:nvPr/>
              </p:nvSpPr>
              <p:spPr>
                <a:xfrm flipH="1" flipV="1">
                  <a:off x="4327560" y="3827520"/>
                  <a:ext cx="63360" cy="223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4480" bIns="-244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1032" name=""/>
                <p:cNvGrpSpPr/>
                <p:nvPr/>
              </p:nvGrpSpPr>
              <p:grpSpPr>
                <a:xfrm>
                  <a:off x="1280880" y="2583000"/>
                  <a:ext cx="3750120" cy="1762200"/>
                  <a:chOff x="1280880" y="2583000"/>
                  <a:chExt cx="3750120" cy="1762200"/>
                </a:xfrm>
              </p:grpSpPr>
              <p:sp>
                <p:nvSpPr>
                  <p:cNvPr id="1033" name=""/>
                  <p:cNvSpPr/>
                  <p:nvPr/>
                </p:nvSpPr>
                <p:spPr>
                  <a:xfrm>
                    <a:off x="1280880" y="3489480"/>
                    <a:ext cx="285480" cy="46080"/>
                  </a:xfrm>
                  <a:custGeom>
                    <a:avLst/>
                    <a:gdLst/>
                    <a:ahLst/>
                    <a:rect l="l" t="t" r="r" b="b"/>
                    <a:pathLst>
                      <a:path w="367" h="57">
                        <a:moveTo>
                          <a:pt x="29" y="44"/>
                        </a:moveTo>
                        <a:lnTo>
                          <a:pt x="310" y="57"/>
                        </a:lnTo>
                        <a:lnTo>
                          <a:pt x="367" y="10"/>
                        </a:lnTo>
                        <a:lnTo>
                          <a:pt x="258" y="0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720" bIns="-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4" name=""/>
                  <p:cNvSpPr/>
                  <p:nvPr/>
                </p:nvSpPr>
                <p:spPr>
                  <a:xfrm>
                    <a:off x="2448360" y="4040280"/>
                    <a:ext cx="6278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810" h="383">
                        <a:moveTo>
                          <a:pt x="0" y="0"/>
                        </a:moveTo>
                        <a:lnTo>
                          <a:pt x="414" y="252"/>
                        </a:lnTo>
                        <a:lnTo>
                          <a:pt x="810" y="3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5" name=""/>
                  <p:cNvSpPr/>
                  <p:nvPr/>
                </p:nvSpPr>
                <p:spPr>
                  <a:xfrm flipH="1">
                    <a:off x="2553480" y="2583000"/>
                    <a:ext cx="27720" cy="1508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6" name=""/>
                  <p:cNvSpPr/>
                  <p:nvPr/>
                </p:nvSpPr>
                <p:spPr>
                  <a:xfrm>
                    <a:off x="2503800" y="2738520"/>
                    <a:ext cx="2015640" cy="1274760"/>
                  </a:xfrm>
                  <a:custGeom>
                    <a:avLst/>
                    <a:gdLst/>
                    <a:ahLst/>
                    <a:rect l="l" t="t" r="r" b="b"/>
                    <a:pathLst>
                      <a:path w="2599" h="1606">
                        <a:moveTo>
                          <a:pt x="0" y="1606"/>
                        </a:moveTo>
                        <a:lnTo>
                          <a:pt x="103" y="1531"/>
                        </a:lnTo>
                        <a:lnTo>
                          <a:pt x="414" y="1257"/>
                        </a:lnTo>
                        <a:lnTo>
                          <a:pt x="534" y="970"/>
                        </a:lnTo>
                        <a:lnTo>
                          <a:pt x="677" y="843"/>
                        </a:lnTo>
                        <a:lnTo>
                          <a:pt x="1405" y="109"/>
                        </a:lnTo>
                        <a:lnTo>
                          <a:pt x="2031" y="0"/>
                        </a:lnTo>
                        <a:lnTo>
                          <a:pt x="2341" y="73"/>
                        </a:lnTo>
                        <a:lnTo>
                          <a:pt x="2427" y="454"/>
                        </a:lnTo>
                        <a:lnTo>
                          <a:pt x="2500" y="498"/>
                        </a:lnTo>
                        <a:lnTo>
                          <a:pt x="2599" y="75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7" name=""/>
                  <p:cNvSpPr/>
                  <p:nvPr/>
                </p:nvSpPr>
                <p:spPr>
                  <a:xfrm>
                    <a:off x="3260520" y="3011400"/>
                    <a:ext cx="18360" cy="158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8" name=""/>
                  <p:cNvSpPr/>
                  <p:nvPr/>
                </p:nvSpPr>
                <p:spPr>
                  <a:xfrm>
                    <a:off x="2624760" y="3625920"/>
                    <a:ext cx="697680" cy="501480"/>
                  </a:xfrm>
                  <a:custGeom>
                    <a:avLst/>
                    <a:gdLst/>
                    <a:ahLst/>
                    <a:rect l="l" t="t" r="r" b="b"/>
                    <a:pathLst>
                      <a:path w="900" h="631">
                        <a:moveTo>
                          <a:pt x="0" y="631"/>
                        </a:moveTo>
                        <a:lnTo>
                          <a:pt x="269" y="504"/>
                        </a:lnTo>
                        <a:lnTo>
                          <a:pt x="407" y="0"/>
                        </a:lnTo>
                        <a:lnTo>
                          <a:pt x="900" y="2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9" name=""/>
                  <p:cNvSpPr/>
                  <p:nvPr/>
                </p:nvSpPr>
                <p:spPr>
                  <a:xfrm flipV="1">
                    <a:off x="3682440" y="3930840"/>
                    <a:ext cx="23040" cy="95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0" name=""/>
                  <p:cNvSpPr/>
                  <p:nvPr/>
                </p:nvSpPr>
                <p:spPr>
                  <a:xfrm>
                    <a:off x="4460400" y="3821040"/>
                    <a:ext cx="28080" cy="1065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1" name=""/>
                  <p:cNvSpPr/>
                  <p:nvPr/>
                </p:nvSpPr>
                <p:spPr>
                  <a:xfrm>
                    <a:off x="4279320" y="3903840"/>
                    <a:ext cx="44640" cy="11412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144">
                        <a:moveTo>
                          <a:pt x="57" y="144"/>
                        </a:moveTo>
                        <a:lnTo>
                          <a:pt x="46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2" name=""/>
                  <p:cNvSpPr/>
                  <p:nvPr/>
                </p:nvSpPr>
                <p:spPr>
                  <a:xfrm flipH="1" flipV="1">
                    <a:off x="4705560" y="2894040"/>
                    <a:ext cx="325440" cy="117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3" name=""/>
                  <p:cNvSpPr/>
                  <p:nvPr/>
                </p:nvSpPr>
                <p:spPr>
                  <a:xfrm flipH="1">
                    <a:off x="3967200" y="3645000"/>
                    <a:ext cx="26280" cy="244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4" name=""/>
                  <p:cNvSpPr/>
                  <p:nvPr/>
                </p:nvSpPr>
                <p:spPr>
                  <a:xfrm>
                    <a:off x="3879360" y="3794040"/>
                    <a:ext cx="43200" cy="1414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5" name=""/>
                  <p:cNvSpPr/>
                  <p:nvPr/>
                </p:nvSpPr>
                <p:spPr>
                  <a:xfrm flipV="1">
                    <a:off x="3775320" y="3971880"/>
                    <a:ext cx="162720" cy="5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6" name=""/>
                  <p:cNvSpPr/>
                  <p:nvPr/>
                </p:nvSpPr>
                <p:spPr>
                  <a:xfrm>
                    <a:off x="4452840" y="3257640"/>
                    <a:ext cx="17856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86">
                        <a:moveTo>
                          <a:pt x="229" y="17"/>
                        </a:moveTo>
                        <a:lnTo>
                          <a:pt x="154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7" name=""/>
                  <p:cNvSpPr/>
                  <p:nvPr/>
                </p:nvSpPr>
                <p:spPr>
                  <a:xfrm flipH="1">
                    <a:off x="4352040" y="3776760"/>
                    <a:ext cx="1080" cy="63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6560" bIns="165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8" name=""/>
                  <p:cNvSpPr/>
                  <p:nvPr/>
                </p:nvSpPr>
                <p:spPr>
                  <a:xfrm flipV="1">
                    <a:off x="4083840" y="3968640"/>
                    <a:ext cx="1080" cy="44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" bIns="-25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049" name=""/>
                <p:cNvGrpSpPr/>
                <p:nvPr/>
              </p:nvGrpSpPr>
              <p:grpSpPr>
                <a:xfrm>
                  <a:off x="951840" y="1204920"/>
                  <a:ext cx="5057280" cy="3641760"/>
                  <a:chOff x="951840" y="1204920"/>
                  <a:chExt cx="5057280" cy="3641760"/>
                </a:xfrm>
              </p:grpSpPr>
              <p:grpSp>
                <p:nvGrpSpPr>
                  <p:cNvPr id="1050" name=""/>
                  <p:cNvGrpSpPr/>
                  <p:nvPr/>
                </p:nvGrpSpPr>
                <p:grpSpPr>
                  <a:xfrm>
                    <a:off x="2272680" y="2210040"/>
                    <a:ext cx="3736440" cy="2358720"/>
                    <a:chOff x="2272680" y="2210040"/>
                    <a:chExt cx="3736440" cy="2358720"/>
                  </a:xfrm>
                </p:grpSpPr>
                <p:sp>
                  <p:nvSpPr>
                    <p:cNvPr id="1051" name=""/>
                    <p:cNvSpPr/>
                    <p:nvPr/>
                  </p:nvSpPr>
                  <p:spPr>
                    <a:xfrm>
                      <a:off x="2272680" y="2924280"/>
                      <a:ext cx="8208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" h="222">
                          <a:moveTo>
                            <a:pt x="108" y="222"/>
                          </a:moveTo>
                          <a:lnTo>
                            <a:pt x="65" y="122"/>
                          </a:lnTo>
                          <a:lnTo>
                            <a:pt x="65" y="0"/>
                          </a:lnTo>
                          <a:lnTo>
                            <a:pt x="0" y="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52" name=""/>
                    <p:cNvSpPr/>
                    <p:nvPr/>
                  </p:nvSpPr>
                  <p:spPr>
                    <a:xfrm flipH="1">
                      <a:off x="2721960" y="3316320"/>
                      <a:ext cx="66600" cy="730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6280" bIns="262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53" name=""/>
                    <p:cNvSpPr/>
                    <p:nvPr/>
                  </p:nvSpPr>
                  <p:spPr>
                    <a:xfrm>
                      <a:off x="3381120" y="2847960"/>
                      <a:ext cx="185760" cy="446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0" h="561">
                          <a:moveTo>
                            <a:pt x="62" y="561"/>
                          </a:moveTo>
                          <a:lnTo>
                            <a:pt x="0" y="412"/>
                          </a:lnTo>
                          <a:lnTo>
                            <a:pt x="24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54" name=""/>
                    <p:cNvSpPr/>
                    <p:nvPr/>
                  </p:nvSpPr>
                  <p:spPr>
                    <a:xfrm>
                      <a:off x="2957760" y="3111480"/>
                      <a:ext cx="795600" cy="29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25" h="373">
                          <a:moveTo>
                            <a:pt x="0" y="373"/>
                          </a:moveTo>
                          <a:lnTo>
                            <a:pt x="509" y="166"/>
                          </a:lnTo>
                          <a:lnTo>
                            <a:pt x="1020" y="127"/>
                          </a:lnTo>
                          <a:lnTo>
                            <a:pt x="1025" y="0"/>
                          </a:lnTo>
                          <a:lnTo>
                            <a:pt x="555" y="9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55" name=""/>
                    <p:cNvSpPr/>
                    <p:nvPr/>
                  </p:nvSpPr>
                  <p:spPr>
                    <a:xfrm>
                      <a:off x="3077280" y="2746440"/>
                      <a:ext cx="1298880" cy="61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74" h="769">
                          <a:moveTo>
                            <a:pt x="1674" y="0"/>
                          </a:moveTo>
                          <a:lnTo>
                            <a:pt x="1205" y="109"/>
                          </a:lnTo>
                          <a:lnTo>
                            <a:pt x="699" y="304"/>
                          </a:lnTo>
                          <a:lnTo>
                            <a:pt x="0" y="76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56" name=""/>
                    <p:cNvSpPr/>
                    <p:nvPr/>
                  </p:nvSpPr>
                  <p:spPr>
                    <a:xfrm>
                      <a:off x="5866560" y="2210040"/>
                      <a:ext cx="43560" cy="91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57" name=""/>
                    <p:cNvSpPr/>
                    <p:nvPr/>
                  </p:nvSpPr>
                  <p:spPr>
                    <a:xfrm>
                      <a:off x="5883840" y="2346480"/>
                      <a:ext cx="125280" cy="54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2" h="68">
                          <a:moveTo>
                            <a:pt x="162" y="39"/>
                          </a:moveTo>
                          <a:lnTo>
                            <a:pt x="70" y="68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7200" bIns="7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58" name=""/>
                    <p:cNvSpPr/>
                    <p:nvPr/>
                  </p:nvSpPr>
                  <p:spPr>
                    <a:xfrm flipH="1">
                      <a:off x="5261400" y="2370240"/>
                      <a:ext cx="57240" cy="1857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59" name=""/>
                    <p:cNvSpPr/>
                    <p:nvPr/>
                  </p:nvSpPr>
                  <p:spPr>
                    <a:xfrm>
                      <a:off x="5116320" y="2370240"/>
                      <a:ext cx="674280" cy="25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320">
                          <a:moveTo>
                            <a:pt x="0" y="320"/>
                          </a:moveTo>
                          <a:lnTo>
                            <a:pt x="39" y="274"/>
                          </a:lnTo>
                          <a:lnTo>
                            <a:pt x="194" y="234"/>
                          </a:lnTo>
                          <a:lnTo>
                            <a:pt x="344" y="245"/>
                          </a:lnTo>
                          <a:lnTo>
                            <a:pt x="504" y="206"/>
                          </a:lnTo>
                          <a:lnTo>
                            <a:pt x="590" y="222"/>
                          </a:lnTo>
                          <a:lnTo>
                            <a:pt x="739" y="274"/>
                          </a:lnTo>
                          <a:lnTo>
                            <a:pt x="832" y="200"/>
                          </a:lnTo>
                          <a:lnTo>
                            <a:pt x="866" y="172"/>
                          </a:lnTo>
                          <a:lnTo>
                            <a:pt x="853" y="114"/>
                          </a:lnTo>
                          <a:lnTo>
                            <a:pt x="871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60" name=""/>
                    <p:cNvSpPr/>
                    <p:nvPr/>
                  </p:nvSpPr>
                  <p:spPr>
                    <a:xfrm>
                      <a:off x="4834080" y="2951280"/>
                      <a:ext cx="676080" cy="345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436">
                          <a:moveTo>
                            <a:pt x="871" y="41"/>
                          </a:moveTo>
                          <a:lnTo>
                            <a:pt x="785" y="0"/>
                          </a:lnTo>
                          <a:lnTo>
                            <a:pt x="613" y="0"/>
                          </a:lnTo>
                          <a:lnTo>
                            <a:pt x="91" y="109"/>
                          </a:lnTo>
                          <a:lnTo>
                            <a:pt x="104" y="321"/>
                          </a:lnTo>
                          <a:lnTo>
                            <a:pt x="0" y="43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61" name=""/>
                    <p:cNvSpPr/>
                    <p:nvPr/>
                  </p:nvSpPr>
                  <p:spPr>
                    <a:xfrm>
                      <a:off x="4314600" y="2760840"/>
                      <a:ext cx="761040" cy="1749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3" h="2203">
                          <a:moveTo>
                            <a:pt x="983" y="0"/>
                          </a:moveTo>
                          <a:lnTo>
                            <a:pt x="839" y="109"/>
                          </a:lnTo>
                          <a:lnTo>
                            <a:pt x="759" y="303"/>
                          </a:lnTo>
                          <a:lnTo>
                            <a:pt x="569" y="602"/>
                          </a:lnTo>
                          <a:lnTo>
                            <a:pt x="506" y="790"/>
                          </a:lnTo>
                          <a:lnTo>
                            <a:pt x="183" y="1142"/>
                          </a:lnTo>
                          <a:lnTo>
                            <a:pt x="86" y="1382"/>
                          </a:lnTo>
                          <a:lnTo>
                            <a:pt x="97" y="1612"/>
                          </a:lnTo>
                          <a:lnTo>
                            <a:pt x="6" y="2047"/>
                          </a:lnTo>
                          <a:lnTo>
                            <a:pt x="0" y="22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62" name=""/>
                    <p:cNvSpPr/>
                    <p:nvPr/>
                  </p:nvSpPr>
                  <p:spPr>
                    <a:xfrm flipH="1" flipV="1">
                      <a:off x="5043240" y="3781080"/>
                      <a:ext cx="160920" cy="136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63" name=""/>
                    <p:cNvSpPr/>
                    <p:nvPr/>
                  </p:nvSpPr>
                  <p:spPr>
                    <a:xfrm>
                      <a:off x="4079160" y="4268880"/>
                      <a:ext cx="292680" cy="185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8" h="235">
                          <a:moveTo>
                            <a:pt x="378" y="110"/>
                          </a:moveTo>
                          <a:lnTo>
                            <a:pt x="190" y="23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64" name=""/>
                    <p:cNvSpPr/>
                    <p:nvPr/>
                  </p:nvSpPr>
                  <p:spPr>
                    <a:xfrm>
                      <a:off x="4198320" y="2928960"/>
                      <a:ext cx="766080" cy="7923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8" h="999">
                          <a:moveTo>
                            <a:pt x="988" y="0"/>
                          </a:moveTo>
                          <a:lnTo>
                            <a:pt x="884" y="167"/>
                          </a:lnTo>
                          <a:lnTo>
                            <a:pt x="803" y="350"/>
                          </a:lnTo>
                          <a:lnTo>
                            <a:pt x="443" y="678"/>
                          </a:lnTo>
                          <a:lnTo>
                            <a:pt x="156" y="981"/>
                          </a:lnTo>
                          <a:lnTo>
                            <a:pt x="0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65" name=""/>
                    <p:cNvSpPr/>
                    <p:nvPr/>
                  </p:nvSpPr>
                  <p:spPr>
                    <a:xfrm>
                      <a:off x="3834000" y="3794040"/>
                      <a:ext cx="303480" cy="774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93" h="976">
                          <a:moveTo>
                            <a:pt x="0" y="976"/>
                          </a:moveTo>
                          <a:lnTo>
                            <a:pt x="138" y="861"/>
                          </a:lnTo>
                          <a:lnTo>
                            <a:pt x="161" y="666"/>
                          </a:lnTo>
                          <a:lnTo>
                            <a:pt x="249" y="219"/>
                          </a:lnTo>
                          <a:lnTo>
                            <a:pt x="393" y="70"/>
                          </a:lnTo>
                          <a:lnTo>
                            <a:pt x="39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66" name=""/>
                    <p:cNvSpPr/>
                    <p:nvPr/>
                  </p:nvSpPr>
                  <p:spPr>
                    <a:xfrm>
                      <a:off x="4413600" y="2933640"/>
                      <a:ext cx="158040" cy="378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4" h="477">
                          <a:moveTo>
                            <a:pt x="204" y="0"/>
                          </a:moveTo>
                          <a:lnTo>
                            <a:pt x="0" y="28"/>
                          </a:lnTo>
                          <a:lnTo>
                            <a:pt x="23" y="47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67" name=""/>
                    <p:cNvSpPr/>
                    <p:nvPr/>
                  </p:nvSpPr>
                  <p:spPr>
                    <a:xfrm>
                      <a:off x="4055760" y="3479760"/>
                      <a:ext cx="24912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1" h="568">
                          <a:moveTo>
                            <a:pt x="0" y="568"/>
                          </a:moveTo>
                          <a:lnTo>
                            <a:pt x="11" y="466"/>
                          </a:lnTo>
                          <a:lnTo>
                            <a:pt x="177" y="352"/>
                          </a:lnTo>
                          <a:lnTo>
                            <a:pt x="321" y="41"/>
                          </a:lnTo>
                          <a:lnTo>
                            <a:pt x="315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68" name=""/>
                    <p:cNvSpPr/>
                    <p:nvPr/>
                  </p:nvSpPr>
                  <p:spPr>
                    <a:xfrm>
                      <a:off x="3581280" y="3849840"/>
                      <a:ext cx="49752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42" h="431">
                          <a:moveTo>
                            <a:pt x="0" y="431"/>
                          </a:moveTo>
                          <a:lnTo>
                            <a:pt x="211" y="327"/>
                          </a:lnTo>
                          <a:lnTo>
                            <a:pt x="435" y="137"/>
                          </a:lnTo>
                          <a:lnTo>
                            <a:pt x="64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  <p:grpSp>
                <p:nvGrpSpPr>
                  <p:cNvPr id="1069" name=""/>
                  <p:cNvGrpSpPr/>
                  <p:nvPr/>
                </p:nvGrpSpPr>
                <p:grpSpPr>
                  <a:xfrm>
                    <a:off x="951840" y="1204920"/>
                    <a:ext cx="4995360" cy="3641760"/>
                    <a:chOff x="951840" y="1204920"/>
                    <a:chExt cx="4995360" cy="3641760"/>
                  </a:xfrm>
                </p:grpSpPr>
                <p:sp>
                  <p:nvSpPr>
                    <p:cNvPr id="1070" name=""/>
                    <p:cNvSpPr/>
                    <p:nvPr/>
                  </p:nvSpPr>
                  <p:spPr>
                    <a:xfrm>
                      <a:off x="3389040" y="3522600"/>
                      <a:ext cx="262080" cy="933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38" h="1176">
                          <a:moveTo>
                            <a:pt x="0" y="0"/>
                          </a:moveTo>
                          <a:lnTo>
                            <a:pt x="122" y="667"/>
                          </a:lnTo>
                          <a:lnTo>
                            <a:pt x="302" y="925"/>
                          </a:lnTo>
                          <a:lnTo>
                            <a:pt x="287" y="1090"/>
                          </a:lnTo>
                          <a:lnTo>
                            <a:pt x="338" y="117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71" name=""/>
                    <p:cNvSpPr/>
                    <p:nvPr/>
                  </p:nvSpPr>
                  <p:spPr>
                    <a:xfrm>
                      <a:off x="2206080" y="1204920"/>
                      <a:ext cx="15120" cy="325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72" name=""/>
                    <p:cNvSpPr/>
                    <p:nvPr/>
                  </p:nvSpPr>
                  <p:spPr>
                    <a:xfrm>
                      <a:off x="993600" y="1297080"/>
                      <a:ext cx="1006200" cy="1820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98" h="2295">
                          <a:moveTo>
                            <a:pt x="1205" y="0"/>
                          </a:moveTo>
                          <a:lnTo>
                            <a:pt x="1262" y="136"/>
                          </a:lnTo>
                          <a:lnTo>
                            <a:pt x="1298" y="286"/>
                          </a:lnTo>
                          <a:lnTo>
                            <a:pt x="975" y="401"/>
                          </a:lnTo>
                          <a:lnTo>
                            <a:pt x="946" y="487"/>
                          </a:lnTo>
                          <a:lnTo>
                            <a:pt x="846" y="573"/>
                          </a:lnTo>
                          <a:lnTo>
                            <a:pt x="466" y="882"/>
                          </a:lnTo>
                          <a:lnTo>
                            <a:pt x="79" y="1219"/>
                          </a:lnTo>
                          <a:lnTo>
                            <a:pt x="136" y="1477"/>
                          </a:lnTo>
                          <a:lnTo>
                            <a:pt x="0" y="2008"/>
                          </a:lnTo>
                          <a:lnTo>
                            <a:pt x="86" y="229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73" name=""/>
                    <p:cNvSpPr/>
                    <p:nvPr/>
                  </p:nvSpPr>
                  <p:spPr>
                    <a:xfrm>
                      <a:off x="1099080" y="1490760"/>
                      <a:ext cx="178200" cy="466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30" h="589">
                          <a:moveTo>
                            <a:pt x="230" y="0"/>
                          </a:moveTo>
                          <a:lnTo>
                            <a:pt x="172" y="86"/>
                          </a:lnTo>
                          <a:lnTo>
                            <a:pt x="158" y="273"/>
                          </a:lnTo>
                          <a:lnTo>
                            <a:pt x="36" y="373"/>
                          </a:lnTo>
                          <a:lnTo>
                            <a:pt x="0" y="58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74" name=""/>
                    <p:cNvSpPr/>
                    <p:nvPr/>
                  </p:nvSpPr>
                  <p:spPr>
                    <a:xfrm>
                      <a:off x="1972080" y="1416240"/>
                      <a:ext cx="477360" cy="30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17" h="380">
                          <a:moveTo>
                            <a:pt x="617" y="380"/>
                          </a:moveTo>
                          <a:lnTo>
                            <a:pt x="430" y="194"/>
                          </a:lnTo>
                          <a:lnTo>
                            <a:pt x="315" y="17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75" name=""/>
                    <p:cNvSpPr/>
                    <p:nvPr/>
                  </p:nvSpPr>
                  <p:spPr>
                    <a:xfrm>
                      <a:off x="1965600" y="1387440"/>
                      <a:ext cx="3214440" cy="860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145" h="1083">
                          <a:moveTo>
                            <a:pt x="0" y="0"/>
                          </a:moveTo>
                          <a:lnTo>
                            <a:pt x="322" y="180"/>
                          </a:lnTo>
                          <a:lnTo>
                            <a:pt x="1283" y="302"/>
                          </a:lnTo>
                          <a:lnTo>
                            <a:pt x="1900" y="423"/>
                          </a:lnTo>
                          <a:lnTo>
                            <a:pt x="2660" y="431"/>
                          </a:lnTo>
                          <a:lnTo>
                            <a:pt x="2825" y="495"/>
                          </a:lnTo>
                          <a:lnTo>
                            <a:pt x="2933" y="395"/>
                          </a:lnTo>
                          <a:lnTo>
                            <a:pt x="3047" y="359"/>
                          </a:lnTo>
                          <a:lnTo>
                            <a:pt x="3908" y="330"/>
                          </a:lnTo>
                          <a:lnTo>
                            <a:pt x="3958" y="345"/>
                          </a:lnTo>
                          <a:lnTo>
                            <a:pt x="4015" y="409"/>
                          </a:lnTo>
                          <a:lnTo>
                            <a:pt x="4066" y="553"/>
                          </a:lnTo>
                          <a:lnTo>
                            <a:pt x="4101" y="969"/>
                          </a:lnTo>
                          <a:lnTo>
                            <a:pt x="4145" y="108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76" name=""/>
                    <p:cNvSpPr/>
                    <p:nvPr/>
                  </p:nvSpPr>
                  <p:spPr>
                    <a:xfrm>
                      <a:off x="1344240" y="1741680"/>
                      <a:ext cx="961200" cy="1598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40" h="2015">
                          <a:moveTo>
                            <a:pt x="71" y="0"/>
                          </a:moveTo>
                          <a:lnTo>
                            <a:pt x="0" y="108"/>
                          </a:lnTo>
                          <a:lnTo>
                            <a:pt x="50" y="287"/>
                          </a:lnTo>
                          <a:lnTo>
                            <a:pt x="272" y="574"/>
                          </a:lnTo>
                          <a:lnTo>
                            <a:pt x="294" y="681"/>
                          </a:lnTo>
                          <a:lnTo>
                            <a:pt x="537" y="1011"/>
                          </a:lnTo>
                          <a:lnTo>
                            <a:pt x="717" y="1004"/>
                          </a:lnTo>
                          <a:lnTo>
                            <a:pt x="760" y="961"/>
                          </a:lnTo>
                          <a:lnTo>
                            <a:pt x="796" y="947"/>
                          </a:lnTo>
                          <a:lnTo>
                            <a:pt x="853" y="990"/>
                          </a:lnTo>
                          <a:lnTo>
                            <a:pt x="925" y="997"/>
                          </a:lnTo>
                          <a:lnTo>
                            <a:pt x="953" y="1126"/>
                          </a:lnTo>
                          <a:lnTo>
                            <a:pt x="1147" y="1320"/>
                          </a:lnTo>
                          <a:lnTo>
                            <a:pt x="1118" y="1477"/>
                          </a:lnTo>
                          <a:lnTo>
                            <a:pt x="1204" y="1542"/>
                          </a:lnTo>
                          <a:lnTo>
                            <a:pt x="1176" y="1664"/>
                          </a:lnTo>
                          <a:lnTo>
                            <a:pt x="1118" y="1736"/>
                          </a:lnTo>
                          <a:lnTo>
                            <a:pt x="1025" y="1786"/>
                          </a:lnTo>
                          <a:lnTo>
                            <a:pt x="1118" y="1922"/>
                          </a:lnTo>
                          <a:lnTo>
                            <a:pt x="1240" y="20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77" name=""/>
                    <p:cNvSpPr/>
                    <p:nvPr/>
                  </p:nvSpPr>
                  <p:spPr>
                    <a:xfrm>
                      <a:off x="2127240" y="1695600"/>
                      <a:ext cx="189000" cy="984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3" h="1240">
                          <a:moveTo>
                            <a:pt x="129" y="0"/>
                          </a:moveTo>
                          <a:lnTo>
                            <a:pt x="243" y="789"/>
                          </a:lnTo>
                          <a:lnTo>
                            <a:pt x="0" y="12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78" name=""/>
                    <p:cNvSpPr/>
                    <p:nvPr/>
                  </p:nvSpPr>
                  <p:spPr>
                    <a:xfrm>
                      <a:off x="951840" y="2992680"/>
                      <a:ext cx="851040" cy="79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97" h="999">
                          <a:moveTo>
                            <a:pt x="172" y="0"/>
                          </a:moveTo>
                          <a:lnTo>
                            <a:pt x="138" y="149"/>
                          </a:lnTo>
                          <a:lnTo>
                            <a:pt x="93" y="211"/>
                          </a:lnTo>
                          <a:lnTo>
                            <a:pt x="109" y="315"/>
                          </a:lnTo>
                          <a:lnTo>
                            <a:pt x="0" y="373"/>
                          </a:lnTo>
                          <a:lnTo>
                            <a:pt x="36" y="563"/>
                          </a:lnTo>
                          <a:lnTo>
                            <a:pt x="161" y="608"/>
                          </a:lnTo>
                          <a:lnTo>
                            <a:pt x="448" y="843"/>
                          </a:lnTo>
                          <a:lnTo>
                            <a:pt x="740" y="900"/>
                          </a:lnTo>
                          <a:lnTo>
                            <a:pt x="1097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79" name=""/>
                    <p:cNvSpPr/>
                    <p:nvPr/>
                  </p:nvSpPr>
                  <p:spPr>
                    <a:xfrm flipV="1">
                      <a:off x="1437120" y="3693960"/>
                      <a:ext cx="4320" cy="1047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80" name=""/>
                    <p:cNvSpPr/>
                    <p:nvPr/>
                  </p:nvSpPr>
                  <p:spPr>
                    <a:xfrm>
                      <a:off x="1725480" y="3486240"/>
                      <a:ext cx="1350360" cy="851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40" h="1072">
                          <a:moveTo>
                            <a:pt x="0" y="0"/>
                          </a:moveTo>
                          <a:lnTo>
                            <a:pt x="138" y="533"/>
                          </a:lnTo>
                          <a:lnTo>
                            <a:pt x="419" y="665"/>
                          </a:lnTo>
                          <a:lnTo>
                            <a:pt x="740" y="603"/>
                          </a:lnTo>
                          <a:lnTo>
                            <a:pt x="1740" y="107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81" name=""/>
                    <p:cNvSpPr/>
                    <p:nvPr/>
                  </p:nvSpPr>
                  <p:spPr>
                    <a:xfrm>
                      <a:off x="2353680" y="2290680"/>
                      <a:ext cx="88200" cy="4143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82" name=""/>
                    <p:cNvSpPr/>
                    <p:nvPr/>
                  </p:nvSpPr>
                  <p:spPr>
                    <a:xfrm>
                      <a:off x="2184480" y="2648160"/>
                      <a:ext cx="1187640" cy="1009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31" h="1273">
                          <a:moveTo>
                            <a:pt x="0" y="0"/>
                          </a:moveTo>
                          <a:lnTo>
                            <a:pt x="81" y="63"/>
                          </a:lnTo>
                          <a:lnTo>
                            <a:pt x="172" y="34"/>
                          </a:lnTo>
                          <a:lnTo>
                            <a:pt x="511" y="120"/>
                          </a:lnTo>
                          <a:lnTo>
                            <a:pt x="590" y="224"/>
                          </a:lnTo>
                          <a:lnTo>
                            <a:pt x="655" y="235"/>
                          </a:lnTo>
                          <a:lnTo>
                            <a:pt x="1336" y="723"/>
                          </a:lnTo>
                          <a:lnTo>
                            <a:pt x="1508" y="746"/>
                          </a:lnTo>
                          <a:lnTo>
                            <a:pt x="1531" y="127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83" name=""/>
                    <p:cNvSpPr/>
                    <p:nvPr/>
                  </p:nvSpPr>
                  <p:spPr>
                    <a:xfrm>
                      <a:off x="2255760" y="2697120"/>
                      <a:ext cx="1578240" cy="71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36" h="900">
                          <a:moveTo>
                            <a:pt x="0" y="0"/>
                          </a:moveTo>
                          <a:lnTo>
                            <a:pt x="263" y="47"/>
                          </a:lnTo>
                          <a:lnTo>
                            <a:pt x="355" y="91"/>
                          </a:lnTo>
                          <a:lnTo>
                            <a:pt x="487" y="143"/>
                          </a:lnTo>
                          <a:lnTo>
                            <a:pt x="568" y="224"/>
                          </a:lnTo>
                          <a:lnTo>
                            <a:pt x="597" y="642"/>
                          </a:lnTo>
                          <a:lnTo>
                            <a:pt x="774" y="895"/>
                          </a:lnTo>
                          <a:lnTo>
                            <a:pt x="1497" y="900"/>
                          </a:lnTo>
                          <a:lnTo>
                            <a:pt x="1817" y="895"/>
                          </a:lnTo>
                          <a:lnTo>
                            <a:pt x="2036" y="8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84" name=""/>
                    <p:cNvSpPr/>
                    <p:nvPr/>
                  </p:nvSpPr>
                  <p:spPr>
                    <a:xfrm>
                      <a:off x="2714760" y="3129120"/>
                      <a:ext cx="136080" cy="277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8" h="350">
                          <a:moveTo>
                            <a:pt x="0" y="0"/>
                          </a:moveTo>
                          <a:lnTo>
                            <a:pt x="178" y="143"/>
                          </a:lnTo>
                          <a:lnTo>
                            <a:pt x="178" y="3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85" name=""/>
                    <p:cNvSpPr/>
                    <p:nvPr/>
                  </p:nvSpPr>
                  <p:spPr>
                    <a:xfrm flipV="1">
                      <a:off x="2744280" y="4013280"/>
                      <a:ext cx="418680" cy="217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86" name=""/>
                    <p:cNvSpPr/>
                    <p:nvPr/>
                  </p:nvSpPr>
                  <p:spPr>
                    <a:xfrm flipH="1" flipV="1">
                      <a:off x="2891520" y="4162320"/>
                      <a:ext cx="235440" cy="74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8080" bIns="280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87" name=""/>
                    <p:cNvSpPr/>
                    <p:nvPr/>
                  </p:nvSpPr>
                  <p:spPr>
                    <a:xfrm>
                      <a:off x="3367440" y="3024360"/>
                      <a:ext cx="288000" cy="56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3" h="712">
                          <a:moveTo>
                            <a:pt x="373" y="0"/>
                          </a:moveTo>
                          <a:lnTo>
                            <a:pt x="349" y="144"/>
                          </a:lnTo>
                          <a:lnTo>
                            <a:pt x="292" y="266"/>
                          </a:lnTo>
                          <a:lnTo>
                            <a:pt x="253" y="483"/>
                          </a:lnTo>
                          <a:lnTo>
                            <a:pt x="97" y="667"/>
                          </a:lnTo>
                          <a:lnTo>
                            <a:pt x="0" y="71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88" name=""/>
                    <p:cNvSpPr/>
                    <p:nvPr/>
                  </p:nvSpPr>
                  <p:spPr>
                    <a:xfrm>
                      <a:off x="3076200" y="3380040"/>
                      <a:ext cx="326880" cy="287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23" h="362">
                          <a:moveTo>
                            <a:pt x="68" y="362"/>
                          </a:moveTo>
                          <a:lnTo>
                            <a:pt x="423" y="86"/>
                          </a:lnTo>
                          <a:lnTo>
                            <a:pt x="416" y="28"/>
                          </a:lnTo>
                          <a:lnTo>
                            <a:pt x="377" y="0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89" name=""/>
                    <p:cNvSpPr/>
                    <p:nvPr/>
                  </p:nvSpPr>
                  <p:spPr>
                    <a:xfrm>
                      <a:off x="3207600" y="3557520"/>
                      <a:ext cx="978480" cy="228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62" h="287">
                          <a:moveTo>
                            <a:pt x="0" y="68"/>
                          </a:moveTo>
                          <a:lnTo>
                            <a:pt x="80" y="154"/>
                          </a:lnTo>
                          <a:lnTo>
                            <a:pt x="182" y="245"/>
                          </a:lnTo>
                          <a:lnTo>
                            <a:pt x="297" y="287"/>
                          </a:lnTo>
                          <a:lnTo>
                            <a:pt x="464" y="281"/>
                          </a:lnTo>
                          <a:lnTo>
                            <a:pt x="860" y="138"/>
                          </a:lnTo>
                          <a:lnTo>
                            <a:pt x="126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90" name=""/>
                    <p:cNvSpPr/>
                    <p:nvPr/>
                  </p:nvSpPr>
                  <p:spPr>
                    <a:xfrm>
                      <a:off x="3727440" y="3521160"/>
                      <a:ext cx="154800" cy="146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1" h="185">
                          <a:moveTo>
                            <a:pt x="0" y="0"/>
                          </a:moveTo>
                          <a:lnTo>
                            <a:pt x="75" y="99"/>
                          </a:lnTo>
                          <a:lnTo>
                            <a:pt x="201" y="18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91" name=""/>
                    <p:cNvSpPr/>
                    <p:nvPr/>
                  </p:nvSpPr>
                  <p:spPr>
                    <a:xfrm>
                      <a:off x="3100680" y="2660760"/>
                      <a:ext cx="1213920" cy="68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66" h="868">
                          <a:moveTo>
                            <a:pt x="1566" y="0"/>
                          </a:moveTo>
                          <a:lnTo>
                            <a:pt x="1301" y="144"/>
                          </a:lnTo>
                          <a:lnTo>
                            <a:pt x="1158" y="190"/>
                          </a:lnTo>
                          <a:lnTo>
                            <a:pt x="636" y="248"/>
                          </a:lnTo>
                          <a:lnTo>
                            <a:pt x="0" y="86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92" name=""/>
                    <p:cNvSpPr/>
                    <p:nvPr/>
                  </p:nvSpPr>
                  <p:spPr>
                    <a:xfrm>
                      <a:off x="3426480" y="1782720"/>
                      <a:ext cx="678960" cy="568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7" h="717">
                          <a:moveTo>
                            <a:pt x="0" y="0"/>
                          </a:moveTo>
                          <a:lnTo>
                            <a:pt x="45" y="310"/>
                          </a:lnTo>
                          <a:lnTo>
                            <a:pt x="86" y="373"/>
                          </a:lnTo>
                          <a:lnTo>
                            <a:pt x="274" y="475"/>
                          </a:lnTo>
                          <a:lnTo>
                            <a:pt x="733" y="717"/>
                          </a:lnTo>
                          <a:lnTo>
                            <a:pt x="877" y="71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93" name=""/>
                    <p:cNvSpPr/>
                    <p:nvPr/>
                  </p:nvSpPr>
                  <p:spPr>
                    <a:xfrm>
                      <a:off x="3429360" y="1782720"/>
                      <a:ext cx="102780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25" h="493">
                          <a:moveTo>
                            <a:pt x="0" y="0"/>
                          </a:moveTo>
                          <a:lnTo>
                            <a:pt x="241" y="269"/>
                          </a:lnTo>
                          <a:lnTo>
                            <a:pt x="418" y="274"/>
                          </a:lnTo>
                          <a:lnTo>
                            <a:pt x="465" y="373"/>
                          </a:lnTo>
                          <a:lnTo>
                            <a:pt x="562" y="407"/>
                          </a:lnTo>
                          <a:lnTo>
                            <a:pt x="838" y="407"/>
                          </a:lnTo>
                          <a:lnTo>
                            <a:pt x="1044" y="493"/>
                          </a:lnTo>
                          <a:lnTo>
                            <a:pt x="1325" y="38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94" name=""/>
                    <p:cNvSpPr/>
                    <p:nvPr/>
                  </p:nvSpPr>
                  <p:spPr>
                    <a:xfrm>
                      <a:off x="5128920" y="1908360"/>
                      <a:ext cx="590400" cy="101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64" h="127">
                          <a:moveTo>
                            <a:pt x="0" y="46"/>
                          </a:moveTo>
                          <a:lnTo>
                            <a:pt x="138" y="28"/>
                          </a:lnTo>
                          <a:lnTo>
                            <a:pt x="321" y="86"/>
                          </a:lnTo>
                          <a:lnTo>
                            <a:pt x="477" y="127"/>
                          </a:lnTo>
                          <a:lnTo>
                            <a:pt x="568" y="104"/>
                          </a:lnTo>
                          <a:lnTo>
                            <a:pt x="620" y="93"/>
                          </a:lnTo>
                          <a:lnTo>
                            <a:pt x="712" y="0"/>
                          </a:lnTo>
                          <a:lnTo>
                            <a:pt x="746" y="0"/>
                          </a:lnTo>
                          <a:lnTo>
                            <a:pt x="764" y="12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95" name=""/>
                    <p:cNvSpPr/>
                    <p:nvPr/>
                  </p:nvSpPr>
                  <p:spPr>
                    <a:xfrm>
                      <a:off x="5014080" y="1995480"/>
                      <a:ext cx="53136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7" h="568">
                          <a:moveTo>
                            <a:pt x="687" y="0"/>
                          </a:moveTo>
                          <a:lnTo>
                            <a:pt x="653" y="47"/>
                          </a:lnTo>
                          <a:lnTo>
                            <a:pt x="491" y="156"/>
                          </a:lnTo>
                          <a:lnTo>
                            <a:pt x="339" y="276"/>
                          </a:lnTo>
                          <a:lnTo>
                            <a:pt x="224" y="310"/>
                          </a:lnTo>
                          <a:lnTo>
                            <a:pt x="115" y="350"/>
                          </a:lnTo>
                          <a:lnTo>
                            <a:pt x="34" y="407"/>
                          </a:lnTo>
                          <a:lnTo>
                            <a:pt x="6" y="472"/>
                          </a:lnTo>
                          <a:lnTo>
                            <a:pt x="0" y="540"/>
                          </a:lnTo>
                          <a:lnTo>
                            <a:pt x="52" y="568"/>
                          </a:lnTo>
                          <a:lnTo>
                            <a:pt x="144" y="5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96" name=""/>
                    <p:cNvSpPr/>
                    <p:nvPr/>
                  </p:nvSpPr>
                  <p:spPr>
                    <a:xfrm>
                      <a:off x="5079240" y="2278080"/>
                      <a:ext cx="867960" cy="547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19" h="688">
                          <a:moveTo>
                            <a:pt x="1119" y="0"/>
                          </a:moveTo>
                          <a:lnTo>
                            <a:pt x="1004" y="97"/>
                          </a:lnTo>
                          <a:lnTo>
                            <a:pt x="832" y="125"/>
                          </a:lnTo>
                          <a:lnTo>
                            <a:pt x="707" y="21"/>
                          </a:lnTo>
                          <a:lnTo>
                            <a:pt x="563" y="97"/>
                          </a:lnTo>
                          <a:lnTo>
                            <a:pt x="493" y="39"/>
                          </a:lnTo>
                          <a:lnTo>
                            <a:pt x="190" y="143"/>
                          </a:lnTo>
                          <a:lnTo>
                            <a:pt x="92" y="251"/>
                          </a:lnTo>
                          <a:lnTo>
                            <a:pt x="52" y="412"/>
                          </a:lnTo>
                          <a:lnTo>
                            <a:pt x="0" y="613"/>
                          </a:lnTo>
                          <a:lnTo>
                            <a:pt x="24" y="68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97" name=""/>
                    <p:cNvSpPr/>
                    <p:nvPr/>
                  </p:nvSpPr>
                  <p:spPr>
                    <a:xfrm>
                      <a:off x="3614040" y="2370240"/>
                      <a:ext cx="2293200" cy="1598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58" h="2013">
                          <a:moveTo>
                            <a:pt x="2958" y="0"/>
                          </a:moveTo>
                          <a:lnTo>
                            <a:pt x="2666" y="193"/>
                          </a:lnTo>
                          <a:lnTo>
                            <a:pt x="2528" y="446"/>
                          </a:lnTo>
                          <a:lnTo>
                            <a:pt x="2121" y="545"/>
                          </a:lnTo>
                          <a:lnTo>
                            <a:pt x="1816" y="681"/>
                          </a:lnTo>
                          <a:lnTo>
                            <a:pt x="1377" y="756"/>
                          </a:lnTo>
                          <a:lnTo>
                            <a:pt x="986" y="1025"/>
                          </a:lnTo>
                          <a:lnTo>
                            <a:pt x="740" y="1296"/>
                          </a:lnTo>
                          <a:lnTo>
                            <a:pt x="326" y="1807"/>
                          </a:lnTo>
                          <a:lnTo>
                            <a:pt x="86" y="1984"/>
                          </a:lnTo>
                          <a:lnTo>
                            <a:pt x="0" y="201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98" name=""/>
                    <p:cNvSpPr/>
                    <p:nvPr/>
                  </p:nvSpPr>
                  <p:spPr>
                    <a:xfrm>
                      <a:off x="4452840" y="2086200"/>
                      <a:ext cx="373680" cy="488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2" h="615">
                          <a:moveTo>
                            <a:pt x="0" y="0"/>
                          </a:moveTo>
                          <a:lnTo>
                            <a:pt x="81" y="12"/>
                          </a:lnTo>
                          <a:lnTo>
                            <a:pt x="172" y="477"/>
                          </a:lnTo>
                          <a:lnTo>
                            <a:pt x="211" y="550"/>
                          </a:lnTo>
                          <a:lnTo>
                            <a:pt x="482" y="6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099" name=""/>
                    <p:cNvSpPr/>
                    <p:nvPr/>
                  </p:nvSpPr>
                  <p:spPr>
                    <a:xfrm>
                      <a:off x="4092840" y="2282760"/>
                      <a:ext cx="19548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52" h="430">
                          <a:moveTo>
                            <a:pt x="39" y="131"/>
                          </a:moveTo>
                          <a:lnTo>
                            <a:pt x="5" y="63"/>
                          </a:lnTo>
                          <a:lnTo>
                            <a:pt x="0" y="29"/>
                          </a:lnTo>
                          <a:lnTo>
                            <a:pt x="28" y="6"/>
                          </a:lnTo>
                          <a:lnTo>
                            <a:pt x="173" y="0"/>
                          </a:lnTo>
                          <a:lnTo>
                            <a:pt x="247" y="373"/>
                          </a:lnTo>
                          <a:lnTo>
                            <a:pt x="218" y="430"/>
                          </a:lnTo>
                          <a:lnTo>
                            <a:pt x="132" y="355"/>
                          </a:lnTo>
                          <a:lnTo>
                            <a:pt x="161" y="149"/>
                          </a:lnTo>
                          <a:lnTo>
                            <a:pt x="252" y="10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00" name=""/>
                    <p:cNvSpPr/>
                    <p:nvPr/>
                  </p:nvSpPr>
                  <p:spPr>
                    <a:xfrm>
                      <a:off x="4260600" y="2487600"/>
                      <a:ext cx="333000" cy="2923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0" h="368">
                          <a:moveTo>
                            <a:pt x="0" y="172"/>
                          </a:moveTo>
                          <a:lnTo>
                            <a:pt x="0" y="368"/>
                          </a:lnTo>
                          <a:lnTo>
                            <a:pt x="195" y="332"/>
                          </a:lnTo>
                          <a:lnTo>
                            <a:pt x="320" y="224"/>
                          </a:lnTo>
                          <a:lnTo>
                            <a:pt x="328" y="110"/>
                          </a:lnTo>
                          <a:lnTo>
                            <a:pt x="43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01" name=""/>
                    <p:cNvSpPr/>
                    <p:nvPr/>
                  </p:nvSpPr>
                  <p:spPr>
                    <a:xfrm>
                      <a:off x="4500720" y="2678040"/>
                      <a:ext cx="159480" cy="82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6000" bIns="36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02" name=""/>
                    <p:cNvSpPr/>
                    <p:nvPr/>
                  </p:nvSpPr>
                  <p:spPr>
                    <a:xfrm>
                      <a:off x="5253120" y="2568600"/>
                      <a:ext cx="356400" cy="87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58" h="109">
                          <a:moveTo>
                            <a:pt x="0" y="0"/>
                          </a:moveTo>
                          <a:lnTo>
                            <a:pt x="44" y="35"/>
                          </a:lnTo>
                          <a:lnTo>
                            <a:pt x="114" y="23"/>
                          </a:lnTo>
                          <a:lnTo>
                            <a:pt x="206" y="35"/>
                          </a:lnTo>
                          <a:lnTo>
                            <a:pt x="245" y="7"/>
                          </a:lnTo>
                          <a:lnTo>
                            <a:pt x="286" y="12"/>
                          </a:lnTo>
                          <a:lnTo>
                            <a:pt x="458" y="10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0680" bIns="406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03" name=""/>
                    <p:cNvSpPr/>
                    <p:nvPr/>
                  </p:nvSpPr>
                  <p:spPr>
                    <a:xfrm>
                      <a:off x="3501000" y="2656080"/>
                      <a:ext cx="2108520" cy="1844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719" h="2324">
                          <a:moveTo>
                            <a:pt x="2719" y="0"/>
                          </a:moveTo>
                          <a:lnTo>
                            <a:pt x="2644" y="70"/>
                          </a:lnTo>
                          <a:lnTo>
                            <a:pt x="2524" y="127"/>
                          </a:lnTo>
                          <a:lnTo>
                            <a:pt x="2433" y="321"/>
                          </a:lnTo>
                          <a:lnTo>
                            <a:pt x="2409" y="402"/>
                          </a:lnTo>
                          <a:lnTo>
                            <a:pt x="2370" y="516"/>
                          </a:lnTo>
                          <a:lnTo>
                            <a:pt x="2305" y="678"/>
                          </a:lnTo>
                          <a:lnTo>
                            <a:pt x="2289" y="678"/>
                          </a:lnTo>
                          <a:lnTo>
                            <a:pt x="2226" y="861"/>
                          </a:lnTo>
                          <a:lnTo>
                            <a:pt x="2099" y="999"/>
                          </a:lnTo>
                          <a:lnTo>
                            <a:pt x="2047" y="1017"/>
                          </a:lnTo>
                          <a:lnTo>
                            <a:pt x="1755" y="1400"/>
                          </a:lnTo>
                          <a:lnTo>
                            <a:pt x="1692" y="1429"/>
                          </a:lnTo>
                          <a:lnTo>
                            <a:pt x="1301" y="1658"/>
                          </a:lnTo>
                          <a:lnTo>
                            <a:pt x="1079" y="1768"/>
                          </a:lnTo>
                          <a:lnTo>
                            <a:pt x="769" y="1992"/>
                          </a:lnTo>
                          <a:lnTo>
                            <a:pt x="717" y="1992"/>
                          </a:lnTo>
                          <a:lnTo>
                            <a:pt x="167" y="2123"/>
                          </a:lnTo>
                          <a:lnTo>
                            <a:pt x="0" y="232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04" name=""/>
                    <p:cNvSpPr/>
                    <p:nvPr/>
                  </p:nvSpPr>
                  <p:spPr>
                    <a:xfrm>
                      <a:off x="3188880" y="2610000"/>
                      <a:ext cx="1550520" cy="185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999" h="2341">
                          <a:moveTo>
                            <a:pt x="1999" y="0"/>
                          </a:moveTo>
                          <a:lnTo>
                            <a:pt x="1901" y="195"/>
                          </a:lnTo>
                          <a:lnTo>
                            <a:pt x="1671" y="636"/>
                          </a:lnTo>
                          <a:lnTo>
                            <a:pt x="1598" y="740"/>
                          </a:lnTo>
                          <a:lnTo>
                            <a:pt x="1460" y="1045"/>
                          </a:lnTo>
                          <a:lnTo>
                            <a:pt x="1418" y="1131"/>
                          </a:lnTo>
                          <a:lnTo>
                            <a:pt x="1236" y="1504"/>
                          </a:lnTo>
                          <a:lnTo>
                            <a:pt x="712" y="1898"/>
                          </a:lnTo>
                          <a:lnTo>
                            <a:pt x="248" y="2094"/>
                          </a:lnTo>
                          <a:lnTo>
                            <a:pt x="0" y="234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05" name=""/>
                    <p:cNvSpPr/>
                    <p:nvPr/>
                  </p:nvSpPr>
                  <p:spPr>
                    <a:xfrm>
                      <a:off x="3634200" y="2670120"/>
                      <a:ext cx="666360" cy="159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60" h="2008">
                          <a:moveTo>
                            <a:pt x="860" y="0"/>
                          </a:moveTo>
                          <a:lnTo>
                            <a:pt x="803" y="493"/>
                          </a:lnTo>
                          <a:lnTo>
                            <a:pt x="746" y="516"/>
                          </a:lnTo>
                          <a:lnTo>
                            <a:pt x="688" y="722"/>
                          </a:lnTo>
                          <a:lnTo>
                            <a:pt x="654" y="746"/>
                          </a:lnTo>
                          <a:lnTo>
                            <a:pt x="470" y="1176"/>
                          </a:lnTo>
                          <a:lnTo>
                            <a:pt x="269" y="1434"/>
                          </a:lnTo>
                          <a:lnTo>
                            <a:pt x="34" y="1617"/>
                          </a:lnTo>
                          <a:lnTo>
                            <a:pt x="63" y="1721"/>
                          </a:lnTo>
                          <a:lnTo>
                            <a:pt x="0" y="200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06" name=""/>
                    <p:cNvSpPr/>
                    <p:nvPr/>
                  </p:nvSpPr>
                  <p:spPr>
                    <a:xfrm>
                      <a:off x="5151960" y="2705040"/>
                      <a:ext cx="531720" cy="17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6" h="218">
                          <a:moveTo>
                            <a:pt x="686" y="7"/>
                          </a:moveTo>
                          <a:lnTo>
                            <a:pt x="624" y="93"/>
                          </a:lnTo>
                          <a:lnTo>
                            <a:pt x="376" y="46"/>
                          </a:lnTo>
                          <a:lnTo>
                            <a:pt x="184" y="0"/>
                          </a:lnTo>
                          <a:lnTo>
                            <a:pt x="57" y="18"/>
                          </a:lnTo>
                          <a:lnTo>
                            <a:pt x="0" y="166"/>
                          </a:lnTo>
                          <a:lnTo>
                            <a:pt x="34" y="21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07" name=""/>
                    <p:cNvSpPr/>
                    <p:nvPr/>
                  </p:nvSpPr>
                  <p:spPr>
                    <a:xfrm>
                      <a:off x="4919760" y="2951280"/>
                      <a:ext cx="432360" cy="255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58" h="321">
                          <a:moveTo>
                            <a:pt x="558" y="0"/>
                          </a:moveTo>
                          <a:lnTo>
                            <a:pt x="443" y="281"/>
                          </a:lnTo>
                          <a:lnTo>
                            <a:pt x="264" y="276"/>
                          </a:lnTo>
                          <a:lnTo>
                            <a:pt x="167" y="315"/>
                          </a:lnTo>
                          <a:lnTo>
                            <a:pt x="0" y="3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08" name=""/>
                    <p:cNvSpPr/>
                    <p:nvPr/>
                  </p:nvSpPr>
                  <p:spPr>
                    <a:xfrm>
                      <a:off x="4888800" y="2621160"/>
                      <a:ext cx="83520" cy="412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7" h="522">
                          <a:moveTo>
                            <a:pt x="63" y="0"/>
                          </a:moveTo>
                          <a:lnTo>
                            <a:pt x="107" y="63"/>
                          </a:lnTo>
                          <a:lnTo>
                            <a:pt x="0" y="172"/>
                          </a:lnTo>
                          <a:lnTo>
                            <a:pt x="18" y="5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09" name=""/>
                    <p:cNvSpPr/>
                    <p:nvPr/>
                  </p:nvSpPr>
                  <p:spPr>
                    <a:xfrm>
                      <a:off x="4764600" y="2670120"/>
                      <a:ext cx="333000" cy="81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1" h="102">
                          <a:moveTo>
                            <a:pt x="0" y="0"/>
                          </a:moveTo>
                          <a:lnTo>
                            <a:pt x="167" y="102"/>
                          </a:lnTo>
                          <a:lnTo>
                            <a:pt x="350" y="102"/>
                          </a:lnTo>
                          <a:lnTo>
                            <a:pt x="431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4200" bIns="34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10" name=""/>
                    <p:cNvSpPr/>
                    <p:nvPr/>
                  </p:nvSpPr>
                  <p:spPr>
                    <a:xfrm flipV="1">
                      <a:off x="4276080" y="4514760"/>
                      <a:ext cx="38520" cy="446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160" bIns="-21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11" name=""/>
                    <p:cNvSpPr/>
                    <p:nvPr/>
                  </p:nvSpPr>
                  <p:spPr>
                    <a:xfrm>
                      <a:off x="4083840" y="3694320"/>
                      <a:ext cx="107136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82" h="475">
                          <a:moveTo>
                            <a:pt x="1382" y="0"/>
                          </a:moveTo>
                          <a:lnTo>
                            <a:pt x="1153" y="154"/>
                          </a:lnTo>
                          <a:lnTo>
                            <a:pt x="975" y="195"/>
                          </a:lnTo>
                          <a:lnTo>
                            <a:pt x="522" y="281"/>
                          </a:lnTo>
                          <a:lnTo>
                            <a:pt x="230" y="470"/>
                          </a:lnTo>
                          <a:lnTo>
                            <a:pt x="0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12" name=""/>
                    <p:cNvSpPr/>
                    <p:nvPr/>
                  </p:nvSpPr>
                  <p:spPr>
                    <a:xfrm>
                      <a:off x="3727440" y="3721320"/>
                      <a:ext cx="1182600" cy="342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26" h="430">
                          <a:moveTo>
                            <a:pt x="1492" y="219"/>
                          </a:moveTo>
                          <a:lnTo>
                            <a:pt x="1447" y="161"/>
                          </a:lnTo>
                          <a:lnTo>
                            <a:pt x="1526" y="34"/>
                          </a:lnTo>
                          <a:lnTo>
                            <a:pt x="1515" y="0"/>
                          </a:lnTo>
                          <a:lnTo>
                            <a:pt x="1275" y="29"/>
                          </a:lnTo>
                          <a:lnTo>
                            <a:pt x="866" y="138"/>
                          </a:lnTo>
                          <a:lnTo>
                            <a:pt x="602" y="298"/>
                          </a:lnTo>
                          <a:lnTo>
                            <a:pt x="362" y="310"/>
                          </a:lnTo>
                          <a:lnTo>
                            <a:pt x="0" y="43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13" name=""/>
                    <p:cNvSpPr/>
                    <p:nvPr/>
                  </p:nvSpPr>
                  <p:spPr>
                    <a:xfrm>
                      <a:off x="4657320" y="3567240"/>
                      <a:ext cx="8208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6" h="225">
                          <a:moveTo>
                            <a:pt x="0" y="0"/>
                          </a:moveTo>
                          <a:lnTo>
                            <a:pt x="106" y="104"/>
                          </a:lnTo>
                          <a:lnTo>
                            <a:pt x="70" y="22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14" name=""/>
                    <p:cNvSpPr/>
                    <p:nvPr/>
                  </p:nvSpPr>
                  <p:spPr>
                    <a:xfrm>
                      <a:off x="4910040" y="3740400"/>
                      <a:ext cx="61920" cy="80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0" h="102">
                          <a:moveTo>
                            <a:pt x="80" y="102"/>
                          </a:moveTo>
                          <a:lnTo>
                            <a:pt x="12" y="5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3840" bIns="338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15" name=""/>
                    <p:cNvSpPr/>
                    <p:nvPr/>
                  </p:nvSpPr>
                  <p:spPr>
                    <a:xfrm>
                      <a:off x="4626360" y="3672000"/>
                      <a:ext cx="21600" cy="95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" h="120">
                          <a:moveTo>
                            <a:pt x="29" y="0"/>
                          </a:moveTo>
                          <a:lnTo>
                            <a:pt x="0" y="58"/>
                          </a:lnTo>
                          <a:lnTo>
                            <a:pt x="0" y="12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16" name=""/>
                    <p:cNvSpPr/>
                    <p:nvPr/>
                  </p:nvSpPr>
                  <p:spPr>
                    <a:xfrm>
                      <a:off x="4186080" y="3957840"/>
                      <a:ext cx="279000" cy="492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60" h="620">
                          <a:moveTo>
                            <a:pt x="360" y="620"/>
                          </a:moveTo>
                          <a:lnTo>
                            <a:pt x="206" y="563"/>
                          </a:lnTo>
                          <a:lnTo>
                            <a:pt x="97" y="424"/>
                          </a:lnTo>
                          <a:lnTo>
                            <a:pt x="62" y="333"/>
                          </a:lnTo>
                          <a:lnTo>
                            <a:pt x="0" y="258"/>
                          </a:lnTo>
                          <a:lnTo>
                            <a:pt x="39" y="138"/>
                          </a:lnTo>
                          <a:lnTo>
                            <a:pt x="16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17" name=""/>
                    <p:cNvSpPr/>
                    <p:nvPr/>
                  </p:nvSpPr>
                  <p:spPr>
                    <a:xfrm>
                      <a:off x="3700800" y="2826000"/>
                      <a:ext cx="1156320" cy="11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492" h="1451">
                          <a:moveTo>
                            <a:pt x="1492" y="0"/>
                          </a:moveTo>
                          <a:lnTo>
                            <a:pt x="1377" y="22"/>
                          </a:lnTo>
                          <a:lnTo>
                            <a:pt x="1158" y="493"/>
                          </a:lnTo>
                          <a:lnTo>
                            <a:pt x="746" y="780"/>
                          </a:lnTo>
                          <a:lnTo>
                            <a:pt x="550" y="1164"/>
                          </a:lnTo>
                          <a:lnTo>
                            <a:pt x="287" y="1399"/>
                          </a:lnTo>
                          <a:lnTo>
                            <a:pt x="63" y="1451"/>
                          </a:lnTo>
                          <a:lnTo>
                            <a:pt x="0" y="14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18" name=""/>
                    <p:cNvSpPr/>
                    <p:nvPr/>
                  </p:nvSpPr>
                  <p:spPr>
                    <a:xfrm>
                      <a:off x="3300840" y="4754520"/>
                      <a:ext cx="40320" cy="92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114">
                          <a:moveTo>
                            <a:pt x="52" y="114"/>
                          </a:moveTo>
                          <a:lnTo>
                            <a:pt x="46" y="6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360" bIns="453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19" name=""/>
                    <p:cNvSpPr/>
                    <p:nvPr/>
                  </p:nvSpPr>
                  <p:spPr>
                    <a:xfrm>
                      <a:off x="3233880" y="4364280"/>
                      <a:ext cx="379800" cy="469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9" h="591">
                          <a:moveTo>
                            <a:pt x="0" y="591"/>
                          </a:moveTo>
                          <a:lnTo>
                            <a:pt x="91" y="487"/>
                          </a:lnTo>
                          <a:lnTo>
                            <a:pt x="218" y="328"/>
                          </a:lnTo>
                          <a:lnTo>
                            <a:pt x="351" y="229"/>
                          </a:lnTo>
                          <a:lnTo>
                            <a:pt x="455" y="177"/>
                          </a:lnTo>
                          <a:lnTo>
                            <a:pt x="489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20" name=""/>
                    <p:cNvSpPr/>
                    <p:nvPr/>
                  </p:nvSpPr>
                  <p:spPr>
                    <a:xfrm>
                      <a:off x="3838680" y="3467160"/>
                      <a:ext cx="702360" cy="1023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07" h="1291">
                          <a:moveTo>
                            <a:pt x="0" y="1291"/>
                          </a:moveTo>
                          <a:lnTo>
                            <a:pt x="12" y="1119"/>
                          </a:lnTo>
                          <a:lnTo>
                            <a:pt x="12" y="1072"/>
                          </a:lnTo>
                          <a:lnTo>
                            <a:pt x="86" y="929"/>
                          </a:lnTo>
                          <a:lnTo>
                            <a:pt x="75" y="866"/>
                          </a:lnTo>
                          <a:lnTo>
                            <a:pt x="206" y="827"/>
                          </a:lnTo>
                          <a:lnTo>
                            <a:pt x="396" y="626"/>
                          </a:lnTo>
                          <a:lnTo>
                            <a:pt x="464" y="516"/>
                          </a:lnTo>
                          <a:lnTo>
                            <a:pt x="620" y="418"/>
                          </a:lnTo>
                          <a:lnTo>
                            <a:pt x="815" y="229"/>
                          </a:lnTo>
                          <a:lnTo>
                            <a:pt x="907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21" name=""/>
                    <p:cNvSpPr/>
                    <p:nvPr/>
                  </p:nvSpPr>
                  <p:spPr>
                    <a:xfrm>
                      <a:off x="3998520" y="3098880"/>
                      <a:ext cx="266760" cy="52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44" h="659">
                          <a:moveTo>
                            <a:pt x="344" y="50"/>
                          </a:moveTo>
                          <a:lnTo>
                            <a:pt x="281" y="62"/>
                          </a:lnTo>
                          <a:lnTo>
                            <a:pt x="200" y="0"/>
                          </a:lnTo>
                          <a:lnTo>
                            <a:pt x="184" y="159"/>
                          </a:lnTo>
                          <a:lnTo>
                            <a:pt x="0" y="65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22" name=""/>
                    <p:cNvSpPr/>
                    <p:nvPr/>
                  </p:nvSpPr>
                  <p:spPr>
                    <a:xfrm>
                      <a:off x="4420440" y="2870280"/>
                      <a:ext cx="3996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475">
                          <a:moveTo>
                            <a:pt x="0" y="0"/>
                          </a:moveTo>
                          <a:lnTo>
                            <a:pt x="52" y="200"/>
                          </a:lnTo>
                          <a:lnTo>
                            <a:pt x="36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23" name=""/>
                    <p:cNvSpPr/>
                    <p:nvPr/>
                  </p:nvSpPr>
                  <p:spPr>
                    <a:xfrm flipH="1" flipV="1">
                      <a:off x="4497840" y="3274920"/>
                      <a:ext cx="61920" cy="128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24" name=""/>
                    <p:cNvSpPr/>
                    <p:nvPr/>
                  </p:nvSpPr>
                  <p:spPr>
                    <a:xfrm>
                      <a:off x="3893400" y="3019320"/>
                      <a:ext cx="927000" cy="147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98" h="1854">
                          <a:moveTo>
                            <a:pt x="1072" y="0"/>
                          </a:moveTo>
                          <a:lnTo>
                            <a:pt x="1198" y="143"/>
                          </a:lnTo>
                          <a:lnTo>
                            <a:pt x="1067" y="264"/>
                          </a:lnTo>
                          <a:lnTo>
                            <a:pt x="992" y="477"/>
                          </a:lnTo>
                          <a:lnTo>
                            <a:pt x="574" y="947"/>
                          </a:lnTo>
                          <a:lnTo>
                            <a:pt x="551" y="1137"/>
                          </a:lnTo>
                          <a:lnTo>
                            <a:pt x="418" y="1280"/>
                          </a:lnTo>
                          <a:lnTo>
                            <a:pt x="217" y="1624"/>
                          </a:lnTo>
                          <a:lnTo>
                            <a:pt x="115" y="1619"/>
                          </a:lnTo>
                          <a:lnTo>
                            <a:pt x="0" y="185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25" name=""/>
                    <p:cNvSpPr/>
                    <p:nvPr/>
                  </p:nvSpPr>
                  <p:spPr>
                    <a:xfrm>
                      <a:off x="3803400" y="3489480"/>
                      <a:ext cx="736200" cy="850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48" h="1072">
                          <a:moveTo>
                            <a:pt x="0" y="1072"/>
                          </a:moveTo>
                          <a:lnTo>
                            <a:pt x="172" y="1061"/>
                          </a:lnTo>
                          <a:lnTo>
                            <a:pt x="193" y="855"/>
                          </a:lnTo>
                          <a:lnTo>
                            <a:pt x="263" y="740"/>
                          </a:lnTo>
                          <a:lnTo>
                            <a:pt x="383" y="625"/>
                          </a:lnTo>
                          <a:lnTo>
                            <a:pt x="489" y="475"/>
                          </a:lnTo>
                          <a:lnTo>
                            <a:pt x="649" y="355"/>
                          </a:lnTo>
                          <a:lnTo>
                            <a:pt x="826" y="172"/>
                          </a:lnTo>
                          <a:lnTo>
                            <a:pt x="948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  <p:sp>
                  <p:nvSpPr>
                    <p:cNvPr id="1126" name=""/>
                    <p:cNvSpPr/>
                    <p:nvPr/>
                  </p:nvSpPr>
                  <p:spPr>
                    <a:xfrm>
                      <a:off x="2419920" y="4022640"/>
                      <a:ext cx="97380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57" h="493">
                          <a:moveTo>
                            <a:pt x="0" y="0"/>
                          </a:moveTo>
                          <a:lnTo>
                            <a:pt x="224" y="214"/>
                          </a:lnTo>
                          <a:lnTo>
                            <a:pt x="396" y="321"/>
                          </a:lnTo>
                          <a:lnTo>
                            <a:pt x="1119" y="488"/>
                          </a:lnTo>
                          <a:lnTo>
                            <a:pt x="1189" y="436"/>
                          </a:lnTo>
                          <a:lnTo>
                            <a:pt x="1257" y="49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p:txBody>
                </p:sp>
              </p:grpSp>
            </p:grpSp>
          </p:grpSp>
          <p:sp>
            <p:nvSpPr>
              <p:cNvPr id="1127" name=""/>
              <p:cNvSpPr/>
              <p:nvPr/>
            </p:nvSpPr>
            <p:spPr>
              <a:xfrm flipH="1">
                <a:off x="3456000" y="2068560"/>
                <a:ext cx="37080" cy="22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>
                <a:off x="2273040" y="292428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9" name=""/>
              <p:cNvSpPr/>
              <p:nvPr/>
            </p:nvSpPr>
            <p:spPr>
              <a:xfrm flipV="1">
                <a:off x="1437480" y="3693960"/>
                <a:ext cx="4320" cy="104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0" name=""/>
              <p:cNvSpPr/>
              <p:nvPr/>
            </p:nvSpPr>
            <p:spPr>
              <a:xfrm>
                <a:off x="2715120" y="3129120"/>
                <a:ext cx="136080" cy="2775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1" name=""/>
              <p:cNvSpPr/>
              <p:nvPr/>
            </p:nvSpPr>
            <p:spPr>
              <a:xfrm flipH="1">
                <a:off x="2722320" y="3316320"/>
                <a:ext cx="66600" cy="73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2" name=""/>
              <p:cNvSpPr/>
              <p:nvPr/>
            </p:nvSpPr>
            <p:spPr>
              <a:xfrm>
                <a:off x="3381840" y="2847960"/>
                <a:ext cx="185760" cy="44604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3" name=""/>
              <p:cNvSpPr/>
              <p:nvPr/>
            </p:nvSpPr>
            <p:spPr>
              <a:xfrm>
                <a:off x="5129280" y="1908360"/>
                <a:ext cx="590400" cy="10152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4" name=""/>
              <p:cNvSpPr/>
              <p:nvPr/>
            </p:nvSpPr>
            <p:spPr>
              <a:xfrm>
                <a:off x="4260960" y="2487600"/>
                <a:ext cx="333000" cy="29232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5" name=""/>
              <p:cNvSpPr/>
              <p:nvPr/>
            </p:nvSpPr>
            <p:spPr>
              <a:xfrm flipH="1">
                <a:off x="5262120" y="2370240"/>
                <a:ext cx="57240" cy="185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6" name=""/>
              <p:cNvSpPr/>
              <p:nvPr/>
            </p:nvSpPr>
            <p:spPr>
              <a:xfrm>
                <a:off x="5253480" y="2568600"/>
                <a:ext cx="356400" cy="8748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7" name=""/>
              <p:cNvSpPr/>
              <p:nvPr/>
            </p:nvSpPr>
            <p:spPr>
              <a:xfrm flipV="1">
                <a:off x="3682800" y="3930840"/>
                <a:ext cx="23040" cy="9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8" name=""/>
              <p:cNvSpPr/>
              <p:nvPr/>
            </p:nvSpPr>
            <p:spPr>
              <a:xfrm>
                <a:off x="4764960" y="2670120"/>
                <a:ext cx="333000" cy="810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9" name=""/>
              <p:cNvSpPr/>
              <p:nvPr/>
            </p:nvSpPr>
            <p:spPr>
              <a:xfrm>
                <a:off x="4657680" y="356724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>
                <a:off x="4626720" y="3672000"/>
                <a:ext cx="21600" cy="9504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1" name=""/>
              <p:cNvSpPr/>
              <p:nvPr/>
            </p:nvSpPr>
            <p:spPr>
              <a:xfrm flipV="1">
                <a:off x="3775320" y="3971880"/>
                <a:ext cx="16272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 flipH="1" flipV="1">
                <a:off x="4498200" y="3274920"/>
                <a:ext cx="61920" cy="128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3" name=""/>
              <p:cNvSpPr/>
              <p:nvPr/>
            </p:nvSpPr>
            <p:spPr>
              <a:xfrm flipH="1">
                <a:off x="4352040" y="3776760"/>
                <a:ext cx="1080" cy="63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>
                <a:off x="3581640" y="3849840"/>
                <a:ext cx="497880" cy="34128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45" name=""/>
            <p:cNvSpPr/>
            <p:nvPr/>
          </p:nvSpPr>
          <p:spPr>
            <a:xfrm>
              <a:off x="4501080" y="2678040"/>
              <a:ext cx="159480" cy="82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 flipH="1" flipV="1">
              <a:off x="4327560" y="3827520"/>
              <a:ext cx="6336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 flipV="1">
              <a:off x="4084200" y="3968640"/>
              <a:ext cx="1080" cy="44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48" name=""/>
          <p:cNvSpPr/>
          <p:nvPr/>
        </p:nvSpPr>
        <p:spPr>
          <a:xfrm flipH="1">
            <a:off x="2714760" y="4011480"/>
            <a:ext cx="69840" cy="3412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 flipH="1">
            <a:off x="3119400" y="4464000"/>
            <a:ext cx="76320" cy="15084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50" name=""/>
          <p:cNvGrpSpPr/>
          <p:nvPr/>
        </p:nvGrpSpPr>
        <p:grpSpPr>
          <a:xfrm>
            <a:off x="3301920" y="4500720"/>
            <a:ext cx="204840" cy="345960"/>
            <a:chOff x="3301920" y="4500720"/>
            <a:chExt cx="204840" cy="345960"/>
          </a:xfrm>
        </p:grpSpPr>
        <p:sp>
          <p:nvSpPr>
            <p:cNvPr id="1151" name=""/>
            <p:cNvSpPr/>
            <p:nvPr/>
          </p:nvSpPr>
          <p:spPr>
            <a:xfrm>
              <a:off x="3301920" y="4754520"/>
              <a:ext cx="4032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3301920" y="4500720"/>
              <a:ext cx="204840" cy="26028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53" name=""/>
          <p:cNvGrpSpPr/>
          <p:nvPr/>
        </p:nvGrpSpPr>
        <p:grpSpPr>
          <a:xfrm>
            <a:off x="1492200" y="1603440"/>
            <a:ext cx="3946320" cy="3332160"/>
            <a:chOff x="1492200" y="1603440"/>
            <a:chExt cx="3946320" cy="3332160"/>
          </a:xfrm>
        </p:grpSpPr>
        <p:sp>
          <p:nvSpPr>
            <p:cNvPr id="1154" name=""/>
            <p:cNvSpPr/>
            <p:nvPr/>
          </p:nvSpPr>
          <p:spPr>
            <a:xfrm>
              <a:off x="3684600" y="2000160"/>
              <a:ext cx="519120" cy="86040"/>
            </a:xfrm>
            <a:custGeom>
              <a:avLst/>
              <a:gdLst/>
              <a:ahLst/>
              <a:rect l="l" t="t" r="r" b="b"/>
              <a:pathLst>
                <a:path w="668" h="110">
                  <a:moveTo>
                    <a:pt x="5" y="0"/>
                  </a:moveTo>
                  <a:lnTo>
                    <a:pt x="0" y="20"/>
                  </a:lnTo>
                  <a:lnTo>
                    <a:pt x="172" y="72"/>
                  </a:lnTo>
                  <a:lnTo>
                    <a:pt x="173" y="72"/>
                  </a:lnTo>
                  <a:lnTo>
                    <a:pt x="666" y="110"/>
                  </a:lnTo>
                  <a:lnTo>
                    <a:pt x="668" y="88"/>
                  </a:lnTo>
                  <a:lnTo>
                    <a:pt x="175" y="51"/>
                  </a:lnTo>
                  <a:lnTo>
                    <a:pt x="173" y="61"/>
                  </a:lnTo>
                  <a:lnTo>
                    <a:pt x="177" y="5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3715560" y="1922400"/>
              <a:ext cx="234000" cy="765360"/>
            </a:xfrm>
            <a:custGeom>
              <a:avLst/>
              <a:gdLst/>
              <a:ahLst/>
              <a:rect l="l" t="t" r="r" b="b"/>
              <a:pathLst>
                <a:path w="303" h="962">
                  <a:moveTo>
                    <a:pt x="303" y="19"/>
                  </a:moveTo>
                  <a:lnTo>
                    <a:pt x="294" y="0"/>
                  </a:lnTo>
                  <a:lnTo>
                    <a:pt x="151" y="71"/>
                  </a:lnTo>
                  <a:lnTo>
                    <a:pt x="147" y="73"/>
                  </a:lnTo>
                  <a:lnTo>
                    <a:pt x="145" y="77"/>
                  </a:lnTo>
                  <a:lnTo>
                    <a:pt x="39" y="378"/>
                  </a:lnTo>
                  <a:lnTo>
                    <a:pt x="38" y="381"/>
                  </a:lnTo>
                  <a:lnTo>
                    <a:pt x="0" y="961"/>
                  </a:lnTo>
                  <a:lnTo>
                    <a:pt x="21" y="962"/>
                  </a:lnTo>
                  <a:lnTo>
                    <a:pt x="59" y="383"/>
                  </a:lnTo>
                  <a:lnTo>
                    <a:pt x="48" y="381"/>
                  </a:lnTo>
                  <a:lnTo>
                    <a:pt x="57" y="385"/>
                  </a:lnTo>
                  <a:lnTo>
                    <a:pt x="163" y="84"/>
                  </a:lnTo>
                  <a:lnTo>
                    <a:pt x="161" y="87"/>
                  </a:lnTo>
                  <a:lnTo>
                    <a:pt x="165" y="80"/>
                  </a:lnTo>
                  <a:lnTo>
                    <a:pt x="154" y="80"/>
                  </a:lnTo>
                  <a:lnTo>
                    <a:pt x="160" y="91"/>
                  </a:lnTo>
                  <a:lnTo>
                    <a:pt x="303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3568320" y="2124000"/>
              <a:ext cx="182880" cy="108000"/>
            </a:xfrm>
            <a:custGeom>
              <a:avLst/>
              <a:gdLst/>
              <a:ahLst/>
              <a:rect l="l" t="t" r="r" b="b"/>
              <a:pathLst>
                <a:path w="237" h="137">
                  <a:moveTo>
                    <a:pt x="0" y="0"/>
                  </a:moveTo>
                  <a:lnTo>
                    <a:pt x="0" y="22"/>
                  </a:lnTo>
                  <a:lnTo>
                    <a:pt x="136" y="22"/>
                  </a:lnTo>
                  <a:lnTo>
                    <a:pt x="136" y="11"/>
                  </a:lnTo>
                  <a:lnTo>
                    <a:pt x="125" y="11"/>
                  </a:lnTo>
                  <a:lnTo>
                    <a:pt x="129" y="18"/>
                  </a:lnTo>
                  <a:lnTo>
                    <a:pt x="133" y="20"/>
                  </a:lnTo>
                  <a:lnTo>
                    <a:pt x="125" y="11"/>
                  </a:lnTo>
                  <a:lnTo>
                    <a:pt x="125" y="126"/>
                  </a:lnTo>
                  <a:lnTo>
                    <a:pt x="125" y="126"/>
                  </a:lnTo>
                  <a:lnTo>
                    <a:pt x="129" y="133"/>
                  </a:lnTo>
                  <a:lnTo>
                    <a:pt x="133" y="135"/>
                  </a:lnTo>
                  <a:lnTo>
                    <a:pt x="136" y="137"/>
                  </a:lnTo>
                  <a:lnTo>
                    <a:pt x="237" y="137"/>
                  </a:lnTo>
                  <a:lnTo>
                    <a:pt x="237" y="115"/>
                  </a:lnTo>
                  <a:lnTo>
                    <a:pt x="136" y="115"/>
                  </a:lnTo>
                  <a:lnTo>
                    <a:pt x="147" y="126"/>
                  </a:lnTo>
                  <a:lnTo>
                    <a:pt x="143" y="119"/>
                  </a:lnTo>
                  <a:lnTo>
                    <a:pt x="140" y="117"/>
                  </a:lnTo>
                  <a:lnTo>
                    <a:pt x="136" y="126"/>
                  </a:lnTo>
                  <a:lnTo>
                    <a:pt x="147" y="126"/>
                  </a:lnTo>
                  <a:lnTo>
                    <a:pt x="147" y="11"/>
                  </a:lnTo>
                  <a:lnTo>
                    <a:pt x="147" y="11"/>
                  </a:lnTo>
                  <a:lnTo>
                    <a:pt x="143" y="4"/>
                  </a:lnTo>
                  <a:lnTo>
                    <a:pt x="140" y="2"/>
                  </a:lnTo>
                  <a:lnTo>
                    <a:pt x="1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3602160" y="2286000"/>
              <a:ext cx="100800" cy="12240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14" y="0"/>
                  </a:moveTo>
                  <a:lnTo>
                    <a:pt x="0" y="16"/>
                  </a:lnTo>
                  <a:lnTo>
                    <a:pt x="114" y="154"/>
                  </a:lnTo>
                  <a:lnTo>
                    <a:pt x="129" y="13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3180600" y="2247840"/>
              <a:ext cx="812520" cy="400320"/>
            </a:xfrm>
            <a:custGeom>
              <a:avLst/>
              <a:gdLst/>
              <a:ahLst/>
              <a:rect l="l" t="t" r="r" b="b"/>
              <a:pathLst>
                <a:path w="1049" h="506">
                  <a:moveTo>
                    <a:pt x="1049" y="33"/>
                  </a:moveTo>
                  <a:lnTo>
                    <a:pt x="1041" y="13"/>
                  </a:lnTo>
                  <a:lnTo>
                    <a:pt x="726" y="128"/>
                  </a:lnTo>
                  <a:lnTo>
                    <a:pt x="726" y="128"/>
                  </a:lnTo>
                  <a:lnTo>
                    <a:pt x="724" y="128"/>
                  </a:lnTo>
                  <a:lnTo>
                    <a:pt x="299" y="486"/>
                  </a:lnTo>
                  <a:lnTo>
                    <a:pt x="305" y="495"/>
                  </a:lnTo>
                  <a:lnTo>
                    <a:pt x="312" y="488"/>
                  </a:lnTo>
                  <a:lnTo>
                    <a:pt x="308" y="486"/>
                  </a:lnTo>
                  <a:lnTo>
                    <a:pt x="305" y="484"/>
                  </a:lnTo>
                  <a:lnTo>
                    <a:pt x="301" y="486"/>
                  </a:lnTo>
                  <a:lnTo>
                    <a:pt x="313" y="488"/>
                  </a:lnTo>
                  <a:lnTo>
                    <a:pt x="16" y="0"/>
                  </a:lnTo>
                  <a:lnTo>
                    <a:pt x="0" y="15"/>
                  </a:lnTo>
                  <a:lnTo>
                    <a:pt x="297" y="502"/>
                  </a:lnTo>
                  <a:lnTo>
                    <a:pt x="297" y="502"/>
                  </a:lnTo>
                  <a:lnTo>
                    <a:pt x="301" y="504"/>
                  </a:lnTo>
                  <a:lnTo>
                    <a:pt x="305" y="506"/>
                  </a:lnTo>
                  <a:lnTo>
                    <a:pt x="308" y="504"/>
                  </a:lnTo>
                  <a:lnTo>
                    <a:pt x="312" y="504"/>
                  </a:lnTo>
                  <a:lnTo>
                    <a:pt x="737" y="146"/>
                  </a:lnTo>
                  <a:lnTo>
                    <a:pt x="729" y="137"/>
                  </a:lnTo>
                  <a:lnTo>
                    <a:pt x="733" y="147"/>
                  </a:lnTo>
                  <a:lnTo>
                    <a:pt x="1049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3393000" y="2644920"/>
              <a:ext cx="32400" cy="434880"/>
            </a:xfrm>
            <a:custGeom>
              <a:avLst/>
              <a:gdLst/>
              <a:ahLst/>
              <a:rect l="l" t="t" r="r" b="b"/>
              <a:pathLst>
                <a:path w="41" h="548">
                  <a:moveTo>
                    <a:pt x="41" y="0"/>
                  </a:moveTo>
                  <a:lnTo>
                    <a:pt x="20" y="0"/>
                  </a:lnTo>
                  <a:lnTo>
                    <a:pt x="0" y="548"/>
                  </a:lnTo>
                  <a:lnTo>
                    <a:pt x="22" y="548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2775960" y="2486160"/>
              <a:ext cx="1482480" cy="1535040"/>
            </a:xfrm>
            <a:custGeom>
              <a:avLst/>
              <a:gdLst/>
              <a:ahLst/>
              <a:rect l="l" t="t" r="r" b="b"/>
              <a:pathLst>
                <a:path w="1913" h="1932">
                  <a:moveTo>
                    <a:pt x="1913" y="16"/>
                  </a:moveTo>
                  <a:lnTo>
                    <a:pt x="1900" y="0"/>
                  </a:lnTo>
                  <a:lnTo>
                    <a:pt x="1782" y="114"/>
                  </a:lnTo>
                  <a:lnTo>
                    <a:pt x="1787" y="121"/>
                  </a:lnTo>
                  <a:lnTo>
                    <a:pt x="1784" y="113"/>
                  </a:lnTo>
                  <a:lnTo>
                    <a:pt x="1787" y="111"/>
                  </a:lnTo>
                  <a:lnTo>
                    <a:pt x="1567" y="125"/>
                  </a:lnTo>
                  <a:lnTo>
                    <a:pt x="1563" y="127"/>
                  </a:lnTo>
                  <a:lnTo>
                    <a:pt x="1219" y="242"/>
                  </a:lnTo>
                  <a:lnTo>
                    <a:pt x="1219" y="242"/>
                  </a:lnTo>
                  <a:lnTo>
                    <a:pt x="1216" y="243"/>
                  </a:lnTo>
                  <a:lnTo>
                    <a:pt x="805" y="745"/>
                  </a:lnTo>
                  <a:lnTo>
                    <a:pt x="812" y="753"/>
                  </a:lnTo>
                  <a:lnTo>
                    <a:pt x="807" y="745"/>
                  </a:lnTo>
                  <a:lnTo>
                    <a:pt x="601" y="966"/>
                  </a:lnTo>
                  <a:lnTo>
                    <a:pt x="342" y="1199"/>
                  </a:lnTo>
                  <a:lnTo>
                    <a:pt x="341" y="1199"/>
                  </a:lnTo>
                  <a:lnTo>
                    <a:pt x="190" y="1411"/>
                  </a:lnTo>
                  <a:lnTo>
                    <a:pt x="190" y="1411"/>
                  </a:lnTo>
                  <a:lnTo>
                    <a:pt x="188" y="1414"/>
                  </a:lnTo>
                  <a:lnTo>
                    <a:pt x="0" y="1925"/>
                  </a:lnTo>
                  <a:lnTo>
                    <a:pt x="18" y="1932"/>
                  </a:lnTo>
                  <a:lnTo>
                    <a:pt x="206" y="1421"/>
                  </a:lnTo>
                  <a:lnTo>
                    <a:pt x="197" y="1418"/>
                  </a:lnTo>
                  <a:lnTo>
                    <a:pt x="204" y="1427"/>
                  </a:lnTo>
                  <a:lnTo>
                    <a:pt x="355" y="1215"/>
                  </a:lnTo>
                  <a:lnTo>
                    <a:pt x="348" y="1206"/>
                  </a:lnTo>
                  <a:lnTo>
                    <a:pt x="355" y="1215"/>
                  </a:lnTo>
                  <a:lnTo>
                    <a:pt x="613" y="982"/>
                  </a:lnTo>
                  <a:lnTo>
                    <a:pt x="819" y="762"/>
                  </a:lnTo>
                  <a:lnTo>
                    <a:pt x="819" y="762"/>
                  </a:lnTo>
                  <a:lnTo>
                    <a:pt x="1230" y="260"/>
                  </a:lnTo>
                  <a:lnTo>
                    <a:pt x="1223" y="251"/>
                  </a:lnTo>
                  <a:lnTo>
                    <a:pt x="1226" y="261"/>
                  </a:lnTo>
                  <a:lnTo>
                    <a:pt x="1571" y="147"/>
                  </a:lnTo>
                  <a:lnTo>
                    <a:pt x="1567" y="136"/>
                  </a:lnTo>
                  <a:lnTo>
                    <a:pt x="1569" y="147"/>
                  </a:lnTo>
                  <a:lnTo>
                    <a:pt x="1789" y="132"/>
                  </a:lnTo>
                  <a:lnTo>
                    <a:pt x="1791" y="130"/>
                  </a:lnTo>
                  <a:lnTo>
                    <a:pt x="1795" y="130"/>
                  </a:lnTo>
                  <a:lnTo>
                    <a:pt x="1913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1" name=""/>
            <p:cNvSpPr/>
            <p:nvPr/>
          </p:nvSpPr>
          <p:spPr>
            <a:xfrm>
              <a:off x="3245760" y="3245040"/>
              <a:ext cx="105480" cy="118800"/>
            </a:xfrm>
            <a:custGeom>
              <a:avLst/>
              <a:gdLst/>
              <a:ahLst/>
              <a:rect l="l" t="t" r="r" b="b"/>
              <a:pathLst>
                <a:path w="136" h="151">
                  <a:moveTo>
                    <a:pt x="14" y="0"/>
                  </a:moveTo>
                  <a:lnTo>
                    <a:pt x="0" y="16"/>
                  </a:lnTo>
                  <a:lnTo>
                    <a:pt x="122" y="151"/>
                  </a:lnTo>
                  <a:lnTo>
                    <a:pt x="136" y="13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2" name=""/>
            <p:cNvSpPr/>
            <p:nvPr/>
          </p:nvSpPr>
          <p:spPr>
            <a:xfrm>
              <a:off x="2921760" y="3259080"/>
              <a:ext cx="128520" cy="192240"/>
            </a:xfrm>
            <a:custGeom>
              <a:avLst/>
              <a:gdLst/>
              <a:ahLst/>
              <a:rect l="l" t="t" r="r" b="b"/>
              <a:pathLst>
                <a:path w="165" h="242">
                  <a:moveTo>
                    <a:pt x="22" y="0"/>
                  </a:moveTo>
                  <a:lnTo>
                    <a:pt x="0" y="2"/>
                  </a:lnTo>
                  <a:lnTo>
                    <a:pt x="11" y="149"/>
                  </a:lnTo>
                  <a:lnTo>
                    <a:pt x="15" y="154"/>
                  </a:lnTo>
                  <a:lnTo>
                    <a:pt x="16" y="156"/>
                  </a:lnTo>
                  <a:lnTo>
                    <a:pt x="154" y="242"/>
                  </a:lnTo>
                  <a:lnTo>
                    <a:pt x="165" y="224"/>
                  </a:lnTo>
                  <a:lnTo>
                    <a:pt x="27" y="138"/>
                  </a:lnTo>
                  <a:lnTo>
                    <a:pt x="29" y="140"/>
                  </a:lnTo>
                  <a:lnTo>
                    <a:pt x="22" y="147"/>
                  </a:lnTo>
                  <a:lnTo>
                    <a:pt x="33" y="14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2993040" y="3506760"/>
              <a:ext cx="266760" cy="177840"/>
            </a:xfrm>
            <a:custGeom>
              <a:avLst/>
              <a:gdLst/>
              <a:ahLst/>
              <a:rect l="l" t="t" r="r" b="b"/>
              <a:pathLst>
                <a:path w="344" h="224">
                  <a:moveTo>
                    <a:pt x="12" y="0"/>
                  </a:moveTo>
                  <a:lnTo>
                    <a:pt x="0" y="16"/>
                  </a:lnTo>
                  <a:lnTo>
                    <a:pt x="120" y="142"/>
                  </a:lnTo>
                  <a:lnTo>
                    <a:pt x="122" y="142"/>
                  </a:lnTo>
                  <a:lnTo>
                    <a:pt x="122" y="144"/>
                  </a:lnTo>
                  <a:lnTo>
                    <a:pt x="337" y="224"/>
                  </a:lnTo>
                  <a:lnTo>
                    <a:pt x="344" y="205"/>
                  </a:lnTo>
                  <a:lnTo>
                    <a:pt x="129" y="124"/>
                  </a:lnTo>
                  <a:lnTo>
                    <a:pt x="125" y="133"/>
                  </a:lnTo>
                  <a:lnTo>
                    <a:pt x="132" y="12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4" name=""/>
            <p:cNvSpPr/>
            <p:nvPr/>
          </p:nvSpPr>
          <p:spPr>
            <a:xfrm>
              <a:off x="2759040" y="3578400"/>
              <a:ext cx="185760" cy="190440"/>
            </a:xfrm>
            <a:custGeom>
              <a:avLst/>
              <a:gdLst/>
              <a:ahLst/>
              <a:rect l="l" t="t" r="r" b="b"/>
              <a:pathLst>
                <a:path w="240" h="240">
                  <a:moveTo>
                    <a:pt x="240" y="20"/>
                  </a:moveTo>
                  <a:lnTo>
                    <a:pt x="231" y="0"/>
                  </a:lnTo>
                  <a:lnTo>
                    <a:pt x="7" y="115"/>
                  </a:lnTo>
                  <a:lnTo>
                    <a:pt x="3" y="116"/>
                  </a:lnTo>
                  <a:lnTo>
                    <a:pt x="0" y="124"/>
                  </a:lnTo>
                  <a:lnTo>
                    <a:pt x="1" y="125"/>
                  </a:lnTo>
                  <a:lnTo>
                    <a:pt x="25" y="240"/>
                  </a:lnTo>
                  <a:lnTo>
                    <a:pt x="44" y="236"/>
                  </a:lnTo>
                  <a:lnTo>
                    <a:pt x="21" y="122"/>
                  </a:lnTo>
                  <a:lnTo>
                    <a:pt x="18" y="131"/>
                  </a:lnTo>
                  <a:lnTo>
                    <a:pt x="21" y="124"/>
                  </a:lnTo>
                  <a:lnTo>
                    <a:pt x="21" y="124"/>
                  </a:lnTo>
                  <a:lnTo>
                    <a:pt x="10" y="124"/>
                  </a:lnTo>
                  <a:lnTo>
                    <a:pt x="16" y="134"/>
                  </a:lnTo>
                  <a:lnTo>
                    <a:pt x="24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5" name=""/>
            <p:cNvSpPr/>
            <p:nvPr/>
          </p:nvSpPr>
          <p:spPr>
            <a:xfrm>
              <a:off x="2900160" y="3665520"/>
              <a:ext cx="77040" cy="109800"/>
            </a:xfrm>
            <a:custGeom>
              <a:avLst/>
              <a:gdLst/>
              <a:ahLst/>
              <a:rect l="l" t="t" r="r" b="b"/>
              <a:pathLst>
                <a:path w="100" h="136">
                  <a:moveTo>
                    <a:pt x="14" y="0"/>
                  </a:moveTo>
                  <a:lnTo>
                    <a:pt x="0" y="16"/>
                  </a:lnTo>
                  <a:lnTo>
                    <a:pt x="86" y="136"/>
                  </a:lnTo>
                  <a:lnTo>
                    <a:pt x="100" y="12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2419200" y="1704960"/>
              <a:ext cx="1303920" cy="982800"/>
            </a:xfrm>
            <a:custGeom>
              <a:avLst/>
              <a:gdLst/>
              <a:ahLst/>
              <a:rect l="l" t="t" r="r" b="b"/>
              <a:pathLst>
                <a:path w="1684" h="1237">
                  <a:moveTo>
                    <a:pt x="11" y="0"/>
                  </a:moveTo>
                  <a:lnTo>
                    <a:pt x="0" y="18"/>
                  </a:lnTo>
                  <a:lnTo>
                    <a:pt x="529" y="355"/>
                  </a:lnTo>
                  <a:lnTo>
                    <a:pt x="535" y="346"/>
                  </a:lnTo>
                  <a:lnTo>
                    <a:pt x="529" y="355"/>
                  </a:lnTo>
                  <a:lnTo>
                    <a:pt x="1040" y="735"/>
                  </a:lnTo>
                  <a:lnTo>
                    <a:pt x="1671" y="1237"/>
                  </a:lnTo>
                  <a:lnTo>
                    <a:pt x="1684" y="1219"/>
                  </a:lnTo>
                  <a:lnTo>
                    <a:pt x="1053" y="717"/>
                  </a:lnTo>
                  <a:lnTo>
                    <a:pt x="542" y="337"/>
                  </a:lnTo>
                  <a:lnTo>
                    <a:pt x="540" y="33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2071800" y="2689200"/>
              <a:ext cx="1328760" cy="284400"/>
            </a:xfrm>
            <a:custGeom>
              <a:avLst/>
              <a:gdLst/>
              <a:ahLst/>
              <a:rect l="l" t="t" r="r" b="b"/>
              <a:pathLst>
                <a:path w="1714" h="359">
                  <a:moveTo>
                    <a:pt x="2" y="0"/>
                  </a:moveTo>
                  <a:lnTo>
                    <a:pt x="0" y="22"/>
                  </a:lnTo>
                  <a:lnTo>
                    <a:pt x="566" y="93"/>
                  </a:lnTo>
                  <a:lnTo>
                    <a:pt x="566" y="83"/>
                  </a:lnTo>
                  <a:lnTo>
                    <a:pt x="559" y="90"/>
                  </a:lnTo>
                  <a:lnTo>
                    <a:pt x="563" y="92"/>
                  </a:lnTo>
                  <a:lnTo>
                    <a:pt x="559" y="90"/>
                  </a:lnTo>
                  <a:lnTo>
                    <a:pt x="724" y="348"/>
                  </a:lnTo>
                  <a:lnTo>
                    <a:pt x="724" y="348"/>
                  </a:lnTo>
                  <a:lnTo>
                    <a:pt x="728" y="350"/>
                  </a:lnTo>
                  <a:lnTo>
                    <a:pt x="731" y="352"/>
                  </a:lnTo>
                  <a:lnTo>
                    <a:pt x="1714" y="359"/>
                  </a:lnTo>
                  <a:lnTo>
                    <a:pt x="1714" y="337"/>
                  </a:lnTo>
                  <a:lnTo>
                    <a:pt x="731" y="330"/>
                  </a:lnTo>
                  <a:lnTo>
                    <a:pt x="739" y="334"/>
                  </a:lnTo>
                  <a:lnTo>
                    <a:pt x="735" y="332"/>
                  </a:lnTo>
                  <a:lnTo>
                    <a:pt x="731" y="341"/>
                  </a:lnTo>
                  <a:lnTo>
                    <a:pt x="740" y="334"/>
                  </a:lnTo>
                  <a:lnTo>
                    <a:pt x="575" y="75"/>
                  </a:lnTo>
                  <a:lnTo>
                    <a:pt x="574" y="75"/>
                  </a:lnTo>
                  <a:lnTo>
                    <a:pt x="570" y="74"/>
                  </a:lnTo>
                  <a:lnTo>
                    <a:pt x="568" y="7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1848600" y="1603440"/>
              <a:ext cx="37080" cy="166680"/>
            </a:xfrm>
            <a:custGeom>
              <a:avLst/>
              <a:gdLst/>
              <a:ahLst/>
              <a:rect l="l" t="t" r="r" b="b"/>
              <a:pathLst>
                <a:path w="49" h="210">
                  <a:moveTo>
                    <a:pt x="49" y="2"/>
                  </a:moveTo>
                  <a:lnTo>
                    <a:pt x="29" y="0"/>
                  </a:lnTo>
                  <a:lnTo>
                    <a:pt x="0" y="208"/>
                  </a:lnTo>
                  <a:lnTo>
                    <a:pt x="20" y="210"/>
                  </a:lnTo>
                  <a:lnTo>
                    <a:pt x="49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1779120" y="1636920"/>
              <a:ext cx="89640" cy="71280"/>
            </a:xfrm>
            <a:custGeom>
              <a:avLst/>
              <a:gdLst/>
              <a:ahLst/>
              <a:rect l="l" t="t" r="r" b="b"/>
              <a:pathLst>
                <a:path w="114" h="90">
                  <a:moveTo>
                    <a:pt x="12" y="0"/>
                  </a:moveTo>
                  <a:lnTo>
                    <a:pt x="0" y="18"/>
                  </a:lnTo>
                  <a:lnTo>
                    <a:pt x="102" y="90"/>
                  </a:lnTo>
                  <a:lnTo>
                    <a:pt x="114" y="7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2220840" y="3326040"/>
              <a:ext cx="77400" cy="218880"/>
            </a:xfrm>
            <a:custGeom>
              <a:avLst/>
              <a:gdLst/>
              <a:ahLst/>
              <a:rect l="l" t="t" r="r" b="b"/>
              <a:pathLst>
                <a:path w="98" h="277">
                  <a:moveTo>
                    <a:pt x="18" y="0"/>
                  </a:moveTo>
                  <a:lnTo>
                    <a:pt x="0" y="9"/>
                  </a:lnTo>
                  <a:lnTo>
                    <a:pt x="79" y="182"/>
                  </a:lnTo>
                  <a:lnTo>
                    <a:pt x="88" y="176"/>
                  </a:lnTo>
                  <a:lnTo>
                    <a:pt x="77" y="176"/>
                  </a:lnTo>
                  <a:lnTo>
                    <a:pt x="80" y="169"/>
                  </a:lnTo>
                  <a:lnTo>
                    <a:pt x="23" y="262"/>
                  </a:lnTo>
                  <a:lnTo>
                    <a:pt x="39" y="277"/>
                  </a:lnTo>
                  <a:lnTo>
                    <a:pt x="97" y="183"/>
                  </a:lnTo>
                  <a:lnTo>
                    <a:pt x="98" y="176"/>
                  </a:lnTo>
                  <a:lnTo>
                    <a:pt x="97" y="17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2631600" y="4003920"/>
              <a:ext cx="240120" cy="363240"/>
            </a:xfrm>
            <a:custGeom>
              <a:avLst/>
              <a:gdLst/>
              <a:ahLst/>
              <a:rect l="l" t="t" r="r" b="b"/>
              <a:pathLst>
                <a:path w="310" h="459">
                  <a:moveTo>
                    <a:pt x="132" y="258"/>
                  </a:moveTo>
                  <a:lnTo>
                    <a:pt x="148" y="246"/>
                  </a:lnTo>
                  <a:lnTo>
                    <a:pt x="19" y="20"/>
                  </a:lnTo>
                  <a:lnTo>
                    <a:pt x="10" y="25"/>
                  </a:lnTo>
                  <a:lnTo>
                    <a:pt x="14" y="34"/>
                  </a:lnTo>
                  <a:lnTo>
                    <a:pt x="18" y="32"/>
                  </a:lnTo>
                  <a:lnTo>
                    <a:pt x="21" y="25"/>
                  </a:lnTo>
                  <a:lnTo>
                    <a:pt x="12" y="36"/>
                  </a:lnTo>
                  <a:lnTo>
                    <a:pt x="208" y="21"/>
                  </a:lnTo>
                  <a:lnTo>
                    <a:pt x="206" y="11"/>
                  </a:lnTo>
                  <a:lnTo>
                    <a:pt x="199" y="18"/>
                  </a:lnTo>
                  <a:lnTo>
                    <a:pt x="202" y="20"/>
                  </a:lnTo>
                  <a:lnTo>
                    <a:pt x="206" y="21"/>
                  </a:lnTo>
                  <a:lnTo>
                    <a:pt x="199" y="18"/>
                  </a:lnTo>
                  <a:lnTo>
                    <a:pt x="292" y="170"/>
                  </a:lnTo>
                  <a:lnTo>
                    <a:pt x="299" y="163"/>
                  </a:lnTo>
                  <a:lnTo>
                    <a:pt x="290" y="161"/>
                  </a:lnTo>
                  <a:lnTo>
                    <a:pt x="247" y="446"/>
                  </a:lnTo>
                  <a:lnTo>
                    <a:pt x="256" y="448"/>
                  </a:lnTo>
                  <a:lnTo>
                    <a:pt x="256" y="437"/>
                  </a:lnTo>
                  <a:lnTo>
                    <a:pt x="252" y="439"/>
                  </a:lnTo>
                  <a:lnTo>
                    <a:pt x="249" y="441"/>
                  </a:lnTo>
                  <a:lnTo>
                    <a:pt x="256" y="437"/>
                  </a:lnTo>
                  <a:lnTo>
                    <a:pt x="104" y="430"/>
                  </a:lnTo>
                  <a:lnTo>
                    <a:pt x="104" y="452"/>
                  </a:lnTo>
                  <a:lnTo>
                    <a:pt x="256" y="459"/>
                  </a:lnTo>
                  <a:lnTo>
                    <a:pt x="256" y="459"/>
                  </a:lnTo>
                  <a:lnTo>
                    <a:pt x="260" y="457"/>
                  </a:lnTo>
                  <a:lnTo>
                    <a:pt x="263" y="455"/>
                  </a:lnTo>
                  <a:lnTo>
                    <a:pt x="267" y="448"/>
                  </a:lnTo>
                  <a:lnTo>
                    <a:pt x="267" y="450"/>
                  </a:lnTo>
                  <a:lnTo>
                    <a:pt x="310" y="165"/>
                  </a:lnTo>
                  <a:lnTo>
                    <a:pt x="310" y="163"/>
                  </a:lnTo>
                  <a:lnTo>
                    <a:pt x="308" y="156"/>
                  </a:lnTo>
                  <a:lnTo>
                    <a:pt x="215" y="4"/>
                  </a:lnTo>
                  <a:lnTo>
                    <a:pt x="213" y="4"/>
                  </a:lnTo>
                  <a:lnTo>
                    <a:pt x="209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0" y="14"/>
                  </a:lnTo>
                  <a:lnTo>
                    <a:pt x="7" y="16"/>
                  </a:lnTo>
                  <a:lnTo>
                    <a:pt x="3" y="18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2" y="25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2526120" y="3708360"/>
              <a:ext cx="367200" cy="192240"/>
            </a:xfrm>
            <a:custGeom>
              <a:avLst/>
              <a:gdLst/>
              <a:ahLst/>
              <a:rect l="l" t="t" r="r" b="b"/>
              <a:pathLst>
                <a:path w="475" h="242">
                  <a:moveTo>
                    <a:pt x="475" y="19"/>
                  </a:moveTo>
                  <a:lnTo>
                    <a:pt x="467" y="0"/>
                  </a:lnTo>
                  <a:lnTo>
                    <a:pt x="0" y="222"/>
                  </a:lnTo>
                  <a:lnTo>
                    <a:pt x="9" y="242"/>
                  </a:lnTo>
                  <a:lnTo>
                    <a:pt x="475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1492200" y="3514680"/>
              <a:ext cx="1187640" cy="762120"/>
            </a:xfrm>
            <a:custGeom>
              <a:avLst/>
              <a:gdLst/>
              <a:ahLst/>
              <a:rect l="l" t="t" r="r" b="b"/>
              <a:pathLst>
                <a:path w="1532" h="961">
                  <a:moveTo>
                    <a:pt x="16" y="2"/>
                  </a:moveTo>
                  <a:lnTo>
                    <a:pt x="0" y="13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5" y="20"/>
                  </a:lnTo>
                  <a:lnTo>
                    <a:pt x="9" y="22"/>
                  </a:lnTo>
                  <a:lnTo>
                    <a:pt x="928" y="22"/>
                  </a:lnTo>
                  <a:lnTo>
                    <a:pt x="928" y="11"/>
                  </a:lnTo>
                  <a:lnTo>
                    <a:pt x="923" y="22"/>
                  </a:lnTo>
                  <a:lnTo>
                    <a:pt x="1145" y="136"/>
                  </a:lnTo>
                  <a:lnTo>
                    <a:pt x="1151" y="126"/>
                  </a:lnTo>
                  <a:lnTo>
                    <a:pt x="1143" y="131"/>
                  </a:lnTo>
                  <a:lnTo>
                    <a:pt x="1323" y="482"/>
                  </a:lnTo>
                  <a:lnTo>
                    <a:pt x="1330" y="477"/>
                  </a:lnTo>
                  <a:lnTo>
                    <a:pt x="1321" y="481"/>
                  </a:lnTo>
                  <a:lnTo>
                    <a:pt x="1514" y="961"/>
                  </a:lnTo>
                  <a:lnTo>
                    <a:pt x="1532" y="954"/>
                  </a:lnTo>
                  <a:lnTo>
                    <a:pt x="1339" y="473"/>
                  </a:lnTo>
                  <a:lnTo>
                    <a:pt x="1339" y="472"/>
                  </a:lnTo>
                  <a:lnTo>
                    <a:pt x="1160" y="120"/>
                  </a:lnTo>
                  <a:lnTo>
                    <a:pt x="1158" y="118"/>
                  </a:lnTo>
                  <a:lnTo>
                    <a:pt x="1156" y="117"/>
                  </a:lnTo>
                  <a:lnTo>
                    <a:pt x="934" y="2"/>
                  </a:lnTo>
                  <a:lnTo>
                    <a:pt x="932" y="2"/>
                  </a:lnTo>
                  <a:lnTo>
                    <a:pt x="928" y="0"/>
                  </a:lnTo>
                  <a:lnTo>
                    <a:pt x="9" y="0"/>
                  </a:lnTo>
                  <a:lnTo>
                    <a:pt x="16" y="4"/>
                  </a:lnTo>
                  <a:lnTo>
                    <a:pt x="12" y="2"/>
                  </a:lnTo>
                  <a:lnTo>
                    <a:pt x="9" y="11"/>
                  </a:lnTo>
                  <a:lnTo>
                    <a:pt x="18" y="5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3237840" y="4254480"/>
              <a:ext cx="2200680" cy="601920"/>
            </a:xfrm>
            <a:custGeom>
              <a:avLst/>
              <a:gdLst/>
              <a:ahLst/>
              <a:rect l="l" t="t" r="r" b="b"/>
              <a:pathLst>
                <a:path w="2840" h="759">
                  <a:moveTo>
                    <a:pt x="2804" y="750"/>
                  </a:moveTo>
                  <a:lnTo>
                    <a:pt x="2826" y="752"/>
                  </a:lnTo>
                  <a:lnTo>
                    <a:pt x="2840" y="508"/>
                  </a:lnTo>
                  <a:lnTo>
                    <a:pt x="2840" y="506"/>
                  </a:lnTo>
                  <a:lnTo>
                    <a:pt x="2836" y="499"/>
                  </a:lnTo>
                  <a:lnTo>
                    <a:pt x="2835" y="497"/>
                  </a:lnTo>
                  <a:lnTo>
                    <a:pt x="2670" y="425"/>
                  </a:lnTo>
                  <a:lnTo>
                    <a:pt x="2664" y="434"/>
                  </a:lnTo>
                  <a:lnTo>
                    <a:pt x="2673" y="429"/>
                  </a:lnTo>
                  <a:lnTo>
                    <a:pt x="2487" y="92"/>
                  </a:lnTo>
                  <a:lnTo>
                    <a:pt x="2485" y="90"/>
                  </a:lnTo>
                  <a:lnTo>
                    <a:pt x="2481" y="88"/>
                  </a:lnTo>
                  <a:lnTo>
                    <a:pt x="2481" y="88"/>
                  </a:lnTo>
                  <a:lnTo>
                    <a:pt x="2230" y="2"/>
                  </a:lnTo>
                  <a:lnTo>
                    <a:pt x="2227" y="0"/>
                  </a:lnTo>
                  <a:lnTo>
                    <a:pt x="2227" y="0"/>
                  </a:lnTo>
                  <a:lnTo>
                    <a:pt x="1345" y="15"/>
                  </a:lnTo>
                  <a:lnTo>
                    <a:pt x="1341" y="17"/>
                  </a:lnTo>
                  <a:lnTo>
                    <a:pt x="1054" y="110"/>
                  </a:lnTo>
                  <a:lnTo>
                    <a:pt x="1058" y="119"/>
                  </a:lnTo>
                  <a:lnTo>
                    <a:pt x="1058" y="108"/>
                  </a:lnTo>
                  <a:lnTo>
                    <a:pt x="484" y="151"/>
                  </a:lnTo>
                  <a:lnTo>
                    <a:pt x="481" y="153"/>
                  </a:lnTo>
                  <a:lnTo>
                    <a:pt x="481" y="153"/>
                  </a:lnTo>
                  <a:lnTo>
                    <a:pt x="223" y="260"/>
                  </a:lnTo>
                  <a:lnTo>
                    <a:pt x="219" y="262"/>
                  </a:lnTo>
                  <a:lnTo>
                    <a:pt x="68" y="427"/>
                  </a:lnTo>
                  <a:lnTo>
                    <a:pt x="68" y="429"/>
                  </a:lnTo>
                  <a:lnTo>
                    <a:pt x="4" y="544"/>
                  </a:lnTo>
                  <a:lnTo>
                    <a:pt x="0" y="549"/>
                  </a:lnTo>
                  <a:lnTo>
                    <a:pt x="2" y="551"/>
                  </a:lnTo>
                  <a:lnTo>
                    <a:pt x="31" y="759"/>
                  </a:lnTo>
                  <a:lnTo>
                    <a:pt x="50" y="757"/>
                  </a:lnTo>
                  <a:lnTo>
                    <a:pt x="22" y="549"/>
                  </a:lnTo>
                  <a:lnTo>
                    <a:pt x="11" y="549"/>
                  </a:lnTo>
                  <a:lnTo>
                    <a:pt x="20" y="556"/>
                  </a:lnTo>
                  <a:lnTo>
                    <a:pt x="85" y="442"/>
                  </a:lnTo>
                  <a:lnTo>
                    <a:pt x="76" y="434"/>
                  </a:lnTo>
                  <a:lnTo>
                    <a:pt x="83" y="443"/>
                  </a:lnTo>
                  <a:lnTo>
                    <a:pt x="233" y="278"/>
                  </a:lnTo>
                  <a:lnTo>
                    <a:pt x="226" y="269"/>
                  </a:lnTo>
                  <a:lnTo>
                    <a:pt x="232" y="280"/>
                  </a:lnTo>
                  <a:lnTo>
                    <a:pt x="490" y="173"/>
                  </a:lnTo>
                  <a:lnTo>
                    <a:pt x="484" y="162"/>
                  </a:lnTo>
                  <a:lnTo>
                    <a:pt x="486" y="173"/>
                  </a:lnTo>
                  <a:lnTo>
                    <a:pt x="1060" y="130"/>
                  </a:lnTo>
                  <a:lnTo>
                    <a:pt x="1062" y="130"/>
                  </a:lnTo>
                  <a:lnTo>
                    <a:pt x="1348" y="36"/>
                  </a:lnTo>
                  <a:lnTo>
                    <a:pt x="1345" y="26"/>
                  </a:lnTo>
                  <a:lnTo>
                    <a:pt x="1345" y="36"/>
                  </a:lnTo>
                  <a:lnTo>
                    <a:pt x="2227" y="22"/>
                  </a:lnTo>
                  <a:lnTo>
                    <a:pt x="2227" y="11"/>
                  </a:lnTo>
                  <a:lnTo>
                    <a:pt x="2223" y="22"/>
                  </a:lnTo>
                  <a:lnTo>
                    <a:pt x="2474" y="108"/>
                  </a:lnTo>
                  <a:lnTo>
                    <a:pt x="2478" y="97"/>
                  </a:lnTo>
                  <a:lnTo>
                    <a:pt x="2471" y="104"/>
                  </a:lnTo>
                  <a:lnTo>
                    <a:pt x="2657" y="442"/>
                  </a:lnTo>
                  <a:lnTo>
                    <a:pt x="2657" y="442"/>
                  </a:lnTo>
                  <a:lnTo>
                    <a:pt x="2661" y="445"/>
                  </a:lnTo>
                  <a:lnTo>
                    <a:pt x="2826" y="517"/>
                  </a:lnTo>
                  <a:lnTo>
                    <a:pt x="2818" y="506"/>
                  </a:lnTo>
                  <a:lnTo>
                    <a:pt x="2822" y="513"/>
                  </a:lnTo>
                  <a:lnTo>
                    <a:pt x="2829" y="506"/>
                  </a:lnTo>
                  <a:lnTo>
                    <a:pt x="2818" y="506"/>
                  </a:lnTo>
                  <a:lnTo>
                    <a:pt x="2804" y="7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>
              <a:off x="5120640" y="4487760"/>
              <a:ext cx="129960" cy="84240"/>
            </a:xfrm>
            <a:custGeom>
              <a:avLst/>
              <a:gdLst/>
              <a:ahLst/>
              <a:rect l="l" t="t" r="r" b="b"/>
              <a:pathLst>
                <a:path w="167" h="105">
                  <a:moveTo>
                    <a:pt x="167" y="21"/>
                  </a:moveTo>
                  <a:lnTo>
                    <a:pt x="162" y="0"/>
                  </a:lnTo>
                  <a:lnTo>
                    <a:pt x="69" y="21"/>
                  </a:lnTo>
                  <a:lnTo>
                    <a:pt x="67" y="23"/>
                  </a:lnTo>
                  <a:lnTo>
                    <a:pt x="65" y="25"/>
                  </a:lnTo>
                  <a:lnTo>
                    <a:pt x="0" y="89"/>
                  </a:lnTo>
                  <a:lnTo>
                    <a:pt x="13" y="105"/>
                  </a:lnTo>
                  <a:lnTo>
                    <a:pt x="78" y="41"/>
                  </a:lnTo>
                  <a:lnTo>
                    <a:pt x="70" y="32"/>
                  </a:lnTo>
                  <a:lnTo>
                    <a:pt x="74" y="43"/>
                  </a:lnTo>
                  <a:lnTo>
                    <a:pt x="167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5171760" y="4506840"/>
              <a:ext cx="63360" cy="88920"/>
            </a:xfrm>
            <a:custGeom>
              <a:avLst/>
              <a:gdLst/>
              <a:ahLst/>
              <a:rect l="l" t="t" r="r" b="b"/>
              <a:pathLst>
                <a:path w="80" h="111">
                  <a:moveTo>
                    <a:pt x="71" y="111"/>
                  </a:moveTo>
                  <a:lnTo>
                    <a:pt x="80" y="91"/>
                  </a:lnTo>
                  <a:lnTo>
                    <a:pt x="23" y="62"/>
                  </a:lnTo>
                  <a:lnTo>
                    <a:pt x="18" y="71"/>
                  </a:lnTo>
                  <a:lnTo>
                    <a:pt x="25" y="64"/>
                  </a:lnTo>
                  <a:lnTo>
                    <a:pt x="28" y="71"/>
                  </a:lnTo>
                  <a:lnTo>
                    <a:pt x="21" y="0"/>
                  </a:lnTo>
                  <a:lnTo>
                    <a:pt x="0" y="1"/>
                  </a:lnTo>
                  <a:lnTo>
                    <a:pt x="7" y="73"/>
                  </a:lnTo>
                  <a:lnTo>
                    <a:pt x="11" y="79"/>
                  </a:lnTo>
                  <a:lnTo>
                    <a:pt x="14" y="82"/>
                  </a:lnTo>
                  <a:lnTo>
                    <a:pt x="71" y="1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5159520" y="4554720"/>
              <a:ext cx="33840" cy="48960"/>
            </a:xfrm>
            <a:custGeom>
              <a:avLst/>
              <a:gdLst/>
              <a:ahLst/>
              <a:rect l="l" t="t" r="r" b="b"/>
              <a:pathLst>
                <a:path w="43" h="63">
                  <a:moveTo>
                    <a:pt x="0" y="50"/>
                  </a:moveTo>
                  <a:lnTo>
                    <a:pt x="16" y="63"/>
                  </a:lnTo>
                  <a:lnTo>
                    <a:pt x="43" y="12"/>
                  </a:lnTo>
                  <a:lnTo>
                    <a:pt x="27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3449160" y="4794480"/>
              <a:ext cx="109800" cy="141120"/>
            </a:xfrm>
            <a:custGeom>
              <a:avLst/>
              <a:gdLst/>
              <a:ahLst/>
              <a:rect l="l" t="t" r="r" b="b"/>
              <a:pathLst>
                <a:path w="141" h="177">
                  <a:moveTo>
                    <a:pt x="141" y="21"/>
                  </a:moveTo>
                  <a:lnTo>
                    <a:pt x="140" y="0"/>
                  </a:lnTo>
                  <a:lnTo>
                    <a:pt x="18" y="14"/>
                  </a:lnTo>
                  <a:lnTo>
                    <a:pt x="14" y="16"/>
                  </a:lnTo>
                  <a:lnTo>
                    <a:pt x="11" y="18"/>
                  </a:lnTo>
                  <a:lnTo>
                    <a:pt x="7" y="25"/>
                  </a:lnTo>
                  <a:lnTo>
                    <a:pt x="0" y="176"/>
                  </a:lnTo>
                  <a:lnTo>
                    <a:pt x="21" y="177"/>
                  </a:lnTo>
                  <a:lnTo>
                    <a:pt x="28" y="27"/>
                  </a:lnTo>
                  <a:lnTo>
                    <a:pt x="21" y="34"/>
                  </a:lnTo>
                  <a:lnTo>
                    <a:pt x="25" y="32"/>
                  </a:lnTo>
                  <a:lnTo>
                    <a:pt x="28" y="25"/>
                  </a:lnTo>
                  <a:lnTo>
                    <a:pt x="18" y="25"/>
                  </a:lnTo>
                  <a:lnTo>
                    <a:pt x="19" y="36"/>
                  </a:lnTo>
                  <a:lnTo>
                    <a:pt x="14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3324960" y="4667400"/>
              <a:ext cx="144000" cy="154080"/>
            </a:xfrm>
            <a:custGeom>
              <a:avLst/>
              <a:gdLst/>
              <a:ahLst/>
              <a:rect l="l" t="t" r="r" b="b"/>
              <a:pathLst>
                <a:path w="187" h="196">
                  <a:moveTo>
                    <a:pt x="13" y="0"/>
                  </a:moveTo>
                  <a:lnTo>
                    <a:pt x="0" y="17"/>
                  </a:lnTo>
                  <a:lnTo>
                    <a:pt x="174" y="196"/>
                  </a:lnTo>
                  <a:lnTo>
                    <a:pt x="187" y="18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3143520" y="4399200"/>
              <a:ext cx="489960" cy="384120"/>
            </a:xfrm>
            <a:custGeom>
              <a:avLst/>
              <a:gdLst/>
              <a:ahLst/>
              <a:rect l="l" t="t" r="r" b="b"/>
              <a:pathLst>
                <a:path w="633" h="484">
                  <a:moveTo>
                    <a:pt x="633" y="45"/>
                  </a:moveTo>
                  <a:lnTo>
                    <a:pt x="622" y="27"/>
                  </a:lnTo>
                  <a:lnTo>
                    <a:pt x="278" y="235"/>
                  </a:lnTo>
                  <a:lnTo>
                    <a:pt x="276" y="237"/>
                  </a:lnTo>
                  <a:lnTo>
                    <a:pt x="276" y="239"/>
                  </a:lnTo>
                  <a:lnTo>
                    <a:pt x="147" y="468"/>
                  </a:lnTo>
                  <a:lnTo>
                    <a:pt x="155" y="474"/>
                  </a:lnTo>
                  <a:lnTo>
                    <a:pt x="155" y="463"/>
                  </a:lnTo>
                  <a:lnTo>
                    <a:pt x="151" y="465"/>
                  </a:lnTo>
                  <a:lnTo>
                    <a:pt x="147" y="467"/>
                  </a:lnTo>
                  <a:lnTo>
                    <a:pt x="156" y="463"/>
                  </a:lnTo>
                  <a:lnTo>
                    <a:pt x="13" y="449"/>
                  </a:lnTo>
                  <a:lnTo>
                    <a:pt x="11" y="459"/>
                  </a:lnTo>
                  <a:lnTo>
                    <a:pt x="22" y="459"/>
                  </a:lnTo>
                  <a:lnTo>
                    <a:pt x="18" y="452"/>
                  </a:lnTo>
                  <a:lnTo>
                    <a:pt x="15" y="450"/>
                  </a:lnTo>
                  <a:lnTo>
                    <a:pt x="22" y="459"/>
                  </a:lnTo>
                  <a:lnTo>
                    <a:pt x="29" y="273"/>
                  </a:lnTo>
                  <a:lnTo>
                    <a:pt x="18" y="273"/>
                  </a:lnTo>
                  <a:lnTo>
                    <a:pt x="27" y="280"/>
                  </a:lnTo>
                  <a:lnTo>
                    <a:pt x="192" y="15"/>
                  </a:lnTo>
                  <a:lnTo>
                    <a:pt x="176" y="0"/>
                  </a:lnTo>
                  <a:lnTo>
                    <a:pt x="11" y="266"/>
                  </a:lnTo>
                  <a:lnTo>
                    <a:pt x="8" y="273"/>
                  </a:lnTo>
                  <a:lnTo>
                    <a:pt x="8" y="273"/>
                  </a:lnTo>
                  <a:lnTo>
                    <a:pt x="0" y="459"/>
                  </a:lnTo>
                  <a:lnTo>
                    <a:pt x="0" y="459"/>
                  </a:lnTo>
                  <a:lnTo>
                    <a:pt x="4" y="467"/>
                  </a:lnTo>
                  <a:lnTo>
                    <a:pt x="8" y="468"/>
                  </a:lnTo>
                  <a:lnTo>
                    <a:pt x="11" y="470"/>
                  </a:lnTo>
                  <a:lnTo>
                    <a:pt x="155" y="484"/>
                  </a:lnTo>
                  <a:lnTo>
                    <a:pt x="155" y="484"/>
                  </a:lnTo>
                  <a:lnTo>
                    <a:pt x="158" y="483"/>
                  </a:lnTo>
                  <a:lnTo>
                    <a:pt x="162" y="481"/>
                  </a:lnTo>
                  <a:lnTo>
                    <a:pt x="164" y="481"/>
                  </a:lnTo>
                  <a:lnTo>
                    <a:pt x="293" y="251"/>
                  </a:lnTo>
                  <a:lnTo>
                    <a:pt x="284" y="244"/>
                  </a:lnTo>
                  <a:lnTo>
                    <a:pt x="289" y="253"/>
                  </a:lnTo>
                  <a:lnTo>
                    <a:pt x="633" y="4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3100320" y="4311720"/>
              <a:ext cx="840240" cy="277920"/>
            </a:xfrm>
            <a:custGeom>
              <a:avLst/>
              <a:gdLst/>
              <a:ahLst/>
              <a:rect l="l" t="t" r="r" b="b"/>
              <a:pathLst>
                <a:path w="1084" h="352">
                  <a:moveTo>
                    <a:pt x="0" y="330"/>
                  </a:moveTo>
                  <a:lnTo>
                    <a:pt x="3" y="352"/>
                  </a:lnTo>
                  <a:lnTo>
                    <a:pt x="204" y="323"/>
                  </a:lnTo>
                  <a:lnTo>
                    <a:pt x="206" y="321"/>
                  </a:lnTo>
                  <a:lnTo>
                    <a:pt x="210" y="321"/>
                  </a:lnTo>
                  <a:lnTo>
                    <a:pt x="367" y="156"/>
                  </a:lnTo>
                  <a:lnTo>
                    <a:pt x="360" y="147"/>
                  </a:lnTo>
                  <a:lnTo>
                    <a:pt x="366" y="158"/>
                  </a:lnTo>
                  <a:lnTo>
                    <a:pt x="674" y="36"/>
                  </a:lnTo>
                  <a:lnTo>
                    <a:pt x="668" y="25"/>
                  </a:lnTo>
                  <a:lnTo>
                    <a:pt x="668" y="36"/>
                  </a:lnTo>
                  <a:lnTo>
                    <a:pt x="1084" y="22"/>
                  </a:lnTo>
                  <a:lnTo>
                    <a:pt x="1084" y="0"/>
                  </a:lnTo>
                  <a:lnTo>
                    <a:pt x="668" y="15"/>
                  </a:lnTo>
                  <a:lnTo>
                    <a:pt x="665" y="16"/>
                  </a:lnTo>
                  <a:lnTo>
                    <a:pt x="357" y="138"/>
                  </a:lnTo>
                  <a:lnTo>
                    <a:pt x="357" y="138"/>
                  </a:lnTo>
                  <a:lnTo>
                    <a:pt x="355" y="140"/>
                  </a:lnTo>
                  <a:lnTo>
                    <a:pt x="197" y="305"/>
                  </a:lnTo>
                  <a:lnTo>
                    <a:pt x="199" y="303"/>
                  </a:lnTo>
                  <a:lnTo>
                    <a:pt x="202" y="312"/>
                  </a:lnTo>
                  <a:lnTo>
                    <a:pt x="201" y="301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4406040" y="4280040"/>
              <a:ext cx="21240" cy="74520"/>
            </a:xfrm>
            <a:custGeom>
              <a:avLst/>
              <a:gdLst/>
              <a:ahLst/>
              <a:rect l="l" t="t" r="r" b="b"/>
              <a:pathLst>
                <a:path w="27" h="95">
                  <a:moveTo>
                    <a:pt x="27" y="2"/>
                  </a:moveTo>
                  <a:lnTo>
                    <a:pt x="5" y="0"/>
                  </a:lnTo>
                  <a:lnTo>
                    <a:pt x="0" y="93"/>
                  </a:lnTo>
                  <a:lnTo>
                    <a:pt x="21" y="95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5134680" y="4278240"/>
              <a:ext cx="100800" cy="11772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3465720" y="4541760"/>
              <a:ext cx="161280" cy="217800"/>
            </a:xfrm>
            <a:custGeom>
              <a:avLst/>
              <a:gdLst/>
              <a:ahLst/>
              <a:rect l="l" t="t" r="r" b="b"/>
              <a:pathLst>
                <a:path w="208" h="274">
                  <a:moveTo>
                    <a:pt x="154" y="0"/>
                  </a:moveTo>
                  <a:lnTo>
                    <a:pt x="140" y="16"/>
                  </a:lnTo>
                  <a:lnTo>
                    <a:pt x="190" y="88"/>
                  </a:lnTo>
                  <a:lnTo>
                    <a:pt x="197" y="79"/>
                  </a:lnTo>
                  <a:lnTo>
                    <a:pt x="190" y="71"/>
                  </a:lnTo>
                  <a:lnTo>
                    <a:pt x="187" y="79"/>
                  </a:lnTo>
                  <a:lnTo>
                    <a:pt x="190" y="86"/>
                  </a:lnTo>
                  <a:lnTo>
                    <a:pt x="192" y="71"/>
                  </a:lnTo>
                  <a:lnTo>
                    <a:pt x="142" y="122"/>
                  </a:lnTo>
                  <a:lnTo>
                    <a:pt x="147" y="129"/>
                  </a:lnTo>
                  <a:lnTo>
                    <a:pt x="142" y="120"/>
                  </a:lnTo>
                  <a:lnTo>
                    <a:pt x="6" y="192"/>
                  </a:lnTo>
                  <a:lnTo>
                    <a:pt x="4" y="193"/>
                  </a:lnTo>
                  <a:lnTo>
                    <a:pt x="0" y="200"/>
                  </a:lnTo>
                  <a:lnTo>
                    <a:pt x="0" y="202"/>
                  </a:lnTo>
                  <a:lnTo>
                    <a:pt x="7" y="274"/>
                  </a:lnTo>
                  <a:lnTo>
                    <a:pt x="29" y="272"/>
                  </a:lnTo>
                  <a:lnTo>
                    <a:pt x="22" y="200"/>
                  </a:lnTo>
                  <a:lnTo>
                    <a:pt x="18" y="208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11" y="200"/>
                  </a:lnTo>
                  <a:lnTo>
                    <a:pt x="16" y="209"/>
                  </a:lnTo>
                  <a:lnTo>
                    <a:pt x="153" y="138"/>
                  </a:lnTo>
                  <a:lnTo>
                    <a:pt x="154" y="138"/>
                  </a:lnTo>
                  <a:lnTo>
                    <a:pt x="205" y="88"/>
                  </a:lnTo>
                  <a:lnTo>
                    <a:pt x="205" y="86"/>
                  </a:lnTo>
                  <a:lnTo>
                    <a:pt x="208" y="79"/>
                  </a:lnTo>
                  <a:lnTo>
                    <a:pt x="205" y="71"/>
                  </a:lnTo>
                  <a:lnTo>
                    <a:pt x="205" y="7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5" name=""/>
          <p:cNvGrpSpPr/>
          <p:nvPr/>
        </p:nvGrpSpPr>
        <p:grpSpPr>
          <a:xfrm>
            <a:off x="3792600" y="3990960"/>
            <a:ext cx="176040" cy="187200"/>
            <a:chOff x="3792600" y="3990960"/>
            <a:chExt cx="176040" cy="187200"/>
          </a:xfrm>
        </p:grpSpPr>
        <p:sp>
          <p:nvSpPr>
            <p:cNvPr id="1186" name=""/>
            <p:cNvSpPr/>
            <p:nvPr/>
          </p:nvSpPr>
          <p:spPr>
            <a:xfrm>
              <a:off x="3792600" y="399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3792600" y="3990960"/>
              <a:ext cx="17604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3792600" y="399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3792600" y="4012920"/>
              <a:ext cx="17604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90" name=""/>
          <p:cNvGrpSpPr/>
          <p:nvPr/>
        </p:nvGrpSpPr>
        <p:grpSpPr>
          <a:xfrm>
            <a:off x="4281480" y="4005360"/>
            <a:ext cx="177840" cy="187200"/>
            <a:chOff x="4281480" y="4005360"/>
            <a:chExt cx="177840" cy="187200"/>
          </a:xfrm>
        </p:grpSpPr>
        <p:sp>
          <p:nvSpPr>
            <p:cNvPr id="1191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4281480" y="400536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4281480" y="402768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95" name=""/>
          <p:cNvSpPr/>
          <p:nvPr/>
        </p:nvSpPr>
        <p:spPr>
          <a:xfrm>
            <a:off x="3924360" y="4048200"/>
            <a:ext cx="52236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6" name=""/>
          <p:cNvSpPr/>
          <p:nvPr/>
        </p:nvSpPr>
        <p:spPr>
          <a:xfrm>
            <a:off x="4106880" y="266868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7" name=""/>
          <p:cNvSpPr/>
          <p:nvPr/>
        </p:nvSpPr>
        <p:spPr>
          <a:xfrm>
            <a:off x="4016520" y="4282920"/>
            <a:ext cx="222120" cy="174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8" name=""/>
          <p:cNvSpPr/>
          <p:nvPr/>
        </p:nvSpPr>
        <p:spPr>
          <a:xfrm>
            <a:off x="3870360" y="425304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9" name=""/>
          <p:cNvSpPr/>
          <p:nvPr/>
        </p:nvSpPr>
        <p:spPr>
          <a:xfrm>
            <a:off x="4032360" y="429408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0" name=""/>
          <p:cNvSpPr/>
          <p:nvPr/>
        </p:nvSpPr>
        <p:spPr>
          <a:xfrm>
            <a:off x="4064040" y="4376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01" name=""/>
          <p:cNvGrpSpPr/>
          <p:nvPr/>
        </p:nvGrpSpPr>
        <p:grpSpPr>
          <a:xfrm>
            <a:off x="2543040" y="4054320"/>
            <a:ext cx="138240" cy="144360"/>
            <a:chOff x="2543040" y="4054320"/>
            <a:chExt cx="138240" cy="144360"/>
          </a:xfrm>
        </p:grpSpPr>
        <p:grpSp>
          <p:nvGrpSpPr>
            <p:cNvPr id="1202" name=""/>
            <p:cNvGrpSpPr/>
            <p:nvPr/>
          </p:nvGrpSpPr>
          <p:grpSpPr>
            <a:xfrm>
              <a:off x="2543040" y="4054320"/>
              <a:ext cx="138240" cy="144360"/>
              <a:chOff x="2543040" y="4054320"/>
              <a:chExt cx="138240" cy="144360"/>
            </a:xfrm>
          </p:grpSpPr>
          <p:sp>
            <p:nvSpPr>
              <p:cNvPr id="1203" name=""/>
              <p:cNvSpPr/>
              <p:nvPr/>
            </p:nvSpPr>
            <p:spPr>
              <a:xfrm>
                <a:off x="2543040" y="405432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4" name=""/>
              <p:cNvSpPr/>
              <p:nvPr/>
            </p:nvSpPr>
            <p:spPr>
              <a:xfrm>
                <a:off x="2543040" y="4054320"/>
                <a:ext cx="13500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9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9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5" name=""/>
              <p:cNvSpPr/>
              <p:nvPr/>
            </p:nvSpPr>
            <p:spPr>
              <a:xfrm>
                <a:off x="2543040" y="4054320"/>
                <a:ext cx="136800" cy="142920"/>
              </a:xfrm>
              <a:prstGeom prst="ellipse">
                <a:avLst/>
              </a:prstGeom>
              <a:blipFill rotWithShape="0">
                <a:blip r:embed="rId1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6" name=""/>
              <p:cNvSpPr/>
              <p:nvPr/>
            </p:nvSpPr>
            <p:spPr>
              <a:xfrm>
                <a:off x="2543040" y="405432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07" name=""/>
            <p:cNvGrpSpPr/>
            <p:nvPr/>
          </p:nvGrpSpPr>
          <p:grpSpPr>
            <a:xfrm>
              <a:off x="2544120" y="4057200"/>
              <a:ext cx="135360" cy="138240"/>
              <a:chOff x="2544120" y="4057200"/>
              <a:chExt cx="135360" cy="138240"/>
            </a:xfrm>
          </p:grpSpPr>
          <p:sp>
            <p:nvSpPr>
              <p:cNvPr id="1208" name=""/>
              <p:cNvSpPr/>
              <p:nvPr/>
            </p:nvSpPr>
            <p:spPr>
              <a:xfrm>
                <a:off x="2577960" y="4092120"/>
                <a:ext cx="6696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9" name=""/>
              <p:cNvSpPr/>
              <p:nvPr/>
            </p:nvSpPr>
            <p:spPr>
              <a:xfrm>
                <a:off x="2544120" y="4057200"/>
                <a:ext cx="13536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210" name=""/>
          <p:cNvSpPr/>
          <p:nvPr/>
        </p:nvSpPr>
        <p:spPr>
          <a:xfrm>
            <a:off x="4300560" y="4024440"/>
            <a:ext cx="112680" cy="13788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1" name=""/>
          <p:cNvSpPr/>
          <p:nvPr/>
        </p:nvSpPr>
        <p:spPr>
          <a:xfrm>
            <a:off x="3833640" y="4262400"/>
            <a:ext cx="113040" cy="13968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2" name=""/>
          <p:cNvSpPr/>
          <p:nvPr/>
        </p:nvSpPr>
        <p:spPr>
          <a:xfrm>
            <a:off x="4800600" y="2335320"/>
            <a:ext cx="11160" cy="1260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13" name=""/>
          <p:cNvGrpSpPr/>
          <p:nvPr/>
        </p:nvGrpSpPr>
        <p:grpSpPr>
          <a:xfrm>
            <a:off x="814320" y="1204920"/>
            <a:ext cx="5194800" cy="3641760"/>
            <a:chOff x="814320" y="1204920"/>
            <a:chExt cx="5194800" cy="3641760"/>
          </a:xfrm>
        </p:grpSpPr>
        <p:grpSp>
          <p:nvGrpSpPr>
            <p:cNvPr id="1214" name=""/>
            <p:cNvGrpSpPr/>
            <p:nvPr/>
          </p:nvGrpSpPr>
          <p:grpSpPr>
            <a:xfrm>
              <a:off x="814320" y="1204920"/>
              <a:ext cx="5194800" cy="3641760"/>
              <a:chOff x="814320" y="1204920"/>
              <a:chExt cx="5194800" cy="3641760"/>
            </a:xfrm>
          </p:grpSpPr>
          <p:sp>
            <p:nvSpPr>
              <p:cNvPr id="1215" name=""/>
              <p:cNvSpPr/>
              <p:nvPr/>
            </p:nvSpPr>
            <p:spPr>
              <a:xfrm flipV="1">
                <a:off x="4293360" y="4344840"/>
                <a:ext cx="33840" cy="136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216" name=""/>
              <p:cNvGrpSpPr/>
              <p:nvPr/>
            </p:nvGrpSpPr>
            <p:grpSpPr>
              <a:xfrm>
                <a:off x="814320" y="1728720"/>
                <a:ext cx="5128200" cy="3032280"/>
                <a:chOff x="814320" y="1728720"/>
                <a:chExt cx="5128200" cy="3032280"/>
              </a:xfrm>
            </p:grpSpPr>
            <p:sp>
              <p:nvSpPr>
                <p:cNvPr id="1217" name=""/>
                <p:cNvSpPr/>
                <p:nvPr/>
              </p:nvSpPr>
              <p:spPr>
                <a:xfrm flipH="1">
                  <a:off x="5883840" y="2317680"/>
                  <a:ext cx="58680" cy="19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1218" name=""/>
                <p:cNvGrpSpPr/>
                <p:nvPr/>
              </p:nvGrpSpPr>
              <p:grpSpPr>
                <a:xfrm>
                  <a:off x="814320" y="1728720"/>
                  <a:ext cx="3917520" cy="3032280"/>
                  <a:chOff x="814320" y="1728720"/>
                  <a:chExt cx="3917520" cy="3032280"/>
                </a:xfrm>
              </p:grpSpPr>
              <p:sp>
                <p:nvSpPr>
                  <p:cNvPr id="1219" name=""/>
                  <p:cNvSpPr/>
                  <p:nvPr/>
                </p:nvSpPr>
                <p:spPr>
                  <a:xfrm flipH="1">
                    <a:off x="2712960" y="4011840"/>
                    <a:ext cx="69480" cy="341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20" name=""/>
                  <p:cNvSpPr/>
                  <p:nvPr/>
                </p:nvSpPr>
                <p:spPr>
                  <a:xfrm>
                    <a:off x="899280" y="1728720"/>
                    <a:ext cx="838800" cy="55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83" h="695">
                        <a:moveTo>
                          <a:pt x="36" y="695"/>
                        </a:moveTo>
                        <a:lnTo>
                          <a:pt x="0" y="616"/>
                        </a:lnTo>
                        <a:lnTo>
                          <a:pt x="222" y="308"/>
                        </a:lnTo>
                        <a:lnTo>
                          <a:pt x="287" y="272"/>
                        </a:lnTo>
                        <a:lnTo>
                          <a:pt x="337" y="251"/>
                        </a:lnTo>
                        <a:lnTo>
                          <a:pt x="495" y="308"/>
                        </a:lnTo>
                        <a:lnTo>
                          <a:pt x="839" y="36"/>
                        </a:lnTo>
                        <a:lnTo>
                          <a:pt x="939" y="0"/>
                        </a:lnTo>
                        <a:lnTo>
                          <a:pt x="1083" y="7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21" name=""/>
                  <p:cNvSpPr/>
                  <p:nvPr/>
                </p:nvSpPr>
                <p:spPr>
                  <a:xfrm>
                    <a:off x="859320" y="2405160"/>
                    <a:ext cx="204480" cy="20952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264">
                        <a:moveTo>
                          <a:pt x="41" y="0"/>
                        </a:moveTo>
                        <a:lnTo>
                          <a:pt x="0" y="120"/>
                        </a:lnTo>
                        <a:lnTo>
                          <a:pt x="2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22" name=""/>
                  <p:cNvSpPr/>
                  <p:nvPr/>
                </p:nvSpPr>
                <p:spPr>
                  <a:xfrm>
                    <a:off x="814320" y="2643120"/>
                    <a:ext cx="178200" cy="2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315">
                        <a:moveTo>
                          <a:pt x="0" y="0"/>
                        </a:moveTo>
                        <a:lnTo>
                          <a:pt x="98" y="315"/>
                        </a:lnTo>
                        <a:lnTo>
                          <a:pt x="229" y="3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23" name=""/>
                  <p:cNvSpPr/>
                  <p:nvPr/>
                </p:nvSpPr>
                <p:spPr>
                  <a:xfrm>
                    <a:off x="1080720" y="2992680"/>
                    <a:ext cx="71280" cy="372960"/>
                  </a:xfrm>
                  <a:custGeom>
                    <a:avLst/>
                    <a:gdLst/>
                    <a:ahLst/>
                    <a:rect l="l" t="t" r="r" b="b"/>
                    <a:pathLst>
                      <a:path w="91" h="470">
                        <a:moveTo>
                          <a:pt x="0" y="0"/>
                        </a:moveTo>
                        <a:lnTo>
                          <a:pt x="91" y="18"/>
                        </a:lnTo>
                        <a:lnTo>
                          <a:pt x="57" y="47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24" name=""/>
                  <p:cNvSpPr/>
                  <p:nvPr/>
                </p:nvSpPr>
                <p:spPr>
                  <a:xfrm>
                    <a:off x="1059120" y="3116160"/>
                    <a:ext cx="204480" cy="42408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534">
                        <a:moveTo>
                          <a:pt x="0" y="0"/>
                        </a:moveTo>
                        <a:lnTo>
                          <a:pt x="99" y="161"/>
                        </a:lnTo>
                        <a:lnTo>
                          <a:pt x="247" y="396"/>
                        </a:lnTo>
                        <a:lnTo>
                          <a:pt x="264" y="495"/>
                        </a:lnTo>
                        <a:lnTo>
                          <a:pt x="120" y="53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25" name=""/>
                  <p:cNvSpPr/>
                  <p:nvPr/>
                </p:nvSpPr>
                <p:spPr>
                  <a:xfrm>
                    <a:off x="1032840" y="3243240"/>
                    <a:ext cx="199440" cy="2732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26" name=""/>
                  <p:cNvSpPr/>
                  <p:nvPr/>
                </p:nvSpPr>
                <p:spPr>
                  <a:xfrm>
                    <a:off x="1251000" y="3471840"/>
                    <a:ext cx="5580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74" h="384">
                        <a:moveTo>
                          <a:pt x="17" y="0"/>
                        </a:moveTo>
                        <a:lnTo>
                          <a:pt x="74" y="76"/>
                        </a:lnTo>
                        <a:lnTo>
                          <a:pt x="63" y="253"/>
                        </a:lnTo>
                        <a:lnTo>
                          <a:pt x="29" y="384"/>
                        </a:lnTo>
                        <a:lnTo>
                          <a:pt x="0" y="287"/>
                        </a:lnTo>
                        <a:lnTo>
                          <a:pt x="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27" name=""/>
                  <p:cNvSpPr/>
                  <p:nvPr/>
                </p:nvSpPr>
                <p:spPr>
                  <a:xfrm flipH="1">
                    <a:off x="3118320" y="4464000"/>
                    <a:ext cx="75600" cy="1508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28" name=""/>
                  <p:cNvSpPr/>
                  <p:nvPr/>
                </p:nvSpPr>
                <p:spPr>
                  <a:xfrm>
                    <a:off x="3300840" y="4500720"/>
                    <a:ext cx="204480" cy="26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328">
                        <a:moveTo>
                          <a:pt x="5" y="328"/>
                        </a:moveTo>
                        <a:lnTo>
                          <a:pt x="0" y="195"/>
                        </a:lnTo>
                        <a:lnTo>
                          <a:pt x="34" y="138"/>
                        </a:lnTo>
                        <a:lnTo>
                          <a:pt x="154" y="46"/>
                        </a:lnTo>
                        <a:lnTo>
                          <a:pt x="26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29" name=""/>
                  <p:cNvSpPr/>
                  <p:nvPr/>
                </p:nvSpPr>
                <p:spPr>
                  <a:xfrm>
                    <a:off x="4338360" y="3002040"/>
                    <a:ext cx="393480" cy="396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7" h="500">
                        <a:moveTo>
                          <a:pt x="507" y="0"/>
                        </a:moveTo>
                        <a:lnTo>
                          <a:pt x="387" y="184"/>
                        </a:lnTo>
                        <a:lnTo>
                          <a:pt x="0" y="50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sp>
            <p:nvSpPr>
              <p:cNvPr id="1230" name=""/>
              <p:cNvSpPr/>
              <p:nvPr/>
            </p:nvSpPr>
            <p:spPr>
              <a:xfrm flipH="1" flipV="1">
                <a:off x="4327560" y="3827520"/>
                <a:ext cx="63360" cy="22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231" name=""/>
              <p:cNvGrpSpPr/>
              <p:nvPr/>
            </p:nvGrpSpPr>
            <p:grpSpPr>
              <a:xfrm>
                <a:off x="1280880" y="2583000"/>
                <a:ext cx="3750120" cy="1762200"/>
                <a:chOff x="1280880" y="2583000"/>
                <a:chExt cx="3750120" cy="1762200"/>
              </a:xfrm>
            </p:grpSpPr>
            <p:sp>
              <p:nvSpPr>
                <p:cNvPr id="1232" name=""/>
                <p:cNvSpPr/>
                <p:nvPr/>
              </p:nvSpPr>
              <p:spPr>
                <a:xfrm>
                  <a:off x="1280880" y="3489480"/>
                  <a:ext cx="285480" cy="46080"/>
                </a:xfrm>
                <a:custGeom>
                  <a:avLst/>
                  <a:gdLst/>
                  <a:ahLst/>
                  <a:rect l="l" t="t" r="r" b="b"/>
                  <a:pathLst>
                    <a:path w="367" h="57">
                      <a:moveTo>
                        <a:pt x="29" y="44"/>
                      </a:moveTo>
                      <a:lnTo>
                        <a:pt x="310" y="57"/>
                      </a:lnTo>
                      <a:lnTo>
                        <a:pt x="367" y="10"/>
                      </a:lnTo>
                      <a:lnTo>
                        <a:pt x="258" y="0"/>
                      </a:lnTo>
                      <a:lnTo>
                        <a:pt x="0" y="1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3" name=""/>
                <p:cNvSpPr/>
                <p:nvPr/>
              </p:nvSpPr>
              <p:spPr>
                <a:xfrm>
                  <a:off x="2448360" y="4040280"/>
                  <a:ext cx="627840" cy="304920"/>
                </a:xfrm>
                <a:custGeom>
                  <a:avLst/>
                  <a:gdLst/>
                  <a:ahLst/>
                  <a:rect l="l" t="t" r="r" b="b"/>
                  <a:pathLst>
                    <a:path w="810" h="383">
                      <a:moveTo>
                        <a:pt x="0" y="0"/>
                      </a:moveTo>
                      <a:lnTo>
                        <a:pt x="414" y="252"/>
                      </a:lnTo>
                      <a:lnTo>
                        <a:pt x="810" y="3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4" name=""/>
                <p:cNvSpPr/>
                <p:nvPr/>
              </p:nvSpPr>
              <p:spPr>
                <a:xfrm flipH="1">
                  <a:off x="2553480" y="2583000"/>
                  <a:ext cx="27720" cy="1508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5" name=""/>
                <p:cNvSpPr/>
                <p:nvPr/>
              </p:nvSpPr>
              <p:spPr>
                <a:xfrm>
                  <a:off x="2503800" y="2738520"/>
                  <a:ext cx="2015640" cy="1274760"/>
                </a:xfrm>
                <a:custGeom>
                  <a:avLst/>
                  <a:gdLst/>
                  <a:ahLst/>
                  <a:rect l="l" t="t" r="r" b="b"/>
                  <a:pathLst>
                    <a:path w="2599" h="1606">
                      <a:moveTo>
                        <a:pt x="0" y="1606"/>
                      </a:moveTo>
                      <a:lnTo>
                        <a:pt x="103" y="1531"/>
                      </a:lnTo>
                      <a:lnTo>
                        <a:pt x="414" y="1257"/>
                      </a:lnTo>
                      <a:lnTo>
                        <a:pt x="534" y="970"/>
                      </a:lnTo>
                      <a:lnTo>
                        <a:pt x="677" y="843"/>
                      </a:lnTo>
                      <a:lnTo>
                        <a:pt x="1405" y="109"/>
                      </a:lnTo>
                      <a:lnTo>
                        <a:pt x="2031" y="0"/>
                      </a:lnTo>
                      <a:lnTo>
                        <a:pt x="2341" y="73"/>
                      </a:lnTo>
                      <a:lnTo>
                        <a:pt x="2427" y="454"/>
                      </a:lnTo>
                      <a:lnTo>
                        <a:pt x="2500" y="498"/>
                      </a:lnTo>
                      <a:lnTo>
                        <a:pt x="2599" y="75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6" name=""/>
                <p:cNvSpPr/>
                <p:nvPr/>
              </p:nvSpPr>
              <p:spPr>
                <a:xfrm>
                  <a:off x="3260520" y="3011400"/>
                  <a:ext cx="18360" cy="158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7" name=""/>
                <p:cNvSpPr/>
                <p:nvPr/>
              </p:nvSpPr>
              <p:spPr>
                <a:xfrm>
                  <a:off x="2624760" y="3625920"/>
                  <a:ext cx="697680" cy="501480"/>
                </a:xfrm>
                <a:custGeom>
                  <a:avLst/>
                  <a:gdLst/>
                  <a:ahLst/>
                  <a:rect l="l" t="t" r="r" b="b"/>
                  <a:pathLst>
                    <a:path w="900" h="631">
                      <a:moveTo>
                        <a:pt x="0" y="631"/>
                      </a:moveTo>
                      <a:lnTo>
                        <a:pt x="269" y="504"/>
                      </a:lnTo>
                      <a:lnTo>
                        <a:pt x="407" y="0"/>
                      </a:lnTo>
                      <a:lnTo>
                        <a:pt x="900" y="2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8" name=""/>
                <p:cNvSpPr/>
                <p:nvPr/>
              </p:nvSpPr>
              <p:spPr>
                <a:xfrm flipV="1">
                  <a:off x="3682440" y="3930840"/>
                  <a:ext cx="23040" cy="95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9" name=""/>
                <p:cNvSpPr/>
                <p:nvPr/>
              </p:nvSpPr>
              <p:spPr>
                <a:xfrm>
                  <a:off x="4460400" y="3821040"/>
                  <a:ext cx="28080" cy="1065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0" name=""/>
                <p:cNvSpPr/>
                <p:nvPr/>
              </p:nvSpPr>
              <p:spPr>
                <a:xfrm>
                  <a:off x="4279320" y="3903840"/>
                  <a:ext cx="44640" cy="114120"/>
                </a:xfrm>
                <a:custGeom>
                  <a:avLst/>
                  <a:gdLst/>
                  <a:ahLst/>
                  <a:rect l="l" t="t" r="r" b="b"/>
                  <a:pathLst>
                    <a:path w="57" h="144">
                      <a:moveTo>
                        <a:pt x="57" y="144"/>
                      </a:moveTo>
                      <a:lnTo>
                        <a:pt x="46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1" name=""/>
                <p:cNvSpPr/>
                <p:nvPr/>
              </p:nvSpPr>
              <p:spPr>
                <a:xfrm flipH="1" flipV="1">
                  <a:off x="4705560" y="2894040"/>
                  <a:ext cx="325440" cy="117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2" name=""/>
                <p:cNvSpPr/>
                <p:nvPr/>
              </p:nvSpPr>
              <p:spPr>
                <a:xfrm flipH="1">
                  <a:off x="3967200" y="3645000"/>
                  <a:ext cx="26280" cy="244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3" name=""/>
                <p:cNvSpPr/>
                <p:nvPr/>
              </p:nvSpPr>
              <p:spPr>
                <a:xfrm>
                  <a:off x="3879360" y="3794040"/>
                  <a:ext cx="43200" cy="1414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4" name=""/>
                <p:cNvSpPr/>
                <p:nvPr/>
              </p:nvSpPr>
              <p:spPr>
                <a:xfrm flipV="1">
                  <a:off x="3775320" y="3971880"/>
                  <a:ext cx="162720" cy="5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760" bIns="-41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5" name=""/>
                <p:cNvSpPr/>
                <p:nvPr/>
              </p:nvSpPr>
              <p:spPr>
                <a:xfrm>
                  <a:off x="4452840" y="3257640"/>
                  <a:ext cx="178560" cy="68400"/>
                </a:xfrm>
                <a:custGeom>
                  <a:avLst/>
                  <a:gdLst/>
                  <a:ahLst/>
                  <a:rect l="l" t="t" r="r" b="b"/>
                  <a:pathLst>
                    <a:path w="229" h="86">
                      <a:moveTo>
                        <a:pt x="229" y="17"/>
                      </a:moveTo>
                      <a:lnTo>
                        <a:pt x="154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0" bIns="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6" name=""/>
                <p:cNvSpPr/>
                <p:nvPr/>
              </p:nvSpPr>
              <p:spPr>
                <a:xfrm flipH="1">
                  <a:off x="4352040" y="3776760"/>
                  <a:ext cx="1080" cy="63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560" bIns="16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7" name=""/>
                <p:cNvSpPr/>
                <p:nvPr/>
              </p:nvSpPr>
              <p:spPr>
                <a:xfrm flipV="1">
                  <a:off x="4083840" y="3968640"/>
                  <a:ext cx="1080" cy="44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248" name=""/>
              <p:cNvGrpSpPr/>
              <p:nvPr/>
            </p:nvGrpSpPr>
            <p:grpSpPr>
              <a:xfrm>
                <a:off x="951840" y="1204920"/>
                <a:ext cx="5057280" cy="3641760"/>
                <a:chOff x="951840" y="1204920"/>
                <a:chExt cx="5057280" cy="3641760"/>
              </a:xfrm>
            </p:grpSpPr>
            <p:grpSp>
              <p:nvGrpSpPr>
                <p:cNvPr id="1249" name=""/>
                <p:cNvGrpSpPr/>
                <p:nvPr/>
              </p:nvGrpSpPr>
              <p:grpSpPr>
                <a:xfrm>
                  <a:off x="2272680" y="2210040"/>
                  <a:ext cx="3736440" cy="2358720"/>
                  <a:chOff x="2272680" y="2210040"/>
                  <a:chExt cx="3736440" cy="2358720"/>
                </a:xfrm>
              </p:grpSpPr>
              <p:sp>
                <p:nvSpPr>
                  <p:cNvPr id="1250" name=""/>
                  <p:cNvSpPr/>
                  <p:nvPr/>
                </p:nvSpPr>
                <p:spPr>
                  <a:xfrm>
                    <a:off x="2272680" y="2924280"/>
                    <a:ext cx="8208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8" h="222">
                        <a:moveTo>
                          <a:pt x="108" y="222"/>
                        </a:moveTo>
                        <a:lnTo>
                          <a:pt x="65" y="122"/>
                        </a:lnTo>
                        <a:lnTo>
                          <a:pt x="65" y="0"/>
                        </a:lnTo>
                        <a:lnTo>
                          <a:pt x="0" y="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51" name=""/>
                  <p:cNvSpPr/>
                  <p:nvPr/>
                </p:nvSpPr>
                <p:spPr>
                  <a:xfrm flipH="1">
                    <a:off x="2721960" y="3316320"/>
                    <a:ext cx="66600" cy="73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6280" bIns="262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52" name=""/>
                  <p:cNvSpPr/>
                  <p:nvPr/>
                </p:nvSpPr>
                <p:spPr>
                  <a:xfrm>
                    <a:off x="3381120" y="2847960"/>
                    <a:ext cx="185760" cy="446040"/>
                  </a:xfrm>
                  <a:custGeom>
                    <a:avLst/>
                    <a:gdLst/>
                    <a:ahLst/>
                    <a:rect l="l" t="t" r="r" b="b"/>
                    <a:pathLst>
                      <a:path w="240" h="561">
                        <a:moveTo>
                          <a:pt x="62" y="561"/>
                        </a:moveTo>
                        <a:lnTo>
                          <a:pt x="0" y="412"/>
                        </a:lnTo>
                        <a:lnTo>
                          <a:pt x="24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53" name=""/>
                  <p:cNvSpPr/>
                  <p:nvPr/>
                </p:nvSpPr>
                <p:spPr>
                  <a:xfrm>
                    <a:off x="2957760" y="3111480"/>
                    <a:ext cx="795600" cy="295200"/>
                  </a:xfrm>
                  <a:custGeom>
                    <a:avLst/>
                    <a:gdLst/>
                    <a:ahLst/>
                    <a:rect l="l" t="t" r="r" b="b"/>
                    <a:pathLst>
                      <a:path w="1025" h="373">
                        <a:moveTo>
                          <a:pt x="0" y="373"/>
                        </a:moveTo>
                        <a:lnTo>
                          <a:pt x="509" y="166"/>
                        </a:lnTo>
                        <a:lnTo>
                          <a:pt x="1020" y="127"/>
                        </a:lnTo>
                        <a:lnTo>
                          <a:pt x="1025" y="0"/>
                        </a:lnTo>
                        <a:lnTo>
                          <a:pt x="555" y="9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54" name=""/>
                  <p:cNvSpPr/>
                  <p:nvPr/>
                </p:nvSpPr>
                <p:spPr>
                  <a:xfrm>
                    <a:off x="3077280" y="2746440"/>
                    <a:ext cx="1298880" cy="611280"/>
                  </a:xfrm>
                  <a:custGeom>
                    <a:avLst/>
                    <a:gdLst/>
                    <a:ahLst/>
                    <a:rect l="l" t="t" r="r" b="b"/>
                    <a:pathLst>
                      <a:path w="1674" h="769">
                        <a:moveTo>
                          <a:pt x="1674" y="0"/>
                        </a:moveTo>
                        <a:lnTo>
                          <a:pt x="1205" y="109"/>
                        </a:lnTo>
                        <a:lnTo>
                          <a:pt x="699" y="304"/>
                        </a:lnTo>
                        <a:lnTo>
                          <a:pt x="0" y="76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55" name=""/>
                  <p:cNvSpPr/>
                  <p:nvPr/>
                </p:nvSpPr>
                <p:spPr>
                  <a:xfrm>
                    <a:off x="5866560" y="2210040"/>
                    <a:ext cx="43560" cy="91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000" bIns="45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56" name=""/>
                  <p:cNvSpPr/>
                  <p:nvPr/>
                </p:nvSpPr>
                <p:spPr>
                  <a:xfrm>
                    <a:off x="5883840" y="2346480"/>
                    <a:ext cx="125280" cy="54000"/>
                  </a:xfrm>
                  <a:custGeom>
                    <a:avLst/>
                    <a:gdLst/>
                    <a:ahLst/>
                    <a:rect l="l" t="t" r="r" b="b"/>
                    <a:pathLst>
                      <a:path w="162" h="68">
                        <a:moveTo>
                          <a:pt x="162" y="39"/>
                        </a:moveTo>
                        <a:lnTo>
                          <a:pt x="70" y="68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0" bIns="7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57" name=""/>
                  <p:cNvSpPr/>
                  <p:nvPr/>
                </p:nvSpPr>
                <p:spPr>
                  <a:xfrm flipH="1">
                    <a:off x="5261400" y="2370240"/>
                    <a:ext cx="57240" cy="185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58" name=""/>
                  <p:cNvSpPr/>
                  <p:nvPr/>
                </p:nvSpPr>
                <p:spPr>
                  <a:xfrm>
                    <a:off x="5116320" y="2370240"/>
                    <a:ext cx="674280" cy="25380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320">
                        <a:moveTo>
                          <a:pt x="0" y="320"/>
                        </a:moveTo>
                        <a:lnTo>
                          <a:pt x="39" y="274"/>
                        </a:lnTo>
                        <a:lnTo>
                          <a:pt x="194" y="234"/>
                        </a:lnTo>
                        <a:lnTo>
                          <a:pt x="344" y="245"/>
                        </a:lnTo>
                        <a:lnTo>
                          <a:pt x="504" y="206"/>
                        </a:lnTo>
                        <a:lnTo>
                          <a:pt x="590" y="222"/>
                        </a:lnTo>
                        <a:lnTo>
                          <a:pt x="739" y="274"/>
                        </a:lnTo>
                        <a:lnTo>
                          <a:pt x="832" y="200"/>
                        </a:lnTo>
                        <a:lnTo>
                          <a:pt x="866" y="172"/>
                        </a:lnTo>
                        <a:lnTo>
                          <a:pt x="853" y="114"/>
                        </a:lnTo>
                        <a:lnTo>
                          <a:pt x="871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59" name=""/>
                  <p:cNvSpPr/>
                  <p:nvPr/>
                </p:nvSpPr>
                <p:spPr>
                  <a:xfrm>
                    <a:off x="4834080" y="2951280"/>
                    <a:ext cx="676080" cy="34596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436">
                        <a:moveTo>
                          <a:pt x="871" y="41"/>
                        </a:moveTo>
                        <a:lnTo>
                          <a:pt x="785" y="0"/>
                        </a:lnTo>
                        <a:lnTo>
                          <a:pt x="613" y="0"/>
                        </a:lnTo>
                        <a:lnTo>
                          <a:pt x="91" y="109"/>
                        </a:lnTo>
                        <a:lnTo>
                          <a:pt x="104" y="321"/>
                        </a:lnTo>
                        <a:lnTo>
                          <a:pt x="0" y="43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60" name=""/>
                  <p:cNvSpPr/>
                  <p:nvPr/>
                </p:nvSpPr>
                <p:spPr>
                  <a:xfrm>
                    <a:off x="4314600" y="2760840"/>
                    <a:ext cx="761040" cy="1749240"/>
                  </a:xfrm>
                  <a:custGeom>
                    <a:avLst/>
                    <a:gdLst/>
                    <a:ahLst/>
                    <a:rect l="l" t="t" r="r" b="b"/>
                    <a:pathLst>
                      <a:path w="983" h="2203">
                        <a:moveTo>
                          <a:pt x="983" y="0"/>
                        </a:moveTo>
                        <a:lnTo>
                          <a:pt x="839" y="109"/>
                        </a:lnTo>
                        <a:lnTo>
                          <a:pt x="759" y="303"/>
                        </a:lnTo>
                        <a:lnTo>
                          <a:pt x="569" y="602"/>
                        </a:lnTo>
                        <a:lnTo>
                          <a:pt x="506" y="790"/>
                        </a:lnTo>
                        <a:lnTo>
                          <a:pt x="183" y="1142"/>
                        </a:lnTo>
                        <a:lnTo>
                          <a:pt x="86" y="1382"/>
                        </a:lnTo>
                        <a:lnTo>
                          <a:pt x="97" y="1612"/>
                        </a:lnTo>
                        <a:lnTo>
                          <a:pt x="6" y="2047"/>
                        </a:lnTo>
                        <a:lnTo>
                          <a:pt x="0" y="22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61" name=""/>
                  <p:cNvSpPr/>
                  <p:nvPr/>
                </p:nvSpPr>
                <p:spPr>
                  <a:xfrm flipH="1" flipV="1">
                    <a:off x="5043240" y="3781080"/>
                    <a:ext cx="160920" cy="136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62" name=""/>
                  <p:cNvSpPr/>
                  <p:nvPr/>
                </p:nvSpPr>
                <p:spPr>
                  <a:xfrm>
                    <a:off x="4079160" y="4268880"/>
                    <a:ext cx="292680" cy="18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78" h="235">
                        <a:moveTo>
                          <a:pt x="378" y="110"/>
                        </a:moveTo>
                        <a:lnTo>
                          <a:pt x="190" y="23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63" name=""/>
                  <p:cNvSpPr/>
                  <p:nvPr/>
                </p:nvSpPr>
                <p:spPr>
                  <a:xfrm>
                    <a:off x="4198320" y="2928960"/>
                    <a:ext cx="766080" cy="792360"/>
                  </a:xfrm>
                  <a:custGeom>
                    <a:avLst/>
                    <a:gdLst/>
                    <a:ahLst/>
                    <a:rect l="l" t="t" r="r" b="b"/>
                    <a:pathLst>
                      <a:path w="988" h="999">
                        <a:moveTo>
                          <a:pt x="988" y="0"/>
                        </a:moveTo>
                        <a:lnTo>
                          <a:pt x="884" y="167"/>
                        </a:lnTo>
                        <a:lnTo>
                          <a:pt x="803" y="350"/>
                        </a:lnTo>
                        <a:lnTo>
                          <a:pt x="443" y="678"/>
                        </a:lnTo>
                        <a:lnTo>
                          <a:pt x="156" y="981"/>
                        </a:lnTo>
                        <a:lnTo>
                          <a:pt x="0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64" name=""/>
                  <p:cNvSpPr/>
                  <p:nvPr/>
                </p:nvSpPr>
                <p:spPr>
                  <a:xfrm>
                    <a:off x="3834000" y="3794040"/>
                    <a:ext cx="303480" cy="774720"/>
                  </a:xfrm>
                  <a:custGeom>
                    <a:avLst/>
                    <a:gdLst/>
                    <a:ahLst/>
                    <a:rect l="l" t="t" r="r" b="b"/>
                    <a:pathLst>
                      <a:path w="393" h="976">
                        <a:moveTo>
                          <a:pt x="0" y="976"/>
                        </a:moveTo>
                        <a:lnTo>
                          <a:pt x="138" y="861"/>
                        </a:lnTo>
                        <a:lnTo>
                          <a:pt x="161" y="666"/>
                        </a:lnTo>
                        <a:lnTo>
                          <a:pt x="249" y="219"/>
                        </a:lnTo>
                        <a:lnTo>
                          <a:pt x="393" y="70"/>
                        </a:lnTo>
                        <a:lnTo>
                          <a:pt x="39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65" name=""/>
                  <p:cNvSpPr/>
                  <p:nvPr/>
                </p:nvSpPr>
                <p:spPr>
                  <a:xfrm>
                    <a:off x="4413600" y="2933640"/>
                    <a:ext cx="158040" cy="378000"/>
                  </a:xfrm>
                  <a:custGeom>
                    <a:avLst/>
                    <a:gdLst/>
                    <a:ahLst/>
                    <a:rect l="l" t="t" r="r" b="b"/>
                    <a:pathLst>
                      <a:path w="204" h="477">
                        <a:moveTo>
                          <a:pt x="204" y="0"/>
                        </a:moveTo>
                        <a:lnTo>
                          <a:pt x="0" y="28"/>
                        </a:lnTo>
                        <a:lnTo>
                          <a:pt x="23" y="47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66" name=""/>
                  <p:cNvSpPr/>
                  <p:nvPr/>
                </p:nvSpPr>
                <p:spPr>
                  <a:xfrm>
                    <a:off x="4055760" y="3479760"/>
                    <a:ext cx="24912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321" h="568">
                        <a:moveTo>
                          <a:pt x="0" y="568"/>
                        </a:moveTo>
                        <a:lnTo>
                          <a:pt x="11" y="466"/>
                        </a:lnTo>
                        <a:lnTo>
                          <a:pt x="177" y="352"/>
                        </a:lnTo>
                        <a:lnTo>
                          <a:pt x="321" y="41"/>
                        </a:lnTo>
                        <a:lnTo>
                          <a:pt x="315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67" name=""/>
                  <p:cNvSpPr/>
                  <p:nvPr/>
                </p:nvSpPr>
                <p:spPr>
                  <a:xfrm>
                    <a:off x="3581280" y="3849840"/>
                    <a:ext cx="49752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642" h="431">
                        <a:moveTo>
                          <a:pt x="0" y="431"/>
                        </a:moveTo>
                        <a:lnTo>
                          <a:pt x="211" y="327"/>
                        </a:lnTo>
                        <a:lnTo>
                          <a:pt x="435" y="137"/>
                        </a:lnTo>
                        <a:lnTo>
                          <a:pt x="64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1268" name=""/>
                <p:cNvGrpSpPr/>
                <p:nvPr/>
              </p:nvGrpSpPr>
              <p:grpSpPr>
                <a:xfrm>
                  <a:off x="951840" y="1204920"/>
                  <a:ext cx="4995360" cy="3641760"/>
                  <a:chOff x="951840" y="1204920"/>
                  <a:chExt cx="4995360" cy="3641760"/>
                </a:xfrm>
              </p:grpSpPr>
              <p:sp>
                <p:nvSpPr>
                  <p:cNvPr id="1269" name=""/>
                  <p:cNvSpPr/>
                  <p:nvPr/>
                </p:nvSpPr>
                <p:spPr>
                  <a:xfrm>
                    <a:off x="3389040" y="3522600"/>
                    <a:ext cx="262080" cy="9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338" h="1176">
                        <a:moveTo>
                          <a:pt x="0" y="0"/>
                        </a:moveTo>
                        <a:lnTo>
                          <a:pt x="122" y="667"/>
                        </a:lnTo>
                        <a:lnTo>
                          <a:pt x="302" y="925"/>
                        </a:lnTo>
                        <a:lnTo>
                          <a:pt x="287" y="1090"/>
                        </a:lnTo>
                        <a:lnTo>
                          <a:pt x="338" y="117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0" name=""/>
                  <p:cNvSpPr/>
                  <p:nvPr/>
                </p:nvSpPr>
                <p:spPr>
                  <a:xfrm>
                    <a:off x="2206080" y="1204920"/>
                    <a:ext cx="15120" cy="325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1" name=""/>
                  <p:cNvSpPr/>
                  <p:nvPr/>
                </p:nvSpPr>
                <p:spPr>
                  <a:xfrm>
                    <a:off x="993600" y="1297080"/>
                    <a:ext cx="1006200" cy="18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298" h="2295">
                        <a:moveTo>
                          <a:pt x="1205" y="0"/>
                        </a:moveTo>
                        <a:lnTo>
                          <a:pt x="1262" y="136"/>
                        </a:lnTo>
                        <a:lnTo>
                          <a:pt x="1298" y="286"/>
                        </a:lnTo>
                        <a:lnTo>
                          <a:pt x="975" y="401"/>
                        </a:lnTo>
                        <a:lnTo>
                          <a:pt x="946" y="487"/>
                        </a:lnTo>
                        <a:lnTo>
                          <a:pt x="846" y="573"/>
                        </a:lnTo>
                        <a:lnTo>
                          <a:pt x="466" y="882"/>
                        </a:lnTo>
                        <a:lnTo>
                          <a:pt x="79" y="1219"/>
                        </a:lnTo>
                        <a:lnTo>
                          <a:pt x="136" y="1477"/>
                        </a:lnTo>
                        <a:lnTo>
                          <a:pt x="0" y="2008"/>
                        </a:lnTo>
                        <a:lnTo>
                          <a:pt x="86" y="229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2" name=""/>
                  <p:cNvSpPr/>
                  <p:nvPr/>
                </p:nvSpPr>
                <p:spPr>
                  <a:xfrm>
                    <a:off x="1099080" y="1490760"/>
                    <a:ext cx="178200" cy="466560"/>
                  </a:xfrm>
                  <a:custGeom>
                    <a:avLst/>
                    <a:gdLst/>
                    <a:ahLst/>
                    <a:rect l="l" t="t" r="r" b="b"/>
                    <a:pathLst>
                      <a:path w="230" h="589">
                        <a:moveTo>
                          <a:pt x="230" y="0"/>
                        </a:moveTo>
                        <a:lnTo>
                          <a:pt x="172" y="86"/>
                        </a:lnTo>
                        <a:lnTo>
                          <a:pt x="158" y="273"/>
                        </a:lnTo>
                        <a:lnTo>
                          <a:pt x="36" y="373"/>
                        </a:lnTo>
                        <a:lnTo>
                          <a:pt x="0" y="58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3" name=""/>
                  <p:cNvSpPr/>
                  <p:nvPr/>
                </p:nvSpPr>
                <p:spPr>
                  <a:xfrm>
                    <a:off x="1972080" y="1416240"/>
                    <a:ext cx="477360" cy="301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7" h="380">
                        <a:moveTo>
                          <a:pt x="617" y="380"/>
                        </a:moveTo>
                        <a:lnTo>
                          <a:pt x="430" y="194"/>
                        </a:lnTo>
                        <a:lnTo>
                          <a:pt x="315" y="179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4" name=""/>
                  <p:cNvSpPr/>
                  <p:nvPr/>
                </p:nvSpPr>
                <p:spPr>
                  <a:xfrm>
                    <a:off x="1965600" y="1387440"/>
                    <a:ext cx="3214440" cy="860400"/>
                  </a:xfrm>
                  <a:custGeom>
                    <a:avLst/>
                    <a:gdLst/>
                    <a:ahLst/>
                    <a:rect l="l" t="t" r="r" b="b"/>
                    <a:pathLst>
                      <a:path w="4145" h="1083">
                        <a:moveTo>
                          <a:pt x="0" y="0"/>
                        </a:moveTo>
                        <a:lnTo>
                          <a:pt x="322" y="180"/>
                        </a:lnTo>
                        <a:lnTo>
                          <a:pt x="1283" y="302"/>
                        </a:lnTo>
                        <a:lnTo>
                          <a:pt x="1900" y="423"/>
                        </a:lnTo>
                        <a:lnTo>
                          <a:pt x="2660" y="431"/>
                        </a:lnTo>
                        <a:lnTo>
                          <a:pt x="2825" y="495"/>
                        </a:lnTo>
                        <a:lnTo>
                          <a:pt x="2933" y="395"/>
                        </a:lnTo>
                        <a:lnTo>
                          <a:pt x="3047" y="359"/>
                        </a:lnTo>
                        <a:lnTo>
                          <a:pt x="3908" y="330"/>
                        </a:lnTo>
                        <a:lnTo>
                          <a:pt x="3958" y="345"/>
                        </a:lnTo>
                        <a:lnTo>
                          <a:pt x="4015" y="409"/>
                        </a:lnTo>
                        <a:lnTo>
                          <a:pt x="4066" y="553"/>
                        </a:lnTo>
                        <a:lnTo>
                          <a:pt x="4101" y="969"/>
                        </a:lnTo>
                        <a:lnTo>
                          <a:pt x="4145" y="10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5" name=""/>
                  <p:cNvSpPr/>
                  <p:nvPr/>
                </p:nvSpPr>
                <p:spPr>
                  <a:xfrm>
                    <a:off x="1344240" y="1741680"/>
                    <a:ext cx="961200" cy="1598400"/>
                  </a:xfrm>
                  <a:custGeom>
                    <a:avLst/>
                    <a:gdLst/>
                    <a:ahLst/>
                    <a:rect l="l" t="t" r="r" b="b"/>
                    <a:pathLst>
                      <a:path w="1240" h="2015">
                        <a:moveTo>
                          <a:pt x="71" y="0"/>
                        </a:moveTo>
                        <a:lnTo>
                          <a:pt x="0" y="108"/>
                        </a:lnTo>
                        <a:lnTo>
                          <a:pt x="50" y="287"/>
                        </a:lnTo>
                        <a:lnTo>
                          <a:pt x="272" y="574"/>
                        </a:lnTo>
                        <a:lnTo>
                          <a:pt x="294" y="681"/>
                        </a:lnTo>
                        <a:lnTo>
                          <a:pt x="537" y="1011"/>
                        </a:lnTo>
                        <a:lnTo>
                          <a:pt x="717" y="1004"/>
                        </a:lnTo>
                        <a:lnTo>
                          <a:pt x="760" y="961"/>
                        </a:lnTo>
                        <a:lnTo>
                          <a:pt x="796" y="947"/>
                        </a:lnTo>
                        <a:lnTo>
                          <a:pt x="853" y="990"/>
                        </a:lnTo>
                        <a:lnTo>
                          <a:pt x="925" y="997"/>
                        </a:lnTo>
                        <a:lnTo>
                          <a:pt x="953" y="1126"/>
                        </a:lnTo>
                        <a:lnTo>
                          <a:pt x="1147" y="1320"/>
                        </a:lnTo>
                        <a:lnTo>
                          <a:pt x="1118" y="1477"/>
                        </a:lnTo>
                        <a:lnTo>
                          <a:pt x="1204" y="1542"/>
                        </a:lnTo>
                        <a:lnTo>
                          <a:pt x="1176" y="1664"/>
                        </a:lnTo>
                        <a:lnTo>
                          <a:pt x="1118" y="1736"/>
                        </a:lnTo>
                        <a:lnTo>
                          <a:pt x="1025" y="1786"/>
                        </a:lnTo>
                        <a:lnTo>
                          <a:pt x="1118" y="1922"/>
                        </a:lnTo>
                        <a:lnTo>
                          <a:pt x="1240" y="20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6" name=""/>
                  <p:cNvSpPr/>
                  <p:nvPr/>
                </p:nvSpPr>
                <p:spPr>
                  <a:xfrm>
                    <a:off x="2127240" y="1695600"/>
                    <a:ext cx="189000" cy="984240"/>
                  </a:xfrm>
                  <a:custGeom>
                    <a:avLst/>
                    <a:gdLst/>
                    <a:ahLst/>
                    <a:rect l="l" t="t" r="r" b="b"/>
                    <a:pathLst>
                      <a:path w="243" h="1240">
                        <a:moveTo>
                          <a:pt x="129" y="0"/>
                        </a:moveTo>
                        <a:lnTo>
                          <a:pt x="243" y="789"/>
                        </a:lnTo>
                        <a:lnTo>
                          <a:pt x="0" y="12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7" name=""/>
                  <p:cNvSpPr/>
                  <p:nvPr/>
                </p:nvSpPr>
                <p:spPr>
                  <a:xfrm>
                    <a:off x="951840" y="2992680"/>
                    <a:ext cx="851040" cy="79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097" h="999">
                        <a:moveTo>
                          <a:pt x="172" y="0"/>
                        </a:moveTo>
                        <a:lnTo>
                          <a:pt x="138" y="149"/>
                        </a:lnTo>
                        <a:lnTo>
                          <a:pt x="93" y="211"/>
                        </a:lnTo>
                        <a:lnTo>
                          <a:pt x="109" y="315"/>
                        </a:lnTo>
                        <a:lnTo>
                          <a:pt x="0" y="373"/>
                        </a:lnTo>
                        <a:lnTo>
                          <a:pt x="36" y="563"/>
                        </a:lnTo>
                        <a:lnTo>
                          <a:pt x="161" y="608"/>
                        </a:lnTo>
                        <a:lnTo>
                          <a:pt x="448" y="843"/>
                        </a:lnTo>
                        <a:lnTo>
                          <a:pt x="740" y="900"/>
                        </a:lnTo>
                        <a:lnTo>
                          <a:pt x="1097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8" name=""/>
                  <p:cNvSpPr/>
                  <p:nvPr/>
                </p:nvSpPr>
                <p:spPr>
                  <a:xfrm flipV="1">
                    <a:off x="1437120" y="3693960"/>
                    <a:ext cx="4320" cy="104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79" name=""/>
                  <p:cNvSpPr/>
                  <p:nvPr/>
                </p:nvSpPr>
                <p:spPr>
                  <a:xfrm>
                    <a:off x="1725480" y="3486240"/>
                    <a:ext cx="1350360" cy="851040"/>
                  </a:xfrm>
                  <a:custGeom>
                    <a:avLst/>
                    <a:gdLst/>
                    <a:ahLst/>
                    <a:rect l="l" t="t" r="r" b="b"/>
                    <a:pathLst>
                      <a:path w="1740" h="1072">
                        <a:moveTo>
                          <a:pt x="0" y="0"/>
                        </a:moveTo>
                        <a:lnTo>
                          <a:pt x="138" y="533"/>
                        </a:lnTo>
                        <a:lnTo>
                          <a:pt x="419" y="665"/>
                        </a:lnTo>
                        <a:lnTo>
                          <a:pt x="740" y="603"/>
                        </a:lnTo>
                        <a:lnTo>
                          <a:pt x="1740" y="107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0" name=""/>
                  <p:cNvSpPr/>
                  <p:nvPr/>
                </p:nvSpPr>
                <p:spPr>
                  <a:xfrm>
                    <a:off x="2353680" y="2290680"/>
                    <a:ext cx="88200" cy="414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1" name=""/>
                  <p:cNvSpPr/>
                  <p:nvPr/>
                </p:nvSpPr>
                <p:spPr>
                  <a:xfrm>
                    <a:off x="2184480" y="2648160"/>
                    <a:ext cx="1187640" cy="1009440"/>
                  </a:xfrm>
                  <a:custGeom>
                    <a:avLst/>
                    <a:gdLst/>
                    <a:ahLst/>
                    <a:rect l="l" t="t" r="r" b="b"/>
                    <a:pathLst>
                      <a:path w="1531" h="1273">
                        <a:moveTo>
                          <a:pt x="0" y="0"/>
                        </a:moveTo>
                        <a:lnTo>
                          <a:pt x="81" y="63"/>
                        </a:lnTo>
                        <a:lnTo>
                          <a:pt x="172" y="34"/>
                        </a:lnTo>
                        <a:lnTo>
                          <a:pt x="511" y="120"/>
                        </a:lnTo>
                        <a:lnTo>
                          <a:pt x="590" y="224"/>
                        </a:lnTo>
                        <a:lnTo>
                          <a:pt x="655" y="235"/>
                        </a:lnTo>
                        <a:lnTo>
                          <a:pt x="1336" y="723"/>
                        </a:lnTo>
                        <a:lnTo>
                          <a:pt x="1508" y="746"/>
                        </a:lnTo>
                        <a:lnTo>
                          <a:pt x="1531" y="127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2" name=""/>
                  <p:cNvSpPr/>
                  <p:nvPr/>
                </p:nvSpPr>
                <p:spPr>
                  <a:xfrm>
                    <a:off x="2255760" y="2697120"/>
                    <a:ext cx="1578240" cy="714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6" h="900">
                        <a:moveTo>
                          <a:pt x="0" y="0"/>
                        </a:moveTo>
                        <a:lnTo>
                          <a:pt x="263" y="47"/>
                        </a:lnTo>
                        <a:lnTo>
                          <a:pt x="355" y="91"/>
                        </a:lnTo>
                        <a:lnTo>
                          <a:pt x="487" y="143"/>
                        </a:lnTo>
                        <a:lnTo>
                          <a:pt x="568" y="224"/>
                        </a:lnTo>
                        <a:lnTo>
                          <a:pt x="597" y="642"/>
                        </a:lnTo>
                        <a:lnTo>
                          <a:pt x="774" y="895"/>
                        </a:lnTo>
                        <a:lnTo>
                          <a:pt x="1497" y="900"/>
                        </a:lnTo>
                        <a:lnTo>
                          <a:pt x="1817" y="895"/>
                        </a:lnTo>
                        <a:lnTo>
                          <a:pt x="2036" y="8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3" name=""/>
                  <p:cNvSpPr/>
                  <p:nvPr/>
                </p:nvSpPr>
                <p:spPr>
                  <a:xfrm>
                    <a:off x="2714760" y="3129120"/>
                    <a:ext cx="136080" cy="277560"/>
                  </a:xfrm>
                  <a:custGeom>
                    <a:avLst/>
                    <a:gdLst/>
                    <a:ahLst/>
                    <a:rect l="l" t="t" r="r" b="b"/>
                    <a:pathLst>
                      <a:path w="178" h="350">
                        <a:moveTo>
                          <a:pt x="0" y="0"/>
                        </a:moveTo>
                        <a:lnTo>
                          <a:pt x="178" y="143"/>
                        </a:lnTo>
                        <a:lnTo>
                          <a:pt x="178" y="3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4" name=""/>
                  <p:cNvSpPr/>
                  <p:nvPr/>
                </p:nvSpPr>
                <p:spPr>
                  <a:xfrm flipV="1">
                    <a:off x="2744280" y="4013280"/>
                    <a:ext cx="418680" cy="217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5" name=""/>
                  <p:cNvSpPr/>
                  <p:nvPr/>
                </p:nvSpPr>
                <p:spPr>
                  <a:xfrm flipH="1" flipV="1">
                    <a:off x="2891520" y="4162320"/>
                    <a:ext cx="235440" cy="74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8080" bIns="280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6" name=""/>
                  <p:cNvSpPr/>
                  <p:nvPr/>
                </p:nvSpPr>
                <p:spPr>
                  <a:xfrm>
                    <a:off x="3367440" y="3024360"/>
                    <a:ext cx="288000" cy="56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73" h="712">
                        <a:moveTo>
                          <a:pt x="373" y="0"/>
                        </a:moveTo>
                        <a:lnTo>
                          <a:pt x="349" y="144"/>
                        </a:lnTo>
                        <a:lnTo>
                          <a:pt x="292" y="266"/>
                        </a:lnTo>
                        <a:lnTo>
                          <a:pt x="253" y="483"/>
                        </a:lnTo>
                        <a:lnTo>
                          <a:pt x="97" y="667"/>
                        </a:lnTo>
                        <a:lnTo>
                          <a:pt x="0" y="71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7" name=""/>
                  <p:cNvSpPr/>
                  <p:nvPr/>
                </p:nvSpPr>
                <p:spPr>
                  <a:xfrm>
                    <a:off x="3076200" y="3380040"/>
                    <a:ext cx="326880" cy="28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23" h="362">
                        <a:moveTo>
                          <a:pt x="68" y="362"/>
                        </a:moveTo>
                        <a:lnTo>
                          <a:pt x="423" y="86"/>
                        </a:lnTo>
                        <a:lnTo>
                          <a:pt x="416" y="28"/>
                        </a:lnTo>
                        <a:lnTo>
                          <a:pt x="377" y="0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8" name=""/>
                  <p:cNvSpPr/>
                  <p:nvPr/>
                </p:nvSpPr>
                <p:spPr>
                  <a:xfrm>
                    <a:off x="3207600" y="3557520"/>
                    <a:ext cx="978480" cy="228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62" h="287">
                        <a:moveTo>
                          <a:pt x="0" y="68"/>
                        </a:moveTo>
                        <a:lnTo>
                          <a:pt x="80" y="154"/>
                        </a:lnTo>
                        <a:lnTo>
                          <a:pt x="182" y="245"/>
                        </a:lnTo>
                        <a:lnTo>
                          <a:pt x="297" y="287"/>
                        </a:lnTo>
                        <a:lnTo>
                          <a:pt x="464" y="281"/>
                        </a:lnTo>
                        <a:lnTo>
                          <a:pt x="860" y="138"/>
                        </a:lnTo>
                        <a:lnTo>
                          <a:pt x="126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89" name=""/>
                  <p:cNvSpPr/>
                  <p:nvPr/>
                </p:nvSpPr>
                <p:spPr>
                  <a:xfrm>
                    <a:off x="3727440" y="3521160"/>
                    <a:ext cx="154800" cy="146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" h="185">
                        <a:moveTo>
                          <a:pt x="0" y="0"/>
                        </a:moveTo>
                        <a:lnTo>
                          <a:pt x="75" y="99"/>
                        </a:lnTo>
                        <a:lnTo>
                          <a:pt x="201" y="18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0" name=""/>
                  <p:cNvSpPr/>
                  <p:nvPr/>
                </p:nvSpPr>
                <p:spPr>
                  <a:xfrm>
                    <a:off x="3100680" y="2660760"/>
                    <a:ext cx="1213920" cy="68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6" h="868">
                        <a:moveTo>
                          <a:pt x="1566" y="0"/>
                        </a:moveTo>
                        <a:lnTo>
                          <a:pt x="1301" y="144"/>
                        </a:lnTo>
                        <a:lnTo>
                          <a:pt x="1158" y="190"/>
                        </a:lnTo>
                        <a:lnTo>
                          <a:pt x="636" y="248"/>
                        </a:lnTo>
                        <a:lnTo>
                          <a:pt x="0" y="86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1" name=""/>
                  <p:cNvSpPr/>
                  <p:nvPr/>
                </p:nvSpPr>
                <p:spPr>
                  <a:xfrm>
                    <a:off x="3426480" y="1782720"/>
                    <a:ext cx="678960" cy="568440"/>
                  </a:xfrm>
                  <a:custGeom>
                    <a:avLst/>
                    <a:gdLst/>
                    <a:ahLst/>
                    <a:rect l="l" t="t" r="r" b="b"/>
                    <a:pathLst>
                      <a:path w="877" h="717">
                        <a:moveTo>
                          <a:pt x="0" y="0"/>
                        </a:moveTo>
                        <a:lnTo>
                          <a:pt x="45" y="310"/>
                        </a:lnTo>
                        <a:lnTo>
                          <a:pt x="86" y="373"/>
                        </a:lnTo>
                        <a:lnTo>
                          <a:pt x="274" y="475"/>
                        </a:lnTo>
                        <a:lnTo>
                          <a:pt x="733" y="717"/>
                        </a:lnTo>
                        <a:lnTo>
                          <a:pt x="877" y="7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2" name=""/>
                  <p:cNvSpPr/>
                  <p:nvPr/>
                </p:nvSpPr>
                <p:spPr>
                  <a:xfrm>
                    <a:off x="3429360" y="1782720"/>
                    <a:ext cx="102780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325" h="493">
                        <a:moveTo>
                          <a:pt x="0" y="0"/>
                        </a:moveTo>
                        <a:lnTo>
                          <a:pt x="241" y="269"/>
                        </a:lnTo>
                        <a:lnTo>
                          <a:pt x="418" y="274"/>
                        </a:lnTo>
                        <a:lnTo>
                          <a:pt x="465" y="373"/>
                        </a:lnTo>
                        <a:lnTo>
                          <a:pt x="562" y="407"/>
                        </a:lnTo>
                        <a:lnTo>
                          <a:pt x="838" y="407"/>
                        </a:lnTo>
                        <a:lnTo>
                          <a:pt x="1044" y="493"/>
                        </a:lnTo>
                        <a:lnTo>
                          <a:pt x="1325" y="38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3" name=""/>
                  <p:cNvSpPr/>
                  <p:nvPr/>
                </p:nvSpPr>
                <p:spPr>
                  <a:xfrm>
                    <a:off x="5128920" y="1908360"/>
                    <a:ext cx="59040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764" h="127">
                        <a:moveTo>
                          <a:pt x="0" y="46"/>
                        </a:moveTo>
                        <a:lnTo>
                          <a:pt x="138" y="28"/>
                        </a:lnTo>
                        <a:lnTo>
                          <a:pt x="321" y="86"/>
                        </a:lnTo>
                        <a:lnTo>
                          <a:pt x="477" y="127"/>
                        </a:lnTo>
                        <a:lnTo>
                          <a:pt x="568" y="104"/>
                        </a:lnTo>
                        <a:lnTo>
                          <a:pt x="620" y="93"/>
                        </a:lnTo>
                        <a:lnTo>
                          <a:pt x="712" y="0"/>
                        </a:lnTo>
                        <a:lnTo>
                          <a:pt x="746" y="0"/>
                        </a:lnTo>
                        <a:lnTo>
                          <a:pt x="764" y="12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4" name=""/>
                  <p:cNvSpPr/>
                  <p:nvPr/>
                </p:nvSpPr>
                <p:spPr>
                  <a:xfrm>
                    <a:off x="5014080" y="1995480"/>
                    <a:ext cx="53136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687" h="568">
                        <a:moveTo>
                          <a:pt x="687" y="0"/>
                        </a:moveTo>
                        <a:lnTo>
                          <a:pt x="653" y="47"/>
                        </a:lnTo>
                        <a:lnTo>
                          <a:pt x="491" y="156"/>
                        </a:lnTo>
                        <a:lnTo>
                          <a:pt x="339" y="276"/>
                        </a:lnTo>
                        <a:lnTo>
                          <a:pt x="224" y="310"/>
                        </a:lnTo>
                        <a:lnTo>
                          <a:pt x="115" y="350"/>
                        </a:lnTo>
                        <a:lnTo>
                          <a:pt x="34" y="407"/>
                        </a:lnTo>
                        <a:lnTo>
                          <a:pt x="6" y="472"/>
                        </a:lnTo>
                        <a:lnTo>
                          <a:pt x="0" y="540"/>
                        </a:lnTo>
                        <a:lnTo>
                          <a:pt x="52" y="568"/>
                        </a:lnTo>
                        <a:lnTo>
                          <a:pt x="144" y="5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5" name=""/>
                  <p:cNvSpPr/>
                  <p:nvPr/>
                </p:nvSpPr>
                <p:spPr>
                  <a:xfrm>
                    <a:off x="5079240" y="2278080"/>
                    <a:ext cx="867960" cy="547920"/>
                  </a:xfrm>
                  <a:custGeom>
                    <a:avLst/>
                    <a:gdLst/>
                    <a:ahLst/>
                    <a:rect l="l" t="t" r="r" b="b"/>
                    <a:pathLst>
                      <a:path w="1119" h="688">
                        <a:moveTo>
                          <a:pt x="1119" y="0"/>
                        </a:moveTo>
                        <a:lnTo>
                          <a:pt x="1004" y="97"/>
                        </a:lnTo>
                        <a:lnTo>
                          <a:pt x="832" y="125"/>
                        </a:lnTo>
                        <a:lnTo>
                          <a:pt x="707" y="21"/>
                        </a:lnTo>
                        <a:lnTo>
                          <a:pt x="563" y="97"/>
                        </a:lnTo>
                        <a:lnTo>
                          <a:pt x="493" y="39"/>
                        </a:lnTo>
                        <a:lnTo>
                          <a:pt x="190" y="143"/>
                        </a:lnTo>
                        <a:lnTo>
                          <a:pt x="92" y="251"/>
                        </a:lnTo>
                        <a:lnTo>
                          <a:pt x="52" y="412"/>
                        </a:lnTo>
                        <a:lnTo>
                          <a:pt x="0" y="613"/>
                        </a:lnTo>
                        <a:lnTo>
                          <a:pt x="24" y="68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6" name=""/>
                  <p:cNvSpPr/>
                  <p:nvPr/>
                </p:nvSpPr>
                <p:spPr>
                  <a:xfrm>
                    <a:off x="3614040" y="2370240"/>
                    <a:ext cx="2293200" cy="1598760"/>
                  </a:xfrm>
                  <a:custGeom>
                    <a:avLst/>
                    <a:gdLst/>
                    <a:ahLst/>
                    <a:rect l="l" t="t" r="r" b="b"/>
                    <a:pathLst>
                      <a:path w="2958" h="2013">
                        <a:moveTo>
                          <a:pt x="2958" y="0"/>
                        </a:moveTo>
                        <a:lnTo>
                          <a:pt x="2666" y="193"/>
                        </a:lnTo>
                        <a:lnTo>
                          <a:pt x="2528" y="446"/>
                        </a:lnTo>
                        <a:lnTo>
                          <a:pt x="2121" y="545"/>
                        </a:lnTo>
                        <a:lnTo>
                          <a:pt x="1816" y="681"/>
                        </a:lnTo>
                        <a:lnTo>
                          <a:pt x="1377" y="756"/>
                        </a:lnTo>
                        <a:lnTo>
                          <a:pt x="986" y="1025"/>
                        </a:lnTo>
                        <a:lnTo>
                          <a:pt x="740" y="1296"/>
                        </a:lnTo>
                        <a:lnTo>
                          <a:pt x="326" y="1807"/>
                        </a:lnTo>
                        <a:lnTo>
                          <a:pt x="86" y="1984"/>
                        </a:lnTo>
                        <a:lnTo>
                          <a:pt x="0" y="201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7" name=""/>
                  <p:cNvSpPr/>
                  <p:nvPr/>
                </p:nvSpPr>
                <p:spPr>
                  <a:xfrm>
                    <a:off x="4452840" y="2086200"/>
                    <a:ext cx="373680" cy="488880"/>
                  </a:xfrm>
                  <a:custGeom>
                    <a:avLst/>
                    <a:gdLst/>
                    <a:ahLst/>
                    <a:rect l="l" t="t" r="r" b="b"/>
                    <a:pathLst>
                      <a:path w="482" h="615">
                        <a:moveTo>
                          <a:pt x="0" y="0"/>
                        </a:moveTo>
                        <a:lnTo>
                          <a:pt x="81" y="12"/>
                        </a:lnTo>
                        <a:lnTo>
                          <a:pt x="172" y="477"/>
                        </a:lnTo>
                        <a:lnTo>
                          <a:pt x="211" y="550"/>
                        </a:lnTo>
                        <a:lnTo>
                          <a:pt x="482" y="6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8" name=""/>
                  <p:cNvSpPr/>
                  <p:nvPr/>
                </p:nvSpPr>
                <p:spPr>
                  <a:xfrm>
                    <a:off x="4092840" y="2282760"/>
                    <a:ext cx="19548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2" h="430">
                        <a:moveTo>
                          <a:pt x="39" y="131"/>
                        </a:moveTo>
                        <a:lnTo>
                          <a:pt x="5" y="63"/>
                        </a:lnTo>
                        <a:lnTo>
                          <a:pt x="0" y="29"/>
                        </a:lnTo>
                        <a:lnTo>
                          <a:pt x="28" y="6"/>
                        </a:lnTo>
                        <a:lnTo>
                          <a:pt x="173" y="0"/>
                        </a:lnTo>
                        <a:lnTo>
                          <a:pt x="247" y="373"/>
                        </a:lnTo>
                        <a:lnTo>
                          <a:pt x="218" y="430"/>
                        </a:lnTo>
                        <a:lnTo>
                          <a:pt x="132" y="355"/>
                        </a:lnTo>
                        <a:lnTo>
                          <a:pt x="161" y="149"/>
                        </a:lnTo>
                        <a:lnTo>
                          <a:pt x="252" y="10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99" name=""/>
                  <p:cNvSpPr/>
                  <p:nvPr/>
                </p:nvSpPr>
                <p:spPr>
                  <a:xfrm>
                    <a:off x="4260600" y="2487600"/>
                    <a:ext cx="333000" cy="29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0" h="368">
                        <a:moveTo>
                          <a:pt x="0" y="172"/>
                        </a:moveTo>
                        <a:lnTo>
                          <a:pt x="0" y="368"/>
                        </a:lnTo>
                        <a:lnTo>
                          <a:pt x="195" y="332"/>
                        </a:lnTo>
                        <a:lnTo>
                          <a:pt x="320" y="224"/>
                        </a:lnTo>
                        <a:lnTo>
                          <a:pt x="328" y="110"/>
                        </a:lnTo>
                        <a:lnTo>
                          <a:pt x="43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0" name=""/>
                  <p:cNvSpPr/>
                  <p:nvPr/>
                </p:nvSpPr>
                <p:spPr>
                  <a:xfrm>
                    <a:off x="4500720" y="2678040"/>
                    <a:ext cx="159480" cy="82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6000" bIns="36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1" name=""/>
                  <p:cNvSpPr/>
                  <p:nvPr/>
                </p:nvSpPr>
                <p:spPr>
                  <a:xfrm>
                    <a:off x="5253120" y="2568600"/>
                    <a:ext cx="356400" cy="87480"/>
                  </a:xfrm>
                  <a:custGeom>
                    <a:avLst/>
                    <a:gdLst/>
                    <a:ahLst/>
                    <a:rect l="l" t="t" r="r" b="b"/>
                    <a:pathLst>
                      <a:path w="458" h="109">
                        <a:moveTo>
                          <a:pt x="0" y="0"/>
                        </a:moveTo>
                        <a:lnTo>
                          <a:pt x="44" y="35"/>
                        </a:lnTo>
                        <a:lnTo>
                          <a:pt x="114" y="23"/>
                        </a:lnTo>
                        <a:lnTo>
                          <a:pt x="206" y="35"/>
                        </a:lnTo>
                        <a:lnTo>
                          <a:pt x="245" y="7"/>
                        </a:lnTo>
                        <a:lnTo>
                          <a:pt x="286" y="12"/>
                        </a:lnTo>
                        <a:lnTo>
                          <a:pt x="458" y="10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0680" bIns="406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2" name=""/>
                  <p:cNvSpPr/>
                  <p:nvPr/>
                </p:nvSpPr>
                <p:spPr>
                  <a:xfrm>
                    <a:off x="3501000" y="2656080"/>
                    <a:ext cx="2108520" cy="184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19" h="2324">
                        <a:moveTo>
                          <a:pt x="2719" y="0"/>
                        </a:moveTo>
                        <a:lnTo>
                          <a:pt x="2644" y="70"/>
                        </a:lnTo>
                        <a:lnTo>
                          <a:pt x="2524" y="127"/>
                        </a:lnTo>
                        <a:lnTo>
                          <a:pt x="2433" y="321"/>
                        </a:lnTo>
                        <a:lnTo>
                          <a:pt x="2409" y="402"/>
                        </a:lnTo>
                        <a:lnTo>
                          <a:pt x="2370" y="516"/>
                        </a:lnTo>
                        <a:lnTo>
                          <a:pt x="2305" y="678"/>
                        </a:lnTo>
                        <a:lnTo>
                          <a:pt x="2289" y="678"/>
                        </a:lnTo>
                        <a:lnTo>
                          <a:pt x="2226" y="861"/>
                        </a:lnTo>
                        <a:lnTo>
                          <a:pt x="2099" y="999"/>
                        </a:lnTo>
                        <a:lnTo>
                          <a:pt x="2047" y="1017"/>
                        </a:lnTo>
                        <a:lnTo>
                          <a:pt x="1755" y="1400"/>
                        </a:lnTo>
                        <a:lnTo>
                          <a:pt x="1692" y="1429"/>
                        </a:lnTo>
                        <a:lnTo>
                          <a:pt x="1301" y="1658"/>
                        </a:lnTo>
                        <a:lnTo>
                          <a:pt x="1079" y="1768"/>
                        </a:lnTo>
                        <a:lnTo>
                          <a:pt x="769" y="1992"/>
                        </a:lnTo>
                        <a:lnTo>
                          <a:pt x="717" y="1992"/>
                        </a:lnTo>
                        <a:lnTo>
                          <a:pt x="167" y="2123"/>
                        </a:lnTo>
                        <a:lnTo>
                          <a:pt x="0" y="232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3" name=""/>
                  <p:cNvSpPr/>
                  <p:nvPr/>
                </p:nvSpPr>
                <p:spPr>
                  <a:xfrm>
                    <a:off x="3188880" y="2610000"/>
                    <a:ext cx="1550520" cy="185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9" h="2341">
                        <a:moveTo>
                          <a:pt x="1999" y="0"/>
                        </a:moveTo>
                        <a:lnTo>
                          <a:pt x="1901" y="195"/>
                        </a:lnTo>
                        <a:lnTo>
                          <a:pt x="1671" y="636"/>
                        </a:lnTo>
                        <a:lnTo>
                          <a:pt x="1598" y="740"/>
                        </a:lnTo>
                        <a:lnTo>
                          <a:pt x="1460" y="1045"/>
                        </a:lnTo>
                        <a:lnTo>
                          <a:pt x="1418" y="1131"/>
                        </a:lnTo>
                        <a:lnTo>
                          <a:pt x="1236" y="1504"/>
                        </a:lnTo>
                        <a:lnTo>
                          <a:pt x="712" y="1898"/>
                        </a:lnTo>
                        <a:lnTo>
                          <a:pt x="248" y="2094"/>
                        </a:lnTo>
                        <a:lnTo>
                          <a:pt x="0" y="234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4" name=""/>
                  <p:cNvSpPr/>
                  <p:nvPr/>
                </p:nvSpPr>
                <p:spPr>
                  <a:xfrm>
                    <a:off x="3634200" y="2670120"/>
                    <a:ext cx="666360" cy="1594080"/>
                  </a:xfrm>
                  <a:custGeom>
                    <a:avLst/>
                    <a:gdLst/>
                    <a:ahLst/>
                    <a:rect l="l" t="t" r="r" b="b"/>
                    <a:pathLst>
                      <a:path w="860" h="2008">
                        <a:moveTo>
                          <a:pt x="860" y="0"/>
                        </a:moveTo>
                        <a:lnTo>
                          <a:pt x="803" y="493"/>
                        </a:lnTo>
                        <a:lnTo>
                          <a:pt x="746" y="516"/>
                        </a:lnTo>
                        <a:lnTo>
                          <a:pt x="688" y="722"/>
                        </a:lnTo>
                        <a:lnTo>
                          <a:pt x="654" y="746"/>
                        </a:lnTo>
                        <a:lnTo>
                          <a:pt x="470" y="1176"/>
                        </a:lnTo>
                        <a:lnTo>
                          <a:pt x="269" y="1434"/>
                        </a:lnTo>
                        <a:lnTo>
                          <a:pt x="34" y="1617"/>
                        </a:lnTo>
                        <a:lnTo>
                          <a:pt x="63" y="1721"/>
                        </a:lnTo>
                        <a:lnTo>
                          <a:pt x="0" y="200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5" name=""/>
                  <p:cNvSpPr/>
                  <p:nvPr/>
                </p:nvSpPr>
                <p:spPr>
                  <a:xfrm>
                    <a:off x="5151960" y="2705040"/>
                    <a:ext cx="531720" cy="174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6" h="218">
                        <a:moveTo>
                          <a:pt x="686" y="7"/>
                        </a:moveTo>
                        <a:lnTo>
                          <a:pt x="624" y="93"/>
                        </a:lnTo>
                        <a:lnTo>
                          <a:pt x="376" y="46"/>
                        </a:lnTo>
                        <a:lnTo>
                          <a:pt x="184" y="0"/>
                        </a:lnTo>
                        <a:lnTo>
                          <a:pt x="57" y="18"/>
                        </a:lnTo>
                        <a:lnTo>
                          <a:pt x="0" y="166"/>
                        </a:lnTo>
                        <a:lnTo>
                          <a:pt x="34" y="21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6" name=""/>
                  <p:cNvSpPr/>
                  <p:nvPr/>
                </p:nvSpPr>
                <p:spPr>
                  <a:xfrm>
                    <a:off x="4919760" y="2951280"/>
                    <a:ext cx="432360" cy="255600"/>
                  </a:xfrm>
                  <a:custGeom>
                    <a:avLst/>
                    <a:gdLst/>
                    <a:ahLst/>
                    <a:rect l="l" t="t" r="r" b="b"/>
                    <a:pathLst>
                      <a:path w="558" h="321">
                        <a:moveTo>
                          <a:pt x="558" y="0"/>
                        </a:moveTo>
                        <a:lnTo>
                          <a:pt x="443" y="281"/>
                        </a:lnTo>
                        <a:lnTo>
                          <a:pt x="264" y="276"/>
                        </a:lnTo>
                        <a:lnTo>
                          <a:pt x="167" y="315"/>
                        </a:lnTo>
                        <a:lnTo>
                          <a:pt x="0" y="3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7" name=""/>
                  <p:cNvSpPr/>
                  <p:nvPr/>
                </p:nvSpPr>
                <p:spPr>
                  <a:xfrm>
                    <a:off x="4888800" y="2621160"/>
                    <a:ext cx="83520" cy="412560"/>
                  </a:xfrm>
                  <a:custGeom>
                    <a:avLst/>
                    <a:gdLst/>
                    <a:ahLst/>
                    <a:rect l="l" t="t" r="r" b="b"/>
                    <a:pathLst>
                      <a:path w="107" h="522">
                        <a:moveTo>
                          <a:pt x="63" y="0"/>
                        </a:moveTo>
                        <a:lnTo>
                          <a:pt x="107" y="63"/>
                        </a:lnTo>
                        <a:lnTo>
                          <a:pt x="0" y="172"/>
                        </a:lnTo>
                        <a:lnTo>
                          <a:pt x="18" y="5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8" name=""/>
                  <p:cNvSpPr/>
                  <p:nvPr/>
                </p:nvSpPr>
                <p:spPr>
                  <a:xfrm>
                    <a:off x="4764600" y="2670120"/>
                    <a:ext cx="333000" cy="81000"/>
                  </a:xfrm>
                  <a:custGeom>
                    <a:avLst/>
                    <a:gdLst/>
                    <a:ahLst/>
                    <a:rect l="l" t="t" r="r" b="b"/>
                    <a:pathLst>
                      <a:path w="431" h="102">
                        <a:moveTo>
                          <a:pt x="0" y="0"/>
                        </a:moveTo>
                        <a:lnTo>
                          <a:pt x="167" y="102"/>
                        </a:lnTo>
                        <a:lnTo>
                          <a:pt x="350" y="102"/>
                        </a:lnTo>
                        <a:lnTo>
                          <a:pt x="431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4200" bIns="34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09" name=""/>
                  <p:cNvSpPr/>
                  <p:nvPr/>
                </p:nvSpPr>
                <p:spPr>
                  <a:xfrm flipV="1">
                    <a:off x="4276080" y="4514760"/>
                    <a:ext cx="38520" cy="446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160" bIns="-2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0" name=""/>
                  <p:cNvSpPr/>
                  <p:nvPr/>
                </p:nvSpPr>
                <p:spPr>
                  <a:xfrm>
                    <a:off x="4083840" y="3694320"/>
                    <a:ext cx="107136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2" h="475">
                        <a:moveTo>
                          <a:pt x="1382" y="0"/>
                        </a:moveTo>
                        <a:lnTo>
                          <a:pt x="1153" y="154"/>
                        </a:lnTo>
                        <a:lnTo>
                          <a:pt x="975" y="195"/>
                        </a:lnTo>
                        <a:lnTo>
                          <a:pt x="522" y="281"/>
                        </a:lnTo>
                        <a:lnTo>
                          <a:pt x="230" y="470"/>
                        </a:lnTo>
                        <a:lnTo>
                          <a:pt x="0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1" name=""/>
                  <p:cNvSpPr/>
                  <p:nvPr/>
                </p:nvSpPr>
                <p:spPr>
                  <a:xfrm>
                    <a:off x="3727440" y="3721320"/>
                    <a:ext cx="1182600" cy="342720"/>
                  </a:xfrm>
                  <a:custGeom>
                    <a:avLst/>
                    <a:gdLst/>
                    <a:ahLst/>
                    <a:rect l="l" t="t" r="r" b="b"/>
                    <a:pathLst>
                      <a:path w="1526" h="430">
                        <a:moveTo>
                          <a:pt x="1492" y="219"/>
                        </a:moveTo>
                        <a:lnTo>
                          <a:pt x="1447" y="161"/>
                        </a:lnTo>
                        <a:lnTo>
                          <a:pt x="1526" y="34"/>
                        </a:lnTo>
                        <a:lnTo>
                          <a:pt x="1515" y="0"/>
                        </a:lnTo>
                        <a:lnTo>
                          <a:pt x="1275" y="29"/>
                        </a:lnTo>
                        <a:lnTo>
                          <a:pt x="866" y="138"/>
                        </a:lnTo>
                        <a:lnTo>
                          <a:pt x="602" y="298"/>
                        </a:lnTo>
                        <a:lnTo>
                          <a:pt x="362" y="310"/>
                        </a:lnTo>
                        <a:lnTo>
                          <a:pt x="0" y="43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2" name=""/>
                  <p:cNvSpPr/>
                  <p:nvPr/>
                </p:nvSpPr>
                <p:spPr>
                  <a:xfrm>
                    <a:off x="4657320" y="3567240"/>
                    <a:ext cx="8208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6" h="225">
                        <a:moveTo>
                          <a:pt x="0" y="0"/>
                        </a:moveTo>
                        <a:lnTo>
                          <a:pt x="106" y="104"/>
                        </a:lnTo>
                        <a:lnTo>
                          <a:pt x="70" y="22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3" name=""/>
                  <p:cNvSpPr/>
                  <p:nvPr/>
                </p:nvSpPr>
                <p:spPr>
                  <a:xfrm>
                    <a:off x="4910040" y="3740400"/>
                    <a:ext cx="61920" cy="8064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102">
                        <a:moveTo>
                          <a:pt x="80" y="102"/>
                        </a:moveTo>
                        <a:lnTo>
                          <a:pt x="12" y="5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3840" bIns="338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4" name=""/>
                  <p:cNvSpPr/>
                  <p:nvPr/>
                </p:nvSpPr>
                <p:spPr>
                  <a:xfrm>
                    <a:off x="4626360" y="3672000"/>
                    <a:ext cx="21600" cy="95040"/>
                  </a:xfrm>
                  <a:custGeom>
                    <a:avLst/>
                    <a:gdLst/>
                    <a:ahLst/>
                    <a:rect l="l" t="t" r="r" b="b"/>
                    <a:pathLst>
                      <a:path w="29" h="120">
                        <a:moveTo>
                          <a:pt x="29" y="0"/>
                        </a:moveTo>
                        <a:lnTo>
                          <a:pt x="0" y="58"/>
                        </a:lnTo>
                        <a:lnTo>
                          <a:pt x="0" y="12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5" name=""/>
                  <p:cNvSpPr/>
                  <p:nvPr/>
                </p:nvSpPr>
                <p:spPr>
                  <a:xfrm>
                    <a:off x="4186080" y="3957840"/>
                    <a:ext cx="279000" cy="492120"/>
                  </a:xfrm>
                  <a:custGeom>
                    <a:avLst/>
                    <a:gdLst/>
                    <a:ahLst/>
                    <a:rect l="l" t="t" r="r" b="b"/>
                    <a:pathLst>
                      <a:path w="360" h="620">
                        <a:moveTo>
                          <a:pt x="360" y="620"/>
                        </a:moveTo>
                        <a:lnTo>
                          <a:pt x="206" y="563"/>
                        </a:lnTo>
                        <a:lnTo>
                          <a:pt x="97" y="424"/>
                        </a:lnTo>
                        <a:lnTo>
                          <a:pt x="62" y="333"/>
                        </a:lnTo>
                        <a:lnTo>
                          <a:pt x="0" y="258"/>
                        </a:lnTo>
                        <a:lnTo>
                          <a:pt x="39" y="138"/>
                        </a:lnTo>
                        <a:lnTo>
                          <a:pt x="16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6" name=""/>
                  <p:cNvSpPr/>
                  <p:nvPr/>
                </p:nvSpPr>
                <p:spPr>
                  <a:xfrm>
                    <a:off x="3700800" y="2826000"/>
                    <a:ext cx="1156320" cy="11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1492" h="1451">
                        <a:moveTo>
                          <a:pt x="1492" y="0"/>
                        </a:moveTo>
                        <a:lnTo>
                          <a:pt x="1377" y="22"/>
                        </a:lnTo>
                        <a:lnTo>
                          <a:pt x="1158" y="493"/>
                        </a:lnTo>
                        <a:lnTo>
                          <a:pt x="746" y="780"/>
                        </a:lnTo>
                        <a:lnTo>
                          <a:pt x="550" y="1164"/>
                        </a:lnTo>
                        <a:lnTo>
                          <a:pt x="287" y="1399"/>
                        </a:lnTo>
                        <a:lnTo>
                          <a:pt x="63" y="1451"/>
                        </a:lnTo>
                        <a:lnTo>
                          <a:pt x="0" y="14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7" name=""/>
                  <p:cNvSpPr/>
                  <p:nvPr/>
                </p:nvSpPr>
                <p:spPr>
                  <a:xfrm>
                    <a:off x="3300840" y="4754520"/>
                    <a:ext cx="40320" cy="9216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114">
                        <a:moveTo>
                          <a:pt x="52" y="114"/>
                        </a:moveTo>
                        <a:lnTo>
                          <a:pt x="46" y="6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360" bIns="45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8" name=""/>
                  <p:cNvSpPr/>
                  <p:nvPr/>
                </p:nvSpPr>
                <p:spPr>
                  <a:xfrm>
                    <a:off x="3233880" y="4364280"/>
                    <a:ext cx="379800" cy="469800"/>
                  </a:xfrm>
                  <a:custGeom>
                    <a:avLst/>
                    <a:gdLst/>
                    <a:ahLst/>
                    <a:rect l="l" t="t" r="r" b="b"/>
                    <a:pathLst>
                      <a:path w="489" h="591">
                        <a:moveTo>
                          <a:pt x="0" y="591"/>
                        </a:moveTo>
                        <a:lnTo>
                          <a:pt x="91" y="487"/>
                        </a:lnTo>
                        <a:lnTo>
                          <a:pt x="218" y="328"/>
                        </a:lnTo>
                        <a:lnTo>
                          <a:pt x="351" y="229"/>
                        </a:lnTo>
                        <a:lnTo>
                          <a:pt x="455" y="177"/>
                        </a:lnTo>
                        <a:lnTo>
                          <a:pt x="489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19" name=""/>
                  <p:cNvSpPr/>
                  <p:nvPr/>
                </p:nvSpPr>
                <p:spPr>
                  <a:xfrm>
                    <a:off x="3838680" y="3467160"/>
                    <a:ext cx="702360" cy="1023840"/>
                  </a:xfrm>
                  <a:custGeom>
                    <a:avLst/>
                    <a:gdLst/>
                    <a:ahLst/>
                    <a:rect l="l" t="t" r="r" b="b"/>
                    <a:pathLst>
                      <a:path w="907" h="1291">
                        <a:moveTo>
                          <a:pt x="0" y="1291"/>
                        </a:moveTo>
                        <a:lnTo>
                          <a:pt x="12" y="1119"/>
                        </a:lnTo>
                        <a:lnTo>
                          <a:pt x="12" y="1072"/>
                        </a:lnTo>
                        <a:lnTo>
                          <a:pt x="86" y="929"/>
                        </a:lnTo>
                        <a:lnTo>
                          <a:pt x="75" y="866"/>
                        </a:lnTo>
                        <a:lnTo>
                          <a:pt x="206" y="827"/>
                        </a:lnTo>
                        <a:lnTo>
                          <a:pt x="396" y="626"/>
                        </a:lnTo>
                        <a:lnTo>
                          <a:pt x="464" y="516"/>
                        </a:lnTo>
                        <a:lnTo>
                          <a:pt x="620" y="418"/>
                        </a:lnTo>
                        <a:lnTo>
                          <a:pt x="815" y="229"/>
                        </a:lnTo>
                        <a:lnTo>
                          <a:pt x="907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20" name=""/>
                  <p:cNvSpPr/>
                  <p:nvPr/>
                </p:nvSpPr>
                <p:spPr>
                  <a:xfrm>
                    <a:off x="3998520" y="3098880"/>
                    <a:ext cx="266760" cy="523800"/>
                  </a:xfrm>
                  <a:custGeom>
                    <a:avLst/>
                    <a:gdLst/>
                    <a:ahLst/>
                    <a:rect l="l" t="t" r="r" b="b"/>
                    <a:pathLst>
                      <a:path w="344" h="659">
                        <a:moveTo>
                          <a:pt x="344" y="50"/>
                        </a:moveTo>
                        <a:lnTo>
                          <a:pt x="281" y="62"/>
                        </a:lnTo>
                        <a:lnTo>
                          <a:pt x="200" y="0"/>
                        </a:lnTo>
                        <a:lnTo>
                          <a:pt x="184" y="159"/>
                        </a:lnTo>
                        <a:lnTo>
                          <a:pt x="0" y="65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21" name=""/>
                  <p:cNvSpPr/>
                  <p:nvPr/>
                </p:nvSpPr>
                <p:spPr>
                  <a:xfrm>
                    <a:off x="4420440" y="2870280"/>
                    <a:ext cx="3996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475">
                        <a:moveTo>
                          <a:pt x="0" y="0"/>
                        </a:moveTo>
                        <a:lnTo>
                          <a:pt x="52" y="200"/>
                        </a:lnTo>
                        <a:lnTo>
                          <a:pt x="36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22" name=""/>
                  <p:cNvSpPr/>
                  <p:nvPr/>
                </p:nvSpPr>
                <p:spPr>
                  <a:xfrm flipH="1" flipV="1">
                    <a:off x="4497840" y="3274920"/>
                    <a:ext cx="61920" cy="128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23" name=""/>
                  <p:cNvSpPr/>
                  <p:nvPr/>
                </p:nvSpPr>
                <p:spPr>
                  <a:xfrm>
                    <a:off x="3893400" y="3019320"/>
                    <a:ext cx="927000" cy="1471680"/>
                  </a:xfrm>
                  <a:custGeom>
                    <a:avLst/>
                    <a:gdLst/>
                    <a:ahLst/>
                    <a:rect l="l" t="t" r="r" b="b"/>
                    <a:pathLst>
                      <a:path w="1198" h="1854">
                        <a:moveTo>
                          <a:pt x="1072" y="0"/>
                        </a:moveTo>
                        <a:lnTo>
                          <a:pt x="1198" y="143"/>
                        </a:lnTo>
                        <a:lnTo>
                          <a:pt x="1067" y="264"/>
                        </a:lnTo>
                        <a:lnTo>
                          <a:pt x="992" y="477"/>
                        </a:lnTo>
                        <a:lnTo>
                          <a:pt x="574" y="947"/>
                        </a:lnTo>
                        <a:lnTo>
                          <a:pt x="551" y="1137"/>
                        </a:lnTo>
                        <a:lnTo>
                          <a:pt x="418" y="1280"/>
                        </a:lnTo>
                        <a:lnTo>
                          <a:pt x="217" y="1624"/>
                        </a:lnTo>
                        <a:lnTo>
                          <a:pt x="115" y="1619"/>
                        </a:lnTo>
                        <a:lnTo>
                          <a:pt x="0" y="185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24" name=""/>
                  <p:cNvSpPr/>
                  <p:nvPr/>
                </p:nvSpPr>
                <p:spPr>
                  <a:xfrm>
                    <a:off x="3803400" y="3489480"/>
                    <a:ext cx="736200" cy="850680"/>
                  </a:xfrm>
                  <a:custGeom>
                    <a:avLst/>
                    <a:gdLst/>
                    <a:ahLst/>
                    <a:rect l="l" t="t" r="r" b="b"/>
                    <a:pathLst>
                      <a:path w="948" h="1072">
                        <a:moveTo>
                          <a:pt x="0" y="1072"/>
                        </a:moveTo>
                        <a:lnTo>
                          <a:pt x="172" y="1061"/>
                        </a:lnTo>
                        <a:lnTo>
                          <a:pt x="193" y="855"/>
                        </a:lnTo>
                        <a:lnTo>
                          <a:pt x="263" y="740"/>
                        </a:lnTo>
                        <a:lnTo>
                          <a:pt x="383" y="625"/>
                        </a:lnTo>
                        <a:lnTo>
                          <a:pt x="489" y="475"/>
                        </a:lnTo>
                        <a:lnTo>
                          <a:pt x="649" y="355"/>
                        </a:lnTo>
                        <a:lnTo>
                          <a:pt x="826" y="172"/>
                        </a:lnTo>
                        <a:lnTo>
                          <a:pt x="948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25" name=""/>
                  <p:cNvSpPr/>
                  <p:nvPr/>
                </p:nvSpPr>
                <p:spPr>
                  <a:xfrm>
                    <a:off x="2419920" y="4022640"/>
                    <a:ext cx="97380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57" h="493">
                        <a:moveTo>
                          <a:pt x="0" y="0"/>
                        </a:moveTo>
                        <a:lnTo>
                          <a:pt x="224" y="214"/>
                        </a:lnTo>
                        <a:lnTo>
                          <a:pt x="396" y="321"/>
                        </a:lnTo>
                        <a:lnTo>
                          <a:pt x="1119" y="488"/>
                        </a:lnTo>
                        <a:lnTo>
                          <a:pt x="1189" y="436"/>
                        </a:lnTo>
                        <a:lnTo>
                          <a:pt x="1257" y="49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  <p:sp>
          <p:nvSpPr>
            <p:cNvPr id="1326" name=""/>
            <p:cNvSpPr/>
            <p:nvPr/>
          </p:nvSpPr>
          <p:spPr>
            <a:xfrm flipH="1">
              <a:off x="3456000" y="2068560"/>
              <a:ext cx="3708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2273040" y="2924280"/>
              <a:ext cx="8208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 flipV="1">
              <a:off x="1437480" y="3693960"/>
              <a:ext cx="4320" cy="104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2715120" y="3129120"/>
              <a:ext cx="136080" cy="2775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 flipH="1">
              <a:off x="2722320" y="3316320"/>
              <a:ext cx="66600" cy="73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3381840" y="2847960"/>
              <a:ext cx="185760" cy="44604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5129280" y="1908360"/>
              <a:ext cx="590400" cy="10152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4260960" y="2487600"/>
              <a:ext cx="333000" cy="29232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 flipH="1">
              <a:off x="5262120" y="2370240"/>
              <a:ext cx="57240" cy="185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5253480" y="2568600"/>
              <a:ext cx="35640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 flipV="1">
              <a:off x="3682800" y="3930840"/>
              <a:ext cx="23040" cy="9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4764960" y="2670120"/>
              <a:ext cx="333000" cy="8100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4657680" y="3567240"/>
              <a:ext cx="82080" cy="17784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4626720" y="3672000"/>
              <a:ext cx="21600" cy="9504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 flipV="1">
              <a:off x="3775320" y="3971880"/>
              <a:ext cx="162720" cy="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 flipH="1" flipV="1">
              <a:off x="4498200" y="3274920"/>
              <a:ext cx="61920" cy="128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 flipH="1">
              <a:off x="4352040" y="3776760"/>
              <a:ext cx="1080" cy="63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3581640" y="3849840"/>
              <a:ext cx="49788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44" name=""/>
          <p:cNvSpPr/>
          <p:nvPr/>
        </p:nvSpPr>
        <p:spPr>
          <a:xfrm>
            <a:off x="4502160" y="2678040"/>
            <a:ext cx="160200" cy="82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5" name=""/>
          <p:cNvSpPr/>
          <p:nvPr/>
        </p:nvSpPr>
        <p:spPr>
          <a:xfrm flipH="1" flipV="1">
            <a:off x="4328640" y="382752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6" name=""/>
          <p:cNvSpPr/>
          <p:nvPr/>
        </p:nvSpPr>
        <p:spPr>
          <a:xfrm flipV="1">
            <a:off x="4084560" y="3968640"/>
            <a:ext cx="1800" cy="44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47" name=""/>
          <p:cNvGrpSpPr/>
          <p:nvPr/>
        </p:nvGrpSpPr>
        <p:grpSpPr>
          <a:xfrm>
            <a:off x="814320" y="1204920"/>
            <a:ext cx="5194800" cy="3641760"/>
            <a:chOff x="814320" y="1204920"/>
            <a:chExt cx="5194800" cy="3641760"/>
          </a:xfrm>
        </p:grpSpPr>
        <p:sp>
          <p:nvSpPr>
            <p:cNvPr id="1348" name=""/>
            <p:cNvSpPr/>
            <p:nvPr/>
          </p:nvSpPr>
          <p:spPr>
            <a:xfrm flipV="1">
              <a:off x="4293360" y="4344840"/>
              <a:ext cx="33840" cy="136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49" name=""/>
            <p:cNvGrpSpPr/>
            <p:nvPr/>
          </p:nvGrpSpPr>
          <p:grpSpPr>
            <a:xfrm>
              <a:off x="814320" y="1728720"/>
              <a:ext cx="5128200" cy="3032280"/>
              <a:chOff x="814320" y="1728720"/>
              <a:chExt cx="5128200" cy="3032280"/>
            </a:xfrm>
          </p:grpSpPr>
          <p:sp>
            <p:nvSpPr>
              <p:cNvPr id="1350" name=""/>
              <p:cNvSpPr/>
              <p:nvPr/>
            </p:nvSpPr>
            <p:spPr>
              <a:xfrm flipH="1">
                <a:off x="5883840" y="2317680"/>
                <a:ext cx="58680" cy="19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351" name=""/>
              <p:cNvGrpSpPr/>
              <p:nvPr/>
            </p:nvGrpSpPr>
            <p:grpSpPr>
              <a:xfrm>
                <a:off x="814320" y="1728720"/>
                <a:ext cx="3917520" cy="3032280"/>
                <a:chOff x="814320" y="1728720"/>
                <a:chExt cx="3917520" cy="3032280"/>
              </a:xfrm>
            </p:grpSpPr>
            <p:sp>
              <p:nvSpPr>
                <p:cNvPr id="1352" name=""/>
                <p:cNvSpPr/>
                <p:nvPr/>
              </p:nvSpPr>
              <p:spPr>
                <a:xfrm flipH="1">
                  <a:off x="2712960" y="4011840"/>
                  <a:ext cx="69480" cy="341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3" name=""/>
                <p:cNvSpPr/>
                <p:nvPr/>
              </p:nvSpPr>
              <p:spPr>
                <a:xfrm>
                  <a:off x="899280" y="1728720"/>
                  <a:ext cx="838800" cy="552600"/>
                </a:xfrm>
                <a:custGeom>
                  <a:avLst/>
                  <a:gdLst/>
                  <a:ahLst/>
                  <a:rect l="l" t="t" r="r" b="b"/>
                  <a:pathLst>
                    <a:path w="1083" h="695">
                      <a:moveTo>
                        <a:pt x="36" y="695"/>
                      </a:moveTo>
                      <a:lnTo>
                        <a:pt x="0" y="616"/>
                      </a:lnTo>
                      <a:lnTo>
                        <a:pt x="222" y="308"/>
                      </a:lnTo>
                      <a:lnTo>
                        <a:pt x="287" y="272"/>
                      </a:lnTo>
                      <a:lnTo>
                        <a:pt x="337" y="251"/>
                      </a:lnTo>
                      <a:lnTo>
                        <a:pt x="495" y="308"/>
                      </a:lnTo>
                      <a:lnTo>
                        <a:pt x="839" y="36"/>
                      </a:lnTo>
                      <a:lnTo>
                        <a:pt x="939" y="0"/>
                      </a:lnTo>
                      <a:lnTo>
                        <a:pt x="1083" y="7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4" name=""/>
                <p:cNvSpPr/>
                <p:nvPr/>
              </p:nvSpPr>
              <p:spPr>
                <a:xfrm>
                  <a:off x="859320" y="2405160"/>
                  <a:ext cx="204480" cy="209520"/>
                </a:xfrm>
                <a:custGeom>
                  <a:avLst/>
                  <a:gdLst/>
                  <a:ahLst/>
                  <a:rect l="l" t="t" r="r" b="b"/>
                  <a:pathLst>
                    <a:path w="263" h="264">
                      <a:moveTo>
                        <a:pt x="41" y="0"/>
                      </a:moveTo>
                      <a:lnTo>
                        <a:pt x="0" y="120"/>
                      </a:lnTo>
                      <a:lnTo>
                        <a:pt x="2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5" name=""/>
                <p:cNvSpPr/>
                <p:nvPr/>
              </p:nvSpPr>
              <p:spPr>
                <a:xfrm>
                  <a:off x="814320" y="2643120"/>
                  <a:ext cx="178200" cy="250920"/>
                </a:xfrm>
                <a:custGeom>
                  <a:avLst/>
                  <a:gdLst/>
                  <a:ahLst/>
                  <a:rect l="l" t="t" r="r" b="b"/>
                  <a:pathLst>
                    <a:path w="229" h="315">
                      <a:moveTo>
                        <a:pt x="0" y="0"/>
                      </a:moveTo>
                      <a:lnTo>
                        <a:pt x="98" y="315"/>
                      </a:lnTo>
                      <a:lnTo>
                        <a:pt x="229" y="3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6" name=""/>
                <p:cNvSpPr/>
                <p:nvPr/>
              </p:nvSpPr>
              <p:spPr>
                <a:xfrm>
                  <a:off x="1080720" y="2992680"/>
                  <a:ext cx="71280" cy="372960"/>
                </a:xfrm>
                <a:custGeom>
                  <a:avLst/>
                  <a:gdLst/>
                  <a:ahLst/>
                  <a:rect l="l" t="t" r="r" b="b"/>
                  <a:pathLst>
                    <a:path w="91" h="470">
                      <a:moveTo>
                        <a:pt x="0" y="0"/>
                      </a:moveTo>
                      <a:lnTo>
                        <a:pt x="91" y="18"/>
                      </a:lnTo>
                      <a:lnTo>
                        <a:pt x="57" y="47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7" name=""/>
                <p:cNvSpPr/>
                <p:nvPr/>
              </p:nvSpPr>
              <p:spPr>
                <a:xfrm>
                  <a:off x="1059120" y="3116160"/>
                  <a:ext cx="204480" cy="424080"/>
                </a:xfrm>
                <a:custGeom>
                  <a:avLst/>
                  <a:gdLst/>
                  <a:ahLst/>
                  <a:rect l="l" t="t" r="r" b="b"/>
                  <a:pathLst>
                    <a:path w="264" h="534">
                      <a:moveTo>
                        <a:pt x="0" y="0"/>
                      </a:moveTo>
                      <a:lnTo>
                        <a:pt x="99" y="161"/>
                      </a:lnTo>
                      <a:lnTo>
                        <a:pt x="247" y="396"/>
                      </a:lnTo>
                      <a:lnTo>
                        <a:pt x="264" y="495"/>
                      </a:lnTo>
                      <a:lnTo>
                        <a:pt x="120" y="53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8" name=""/>
                <p:cNvSpPr/>
                <p:nvPr/>
              </p:nvSpPr>
              <p:spPr>
                <a:xfrm>
                  <a:off x="1032840" y="3243240"/>
                  <a:ext cx="199440" cy="2732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9" name=""/>
                <p:cNvSpPr/>
                <p:nvPr/>
              </p:nvSpPr>
              <p:spPr>
                <a:xfrm>
                  <a:off x="1251000" y="3471840"/>
                  <a:ext cx="55800" cy="304920"/>
                </a:xfrm>
                <a:custGeom>
                  <a:avLst/>
                  <a:gdLst/>
                  <a:ahLst/>
                  <a:rect l="l" t="t" r="r" b="b"/>
                  <a:pathLst>
                    <a:path w="74" h="384">
                      <a:moveTo>
                        <a:pt x="17" y="0"/>
                      </a:moveTo>
                      <a:lnTo>
                        <a:pt x="74" y="76"/>
                      </a:lnTo>
                      <a:lnTo>
                        <a:pt x="63" y="253"/>
                      </a:lnTo>
                      <a:lnTo>
                        <a:pt x="29" y="384"/>
                      </a:lnTo>
                      <a:lnTo>
                        <a:pt x="0" y="287"/>
                      </a:lnTo>
                      <a:lnTo>
                        <a:pt x="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60" name=""/>
                <p:cNvSpPr/>
                <p:nvPr/>
              </p:nvSpPr>
              <p:spPr>
                <a:xfrm flipH="1">
                  <a:off x="3118320" y="4464000"/>
                  <a:ext cx="75600" cy="1508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61" name=""/>
                <p:cNvSpPr/>
                <p:nvPr/>
              </p:nvSpPr>
              <p:spPr>
                <a:xfrm>
                  <a:off x="3300840" y="4500720"/>
                  <a:ext cx="204480" cy="260280"/>
                </a:xfrm>
                <a:custGeom>
                  <a:avLst/>
                  <a:gdLst/>
                  <a:ahLst/>
                  <a:rect l="l" t="t" r="r" b="b"/>
                  <a:pathLst>
                    <a:path w="263" h="328">
                      <a:moveTo>
                        <a:pt x="5" y="328"/>
                      </a:moveTo>
                      <a:lnTo>
                        <a:pt x="0" y="195"/>
                      </a:lnTo>
                      <a:lnTo>
                        <a:pt x="34" y="138"/>
                      </a:lnTo>
                      <a:lnTo>
                        <a:pt x="154" y="46"/>
                      </a:lnTo>
                      <a:lnTo>
                        <a:pt x="26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62" name=""/>
                <p:cNvSpPr/>
                <p:nvPr/>
              </p:nvSpPr>
              <p:spPr>
                <a:xfrm>
                  <a:off x="4338360" y="3002040"/>
                  <a:ext cx="393480" cy="396720"/>
                </a:xfrm>
                <a:custGeom>
                  <a:avLst/>
                  <a:gdLst/>
                  <a:ahLst/>
                  <a:rect l="l" t="t" r="r" b="b"/>
                  <a:pathLst>
                    <a:path w="507" h="500">
                      <a:moveTo>
                        <a:pt x="507" y="0"/>
                      </a:moveTo>
                      <a:lnTo>
                        <a:pt x="387" y="184"/>
                      </a:lnTo>
                      <a:lnTo>
                        <a:pt x="0" y="50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1363" name=""/>
            <p:cNvSpPr/>
            <p:nvPr/>
          </p:nvSpPr>
          <p:spPr>
            <a:xfrm flipH="1" flipV="1">
              <a:off x="4327560" y="3827520"/>
              <a:ext cx="6336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64" name=""/>
            <p:cNvGrpSpPr/>
            <p:nvPr/>
          </p:nvGrpSpPr>
          <p:grpSpPr>
            <a:xfrm>
              <a:off x="1280880" y="2583000"/>
              <a:ext cx="3750120" cy="1762200"/>
              <a:chOff x="1280880" y="2583000"/>
              <a:chExt cx="3750120" cy="1762200"/>
            </a:xfrm>
          </p:grpSpPr>
          <p:sp>
            <p:nvSpPr>
              <p:cNvPr id="1365" name=""/>
              <p:cNvSpPr/>
              <p:nvPr/>
            </p:nvSpPr>
            <p:spPr>
              <a:xfrm>
                <a:off x="1280880" y="3489480"/>
                <a:ext cx="285480" cy="46080"/>
              </a:xfrm>
              <a:custGeom>
                <a:avLst/>
                <a:gdLst/>
                <a:ahLst/>
                <a:rect l="l" t="t" r="r" b="b"/>
                <a:pathLst>
                  <a:path w="367" h="57">
                    <a:moveTo>
                      <a:pt x="29" y="44"/>
                    </a:moveTo>
                    <a:lnTo>
                      <a:pt x="310" y="57"/>
                    </a:lnTo>
                    <a:lnTo>
                      <a:pt x="367" y="10"/>
                    </a:lnTo>
                    <a:lnTo>
                      <a:pt x="258" y="0"/>
                    </a:lnTo>
                    <a:lnTo>
                      <a:pt x="0" y="1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6" name=""/>
              <p:cNvSpPr/>
              <p:nvPr/>
            </p:nvSpPr>
            <p:spPr>
              <a:xfrm>
                <a:off x="2448360" y="4040280"/>
                <a:ext cx="627840" cy="304920"/>
              </a:xfrm>
              <a:custGeom>
                <a:avLst/>
                <a:gdLst/>
                <a:ahLst/>
                <a:rect l="l" t="t" r="r" b="b"/>
                <a:pathLst>
                  <a:path w="810" h="383">
                    <a:moveTo>
                      <a:pt x="0" y="0"/>
                    </a:moveTo>
                    <a:lnTo>
                      <a:pt x="414" y="252"/>
                    </a:lnTo>
                    <a:lnTo>
                      <a:pt x="810" y="3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7" name=""/>
              <p:cNvSpPr/>
              <p:nvPr/>
            </p:nvSpPr>
            <p:spPr>
              <a:xfrm flipH="1">
                <a:off x="2553480" y="2583000"/>
                <a:ext cx="27720" cy="1508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8" name=""/>
              <p:cNvSpPr/>
              <p:nvPr/>
            </p:nvSpPr>
            <p:spPr>
              <a:xfrm>
                <a:off x="2503800" y="2738520"/>
                <a:ext cx="2015640" cy="1274760"/>
              </a:xfrm>
              <a:custGeom>
                <a:avLst/>
                <a:gdLst/>
                <a:ahLst/>
                <a:rect l="l" t="t" r="r" b="b"/>
                <a:pathLst>
                  <a:path w="2599" h="1606">
                    <a:moveTo>
                      <a:pt x="0" y="1606"/>
                    </a:moveTo>
                    <a:lnTo>
                      <a:pt x="103" y="1531"/>
                    </a:lnTo>
                    <a:lnTo>
                      <a:pt x="414" y="1257"/>
                    </a:lnTo>
                    <a:lnTo>
                      <a:pt x="534" y="970"/>
                    </a:lnTo>
                    <a:lnTo>
                      <a:pt x="677" y="843"/>
                    </a:lnTo>
                    <a:lnTo>
                      <a:pt x="1405" y="109"/>
                    </a:lnTo>
                    <a:lnTo>
                      <a:pt x="2031" y="0"/>
                    </a:lnTo>
                    <a:lnTo>
                      <a:pt x="2341" y="73"/>
                    </a:lnTo>
                    <a:lnTo>
                      <a:pt x="2427" y="454"/>
                    </a:lnTo>
                    <a:lnTo>
                      <a:pt x="2500" y="498"/>
                    </a:lnTo>
                    <a:lnTo>
                      <a:pt x="2599" y="75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9" name=""/>
              <p:cNvSpPr/>
              <p:nvPr/>
            </p:nvSpPr>
            <p:spPr>
              <a:xfrm>
                <a:off x="3260520" y="3011400"/>
                <a:ext cx="18360" cy="158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0" name=""/>
              <p:cNvSpPr/>
              <p:nvPr/>
            </p:nvSpPr>
            <p:spPr>
              <a:xfrm>
                <a:off x="2624760" y="3625920"/>
                <a:ext cx="697680" cy="501480"/>
              </a:xfrm>
              <a:custGeom>
                <a:avLst/>
                <a:gdLst/>
                <a:ahLst/>
                <a:rect l="l" t="t" r="r" b="b"/>
                <a:pathLst>
                  <a:path w="900" h="631">
                    <a:moveTo>
                      <a:pt x="0" y="631"/>
                    </a:moveTo>
                    <a:lnTo>
                      <a:pt x="269" y="504"/>
                    </a:lnTo>
                    <a:lnTo>
                      <a:pt x="407" y="0"/>
                    </a:lnTo>
                    <a:lnTo>
                      <a:pt x="900" y="2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1" name=""/>
              <p:cNvSpPr/>
              <p:nvPr/>
            </p:nvSpPr>
            <p:spPr>
              <a:xfrm flipV="1">
                <a:off x="3682440" y="3930840"/>
                <a:ext cx="23040" cy="9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2" name=""/>
              <p:cNvSpPr/>
              <p:nvPr/>
            </p:nvSpPr>
            <p:spPr>
              <a:xfrm>
                <a:off x="4460400" y="3821040"/>
                <a:ext cx="28080" cy="1065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3" name=""/>
              <p:cNvSpPr/>
              <p:nvPr/>
            </p:nvSpPr>
            <p:spPr>
              <a:xfrm>
                <a:off x="4279320" y="3903840"/>
                <a:ext cx="44640" cy="114120"/>
              </a:xfrm>
              <a:custGeom>
                <a:avLst/>
                <a:gdLst/>
                <a:ahLst/>
                <a:rect l="l" t="t" r="r" b="b"/>
                <a:pathLst>
                  <a:path w="57" h="144">
                    <a:moveTo>
                      <a:pt x="57" y="144"/>
                    </a:moveTo>
                    <a:lnTo>
                      <a:pt x="46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4" name=""/>
              <p:cNvSpPr/>
              <p:nvPr/>
            </p:nvSpPr>
            <p:spPr>
              <a:xfrm flipH="1" flipV="1">
                <a:off x="4705560" y="2894040"/>
                <a:ext cx="325440" cy="117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5" name=""/>
              <p:cNvSpPr/>
              <p:nvPr/>
            </p:nvSpPr>
            <p:spPr>
              <a:xfrm flipH="1">
                <a:off x="3967200" y="3645000"/>
                <a:ext cx="26280" cy="244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6" name=""/>
              <p:cNvSpPr/>
              <p:nvPr/>
            </p:nvSpPr>
            <p:spPr>
              <a:xfrm>
                <a:off x="3879360" y="3794040"/>
                <a:ext cx="43200" cy="141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7" name=""/>
              <p:cNvSpPr/>
              <p:nvPr/>
            </p:nvSpPr>
            <p:spPr>
              <a:xfrm flipV="1">
                <a:off x="3775320" y="3971880"/>
                <a:ext cx="16272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8" name=""/>
              <p:cNvSpPr/>
              <p:nvPr/>
            </p:nvSpPr>
            <p:spPr>
              <a:xfrm>
                <a:off x="4452840" y="3257640"/>
                <a:ext cx="178560" cy="68400"/>
              </a:xfrm>
              <a:custGeom>
                <a:avLst/>
                <a:gdLst/>
                <a:ahLst/>
                <a:rect l="l" t="t" r="r" b="b"/>
                <a:pathLst>
                  <a:path w="229" h="86">
                    <a:moveTo>
                      <a:pt x="229" y="17"/>
                    </a:moveTo>
                    <a:lnTo>
                      <a:pt x="154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9" name=""/>
              <p:cNvSpPr/>
              <p:nvPr/>
            </p:nvSpPr>
            <p:spPr>
              <a:xfrm flipH="1">
                <a:off x="4352040" y="3776760"/>
                <a:ext cx="1080" cy="63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0" name=""/>
              <p:cNvSpPr/>
              <p:nvPr/>
            </p:nvSpPr>
            <p:spPr>
              <a:xfrm flipV="1">
                <a:off x="4083840" y="3968640"/>
                <a:ext cx="1080" cy="442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381" name=""/>
            <p:cNvGrpSpPr/>
            <p:nvPr/>
          </p:nvGrpSpPr>
          <p:grpSpPr>
            <a:xfrm>
              <a:off x="951840" y="1204920"/>
              <a:ext cx="5057280" cy="3641760"/>
              <a:chOff x="951840" y="1204920"/>
              <a:chExt cx="5057280" cy="3641760"/>
            </a:xfrm>
          </p:grpSpPr>
          <p:grpSp>
            <p:nvGrpSpPr>
              <p:cNvPr id="1382" name=""/>
              <p:cNvGrpSpPr/>
              <p:nvPr/>
            </p:nvGrpSpPr>
            <p:grpSpPr>
              <a:xfrm>
                <a:off x="2272680" y="2210040"/>
                <a:ext cx="3736440" cy="2358720"/>
                <a:chOff x="2272680" y="2210040"/>
                <a:chExt cx="3736440" cy="2358720"/>
              </a:xfrm>
            </p:grpSpPr>
            <p:sp>
              <p:nvSpPr>
                <p:cNvPr id="1383" name=""/>
                <p:cNvSpPr/>
                <p:nvPr/>
              </p:nvSpPr>
              <p:spPr>
                <a:xfrm>
                  <a:off x="2272680" y="2924280"/>
                  <a:ext cx="82080" cy="177840"/>
                </a:xfrm>
                <a:custGeom>
                  <a:avLst/>
                  <a:gdLst/>
                  <a:ahLst/>
                  <a:rect l="l" t="t" r="r" b="b"/>
                  <a:pathLst>
                    <a:path w="108" h="222">
                      <a:moveTo>
                        <a:pt x="108" y="222"/>
                      </a:moveTo>
                      <a:lnTo>
                        <a:pt x="65" y="122"/>
                      </a:lnTo>
                      <a:lnTo>
                        <a:pt x="65" y="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4" name=""/>
                <p:cNvSpPr/>
                <p:nvPr/>
              </p:nvSpPr>
              <p:spPr>
                <a:xfrm flipH="1">
                  <a:off x="2721960" y="3316320"/>
                  <a:ext cx="66600" cy="73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6280" bIns="262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5" name=""/>
                <p:cNvSpPr/>
                <p:nvPr/>
              </p:nvSpPr>
              <p:spPr>
                <a:xfrm>
                  <a:off x="3381120" y="2847960"/>
                  <a:ext cx="185760" cy="446040"/>
                </a:xfrm>
                <a:custGeom>
                  <a:avLst/>
                  <a:gdLst/>
                  <a:ahLst/>
                  <a:rect l="l" t="t" r="r" b="b"/>
                  <a:pathLst>
                    <a:path w="240" h="561">
                      <a:moveTo>
                        <a:pt x="62" y="561"/>
                      </a:moveTo>
                      <a:lnTo>
                        <a:pt x="0" y="412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6" name=""/>
                <p:cNvSpPr/>
                <p:nvPr/>
              </p:nvSpPr>
              <p:spPr>
                <a:xfrm>
                  <a:off x="2957760" y="3111480"/>
                  <a:ext cx="795600" cy="295200"/>
                </a:xfrm>
                <a:custGeom>
                  <a:avLst/>
                  <a:gdLst/>
                  <a:ahLst/>
                  <a:rect l="l" t="t" r="r" b="b"/>
                  <a:pathLst>
                    <a:path w="1025" h="373">
                      <a:moveTo>
                        <a:pt x="0" y="373"/>
                      </a:moveTo>
                      <a:lnTo>
                        <a:pt x="509" y="166"/>
                      </a:lnTo>
                      <a:lnTo>
                        <a:pt x="1020" y="127"/>
                      </a:lnTo>
                      <a:lnTo>
                        <a:pt x="1025" y="0"/>
                      </a:lnTo>
                      <a:lnTo>
                        <a:pt x="555" y="9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7" name=""/>
                <p:cNvSpPr/>
                <p:nvPr/>
              </p:nvSpPr>
              <p:spPr>
                <a:xfrm>
                  <a:off x="3077280" y="2746440"/>
                  <a:ext cx="1298880" cy="611280"/>
                </a:xfrm>
                <a:custGeom>
                  <a:avLst/>
                  <a:gdLst/>
                  <a:ahLst/>
                  <a:rect l="l" t="t" r="r" b="b"/>
                  <a:pathLst>
                    <a:path w="1674" h="769">
                      <a:moveTo>
                        <a:pt x="1674" y="0"/>
                      </a:moveTo>
                      <a:lnTo>
                        <a:pt x="1205" y="109"/>
                      </a:lnTo>
                      <a:lnTo>
                        <a:pt x="699" y="304"/>
                      </a:lnTo>
                      <a:lnTo>
                        <a:pt x="0" y="76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8" name=""/>
                <p:cNvSpPr/>
                <p:nvPr/>
              </p:nvSpPr>
              <p:spPr>
                <a:xfrm>
                  <a:off x="5866560" y="2210040"/>
                  <a:ext cx="43560" cy="91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9" name=""/>
                <p:cNvSpPr/>
                <p:nvPr/>
              </p:nvSpPr>
              <p:spPr>
                <a:xfrm>
                  <a:off x="5883840" y="2346480"/>
                  <a:ext cx="125280" cy="54000"/>
                </a:xfrm>
                <a:custGeom>
                  <a:avLst/>
                  <a:gdLst/>
                  <a:ahLst/>
                  <a:rect l="l" t="t" r="r" b="b"/>
                  <a:pathLst>
                    <a:path w="162" h="68">
                      <a:moveTo>
                        <a:pt x="162" y="39"/>
                      </a:moveTo>
                      <a:lnTo>
                        <a:pt x="70" y="6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200" bIns="7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0" name=""/>
                <p:cNvSpPr/>
                <p:nvPr/>
              </p:nvSpPr>
              <p:spPr>
                <a:xfrm flipH="1">
                  <a:off x="5261400" y="2370240"/>
                  <a:ext cx="57240" cy="185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1" name=""/>
                <p:cNvSpPr/>
                <p:nvPr/>
              </p:nvSpPr>
              <p:spPr>
                <a:xfrm>
                  <a:off x="5116320" y="2370240"/>
                  <a:ext cx="674280" cy="253800"/>
                </a:xfrm>
                <a:custGeom>
                  <a:avLst/>
                  <a:gdLst/>
                  <a:ahLst/>
                  <a:rect l="l" t="t" r="r" b="b"/>
                  <a:pathLst>
                    <a:path w="871" h="320">
                      <a:moveTo>
                        <a:pt x="0" y="320"/>
                      </a:moveTo>
                      <a:lnTo>
                        <a:pt x="39" y="274"/>
                      </a:lnTo>
                      <a:lnTo>
                        <a:pt x="194" y="234"/>
                      </a:lnTo>
                      <a:lnTo>
                        <a:pt x="344" y="245"/>
                      </a:lnTo>
                      <a:lnTo>
                        <a:pt x="504" y="206"/>
                      </a:lnTo>
                      <a:lnTo>
                        <a:pt x="590" y="222"/>
                      </a:lnTo>
                      <a:lnTo>
                        <a:pt x="739" y="274"/>
                      </a:lnTo>
                      <a:lnTo>
                        <a:pt x="832" y="200"/>
                      </a:lnTo>
                      <a:lnTo>
                        <a:pt x="866" y="172"/>
                      </a:lnTo>
                      <a:lnTo>
                        <a:pt x="853" y="114"/>
                      </a:lnTo>
                      <a:lnTo>
                        <a:pt x="871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2" name=""/>
                <p:cNvSpPr/>
                <p:nvPr/>
              </p:nvSpPr>
              <p:spPr>
                <a:xfrm>
                  <a:off x="4834080" y="2951280"/>
                  <a:ext cx="676080" cy="345960"/>
                </a:xfrm>
                <a:custGeom>
                  <a:avLst/>
                  <a:gdLst/>
                  <a:ahLst/>
                  <a:rect l="l" t="t" r="r" b="b"/>
                  <a:pathLst>
                    <a:path w="871" h="436">
                      <a:moveTo>
                        <a:pt x="871" y="41"/>
                      </a:moveTo>
                      <a:lnTo>
                        <a:pt x="785" y="0"/>
                      </a:lnTo>
                      <a:lnTo>
                        <a:pt x="613" y="0"/>
                      </a:lnTo>
                      <a:lnTo>
                        <a:pt x="91" y="109"/>
                      </a:lnTo>
                      <a:lnTo>
                        <a:pt x="104" y="321"/>
                      </a:lnTo>
                      <a:lnTo>
                        <a:pt x="0" y="43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3" name=""/>
                <p:cNvSpPr/>
                <p:nvPr/>
              </p:nvSpPr>
              <p:spPr>
                <a:xfrm>
                  <a:off x="4314600" y="2760840"/>
                  <a:ext cx="761040" cy="1749240"/>
                </a:xfrm>
                <a:custGeom>
                  <a:avLst/>
                  <a:gdLst/>
                  <a:ahLst/>
                  <a:rect l="l" t="t" r="r" b="b"/>
                  <a:pathLst>
                    <a:path w="983" h="2203">
                      <a:moveTo>
                        <a:pt x="983" y="0"/>
                      </a:moveTo>
                      <a:lnTo>
                        <a:pt x="839" y="109"/>
                      </a:lnTo>
                      <a:lnTo>
                        <a:pt x="759" y="303"/>
                      </a:lnTo>
                      <a:lnTo>
                        <a:pt x="569" y="602"/>
                      </a:lnTo>
                      <a:lnTo>
                        <a:pt x="506" y="790"/>
                      </a:lnTo>
                      <a:lnTo>
                        <a:pt x="183" y="1142"/>
                      </a:lnTo>
                      <a:lnTo>
                        <a:pt x="86" y="1382"/>
                      </a:lnTo>
                      <a:lnTo>
                        <a:pt x="97" y="1612"/>
                      </a:lnTo>
                      <a:lnTo>
                        <a:pt x="6" y="2047"/>
                      </a:lnTo>
                      <a:lnTo>
                        <a:pt x="0" y="22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4" name=""/>
                <p:cNvSpPr/>
                <p:nvPr/>
              </p:nvSpPr>
              <p:spPr>
                <a:xfrm flipH="1" flipV="1">
                  <a:off x="5043240" y="3781080"/>
                  <a:ext cx="160920" cy="136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5" name=""/>
                <p:cNvSpPr/>
                <p:nvPr/>
              </p:nvSpPr>
              <p:spPr>
                <a:xfrm>
                  <a:off x="4079160" y="4268880"/>
                  <a:ext cx="292680" cy="185760"/>
                </a:xfrm>
                <a:custGeom>
                  <a:avLst/>
                  <a:gdLst/>
                  <a:ahLst/>
                  <a:rect l="l" t="t" r="r" b="b"/>
                  <a:pathLst>
                    <a:path w="378" h="235">
                      <a:moveTo>
                        <a:pt x="378" y="110"/>
                      </a:moveTo>
                      <a:lnTo>
                        <a:pt x="190" y="23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6" name=""/>
                <p:cNvSpPr/>
                <p:nvPr/>
              </p:nvSpPr>
              <p:spPr>
                <a:xfrm>
                  <a:off x="4198320" y="2928960"/>
                  <a:ext cx="766080" cy="792360"/>
                </a:xfrm>
                <a:custGeom>
                  <a:avLst/>
                  <a:gdLst/>
                  <a:ahLst/>
                  <a:rect l="l" t="t" r="r" b="b"/>
                  <a:pathLst>
                    <a:path w="988" h="999">
                      <a:moveTo>
                        <a:pt x="988" y="0"/>
                      </a:moveTo>
                      <a:lnTo>
                        <a:pt x="884" y="167"/>
                      </a:lnTo>
                      <a:lnTo>
                        <a:pt x="803" y="350"/>
                      </a:lnTo>
                      <a:lnTo>
                        <a:pt x="443" y="678"/>
                      </a:lnTo>
                      <a:lnTo>
                        <a:pt x="156" y="981"/>
                      </a:lnTo>
                      <a:lnTo>
                        <a:pt x="0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7" name=""/>
                <p:cNvSpPr/>
                <p:nvPr/>
              </p:nvSpPr>
              <p:spPr>
                <a:xfrm>
                  <a:off x="3834000" y="3794040"/>
                  <a:ext cx="303480" cy="774720"/>
                </a:xfrm>
                <a:custGeom>
                  <a:avLst/>
                  <a:gdLst/>
                  <a:ahLst/>
                  <a:rect l="l" t="t" r="r" b="b"/>
                  <a:pathLst>
                    <a:path w="393" h="976">
                      <a:moveTo>
                        <a:pt x="0" y="976"/>
                      </a:moveTo>
                      <a:lnTo>
                        <a:pt x="138" y="861"/>
                      </a:lnTo>
                      <a:lnTo>
                        <a:pt x="161" y="666"/>
                      </a:lnTo>
                      <a:lnTo>
                        <a:pt x="249" y="219"/>
                      </a:lnTo>
                      <a:lnTo>
                        <a:pt x="393" y="70"/>
                      </a:lnTo>
                      <a:lnTo>
                        <a:pt x="39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8" name=""/>
                <p:cNvSpPr/>
                <p:nvPr/>
              </p:nvSpPr>
              <p:spPr>
                <a:xfrm>
                  <a:off x="4413600" y="2933640"/>
                  <a:ext cx="158040" cy="378000"/>
                </a:xfrm>
                <a:custGeom>
                  <a:avLst/>
                  <a:gdLst/>
                  <a:ahLst/>
                  <a:rect l="l" t="t" r="r" b="b"/>
                  <a:pathLst>
                    <a:path w="204" h="477">
                      <a:moveTo>
                        <a:pt x="204" y="0"/>
                      </a:moveTo>
                      <a:lnTo>
                        <a:pt x="0" y="28"/>
                      </a:lnTo>
                      <a:lnTo>
                        <a:pt x="23" y="47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9" name=""/>
                <p:cNvSpPr/>
                <p:nvPr/>
              </p:nvSpPr>
              <p:spPr>
                <a:xfrm>
                  <a:off x="4055760" y="3479760"/>
                  <a:ext cx="249120" cy="451080"/>
                </a:xfrm>
                <a:custGeom>
                  <a:avLst/>
                  <a:gdLst/>
                  <a:ahLst/>
                  <a:rect l="l" t="t" r="r" b="b"/>
                  <a:pathLst>
                    <a:path w="321" h="568">
                      <a:moveTo>
                        <a:pt x="0" y="568"/>
                      </a:moveTo>
                      <a:lnTo>
                        <a:pt x="11" y="466"/>
                      </a:lnTo>
                      <a:lnTo>
                        <a:pt x="177" y="352"/>
                      </a:lnTo>
                      <a:lnTo>
                        <a:pt x="321" y="41"/>
                      </a:lnTo>
                      <a:lnTo>
                        <a:pt x="315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0" name=""/>
                <p:cNvSpPr/>
                <p:nvPr/>
              </p:nvSpPr>
              <p:spPr>
                <a:xfrm>
                  <a:off x="3581280" y="3849840"/>
                  <a:ext cx="497520" cy="341280"/>
                </a:xfrm>
                <a:custGeom>
                  <a:avLst/>
                  <a:gdLst/>
                  <a:ahLst/>
                  <a:rect l="l" t="t" r="r" b="b"/>
                  <a:pathLst>
                    <a:path w="642" h="431">
                      <a:moveTo>
                        <a:pt x="0" y="431"/>
                      </a:moveTo>
                      <a:lnTo>
                        <a:pt x="211" y="327"/>
                      </a:lnTo>
                      <a:lnTo>
                        <a:pt x="435" y="137"/>
                      </a:lnTo>
                      <a:lnTo>
                        <a:pt x="64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401" name=""/>
              <p:cNvGrpSpPr/>
              <p:nvPr/>
            </p:nvGrpSpPr>
            <p:grpSpPr>
              <a:xfrm>
                <a:off x="951840" y="1204920"/>
                <a:ext cx="4995360" cy="3641760"/>
                <a:chOff x="951840" y="1204920"/>
                <a:chExt cx="4995360" cy="3641760"/>
              </a:xfrm>
            </p:grpSpPr>
            <p:sp>
              <p:nvSpPr>
                <p:cNvPr id="1402" name=""/>
                <p:cNvSpPr/>
                <p:nvPr/>
              </p:nvSpPr>
              <p:spPr>
                <a:xfrm>
                  <a:off x="3389040" y="3522600"/>
                  <a:ext cx="262080" cy="933480"/>
                </a:xfrm>
                <a:custGeom>
                  <a:avLst/>
                  <a:gdLst/>
                  <a:ahLst/>
                  <a:rect l="l" t="t" r="r" b="b"/>
                  <a:pathLst>
                    <a:path w="338" h="1176">
                      <a:moveTo>
                        <a:pt x="0" y="0"/>
                      </a:moveTo>
                      <a:lnTo>
                        <a:pt x="122" y="667"/>
                      </a:lnTo>
                      <a:lnTo>
                        <a:pt x="302" y="925"/>
                      </a:lnTo>
                      <a:lnTo>
                        <a:pt x="287" y="1090"/>
                      </a:lnTo>
                      <a:lnTo>
                        <a:pt x="338" y="117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3" name=""/>
                <p:cNvSpPr/>
                <p:nvPr/>
              </p:nvSpPr>
              <p:spPr>
                <a:xfrm>
                  <a:off x="2206080" y="1204920"/>
                  <a:ext cx="15120" cy="325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4" name=""/>
                <p:cNvSpPr/>
                <p:nvPr/>
              </p:nvSpPr>
              <p:spPr>
                <a:xfrm>
                  <a:off x="993600" y="1297080"/>
                  <a:ext cx="1006200" cy="1820880"/>
                </a:xfrm>
                <a:custGeom>
                  <a:avLst/>
                  <a:gdLst/>
                  <a:ahLst/>
                  <a:rect l="l" t="t" r="r" b="b"/>
                  <a:pathLst>
                    <a:path w="1298" h="2295">
                      <a:moveTo>
                        <a:pt x="1205" y="0"/>
                      </a:moveTo>
                      <a:lnTo>
                        <a:pt x="1262" y="136"/>
                      </a:lnTo>
                      <a:lnTo>
                        <a:pt x="1298" y="286"/>
                      </a:lnTo>
                      <a:lnTo>
                        <a:pt x="975" y="401"/>
                      </a:lnTo>
                      <a:lnTo>
                        <a:pt x="946" y="487"/>
                      </a:lnTo>
                      <a:lnTo>
                        <a:pt x="846" y="573"/>
                      </a:lnTo>
                      <a:lnTo>
                        <a:pt x="466" y="882"/>
                      </a:lnTo>
                      <a:lnTo>
                        <a:pt x="79" y="1219"/>
                      </a:lnTo>
                      <a:lnTo>
                        <a:pt x="136" y="1477"/>
                      </a:lnTo>
                      <a:lnTo>
                        <a:pt x="0" y="2008"/>
                      </a:lnTo>
                      <a:lnTo>
                        <a:pt x="86" y="229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5" name=""/>
                <p:cNvSpPr/>
                <p:nvPr/>
              </p:nvSpPr>
              <p:spPr>
                <a:xfrm>
                  <a:off x="1099080" y="1490760"/>
                  <a:ext cx="178200" cy="466560"/>
                </a:xfrm>
                <a:custGeom>
                  <a:avLst/>
                  <a:gdLst/>
                  <a:ahLst/>
                  <a:rect l="l" t="t" r="r" b="b"/>
                  <a:pathLst>
                    <a:path w="230" h="589">
                      <a:moveTo>
                        <a:pt x="230" y="0"/>
                      </a:moveTo>
                      <a:lnTo>
                        <a:pt x="172" y="86"/>
                      </a:lnTo>
                      <a:lnTo>
                        <a:pt x="158" y="273"/>
                      </a:lnTo>
                      <a:lnTo>
                        <a:pt x="36" y="373"/>
                      </a:lnTo>
                      <a:lnTo>
                        <a:pt x="0" y="58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6" name=""/>
                <p:cNvSpPr/>
                <p:nvPr/>
              </p:nvSpPr>
              <p:spPr>
                <a:xfrm>
                  <a:off x="1972080" y="1416240"/>
                  <a:ext cx="477360" cy="301680"/>
                </a:xfrm>
                <a:custGeom>
                  <a:avLst/>
                  <a:gdLst/>
                  <a:ahLst/>
                  <a:rect l="l" t="t" r="r" b="b"/>
                  <a:pathLst>
                    <a:path w="617" h="380">
                      <a:moveTo>
                        <a:pt x="617" y="380"/>
                      </a:moveTo>
                      <a:lnTo>
                        <a:pt x="430" y="194"/>
                      </a:lnTo>
                      <a:lnTo>
                        <a:pt x="315" y="17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7" name=""/>
                <p:cNvSpPr/>
                <p:nvPr/>
              </p:nvSpPr>
              <p:spPr>
                <a:xfrm>
                  <a:off x="1965600" y="1387440"/>
                  <a:ext cx="3214440" cy="860400"/>
                </a:xfrm>
                <a:custGeom>
                  <a:avLst/>
                  <a:gdLst/>
                  <a:ahLst/>
                  <a:rect l="l" t="t" r="r" b="b"/>
                  <a:pathLst>
                    <a:path w="4145" h="1083">
                      <a:moveTo>
                        <a:pt x="0" y="0"/>
                      </a:moveTo>
                      <a:lnTo>
                        <a:pt x="322" y="180"/>
                      </a:lnTo>
                      <a:lnTo>
                        <a:pt x="1283" y="302"/>
                      </a:lnTo>
                      <a:lnTo>
                        <a:pt x="1900" y="423"/>
                      </a:lnTo>
                      <a:lnTo>
                        <a:pt x="2660" y="431"/>
                      </a:lnTo>
                      <a:lnTo>
                        <a:pt x="2825" y="495"/>
                      </a:lnTo>
                      <a:lnTo>
                        <a:pt x="2933" y="395"/>
                      </a:lnTo>
                      <a:lnTo>
                        <a:pt x="3047" y="359"/>
                      </a:lnTo>
                      <a:lnTo>
                        <a:pt x="3908" y="330"/>
                      </a:lnTo>
                      <a:lnTo>
                        <a:pt x="3958" y="345"/>
                      </a:lnTo>
                      <a:lnTo>
                        <a:pt x="4015" y="409"/>
                      </a:lnTo>
                      <a:lnTo>
                        <a:pt x="4066" y="553"/>
                      </a:lnTo>
                      <a:lnTo>
                        <a:pt x="4101" y="969"/>
                      </a:lnTo>
                      <a:lnTo>
                        <a:pt x="4145" y="10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8" name=""/>
                <p:cNvSpPr/>
                <p:nvPr/>
              </p:nvSpPr>
              <p:spPr>
                <a:xfrm>
                  <a:off x="1344240" y="1741680"/>
                  <a:ext cx="961200" cy="1598400"/>
                </a:xfrm>
                <a:custGeom>
                  <a:avLst/>
                  <a:gdLst/>
                  <a:ahLst/>
                  <a:rect l="l" t="t" r="r" b="b"/>
                  <a:pathLst>
                    <a:path w="1240" h="2015">
                      <a:moveTo>
                        <a:pt x="71" y="0"/>
                      </a:moveTo>
                      <a:lnTo>
                        <a:pt x="0" y="108"/>
                      </a:lnTo>
                      <a:lnTo>
                        <a:pt x="50" y="287"/>
                      </a:lnTo>
                      <a:lnTo>
                        <a:pt x="272" y="574"/>
                      </a:lnTo>
                      <a:lnTo>
                        <a:pt x="294" y="681"/>
                      </a:lnTo>
                      <a:lnTo>
                        <a:pt x="537" y="1011"/>
                      </a:lnTo>
                      <a:lnTo>
                        <a:pt x="717" y="1004"/>
                      </a:lnTo>
                      <a:lnTo>
                        <a:pt x="760" y="961"/>
                      </a:lnTo>
                      <a:lnTo>
                        <a:pt x="796" y="947"/>
                      </a:lnTo>
                      <a:lnTo>
                        <a:pt x="853" y="990"/>
                      </a:lnTo>
                      <a:lnTo>
                        <a:pt x="925" y="997"/>
                      </a:lnTo>
                      <a:lnTo>
                        <a:pt x="953" y="1126"/>
                      </a:lnTo>
                      <a:lnTo>
                        <a:pt x="1147" y="1320"/>
                      </a:lnTo>
                      <a:lnTo>
                        <a:pt x="1118" y="1477"/>
                      </a:lnTo>
                      <a:lnTo>
                        <a:pt x="1204" y="1542"/>
                      </a:lnTo>
                      <a:lnTo>
                        <a:pt x="1176" y="1664"/>
                      </a:lnTo>
                      <a:lnTo>
                        <a:pt x="1118" y="1736"/>
                      </a:lnTo>
                      <a:lnTo>
                        <a:pt x="1025" y="1786"/>
                      </a:lnTo>
                      <a:lnTo>
                        <a:pt x="1118" y="1922"/>
                      </a:lnTo>
                      <a:lnTo>
                        <a:pt x="1240" y="20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9" name=""/>
                <p:cNvSpPr/>
                <p:nvPr/>
              </p:nvSpPr>
              <p:spPr>
                <a:xfrm>
                  <a:off x="2127240" y="1695600"/>
                  <a:ext cx="189000" cy="984240"/>
                </a:xfrm>
                <a:custGeom>
                  <a:avLst/>
                  <a:gdLst/>
                  <a:ahLst/>
                  <a:rect l="l" t="t" r="r" b="b"/>
                  <a:pathLst>
                    <a:path w="243" h="1240">
                      <a:moveTo>
                        <a:pt x="129" y="0"/>
                      </a:moveTo>
                      <a:lnTo>
                        <a:pt x="243" y="789"/>
                      </a:lnTo>
                      <a:lnTo>
                        <a:pt x="0" y="12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0" name=""/>
                <p:cNvSpPr/>
                <p:nvPr/>
              </p:nvSpPr>
              <p:spPr>
                <a:xfrm>
                  <a:off x="951840" y="2992680"/>
                  <a:ext cx="851040" cy="793440"/>
                </a:xfrm>
                <a:custGeom>
                  <a:avLst/>
                  <a:gdLst/>
                  <a:ahLst/>
                  <a:rect l="l" t="t" r="r" b="b"/>
                  <a:pathLst>
                    <a:path w="1097" h="999">
                      <a:moveTo>
                        <a:pt x="172" y="0"/>
                      </a:moveTo>
                      <a:lnTo>
                        <a:pt x="138" y="149"/>
                      </a:lnTo>
                      <a:lnTo>
                        <a:pt x="93" y="211"/>
                      </a:lnTo>
                      <a:lnTo>
                        <a:pt x="109" y="315"/>
                      </a:lnTo>
                      <a:lnTo>
                        <a:pt x="0" y="373"/>
                      </a:lnTo>
                      <a:lnTo>
                        <a:pt x="36" y="563"/>
                      </a:lnTo>
                      <a:lnTo>
                        <a:pt x="161" y="608"/>
                      </a:lnTo>
                      <a:lnTo>
                        <a:pt x="448" y="843"/>
                      </a:lnTo>
                      <a:lnTo>
                        <a:pt x="740" y="900"/>
                      </a:lnTo>
                      <a:lnTo>
                        <a:pt x="1097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1" name=""/>
                <p:cNvSpPr/>
                <p:nvPr/>
              </p:nvSpPr>
              <p:spPr>
                <a:xfrm flipV="1">
                  <a:off x="1437120" y="3693960"/>
                  <a:ext cx="4320" cy="104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2" name=""/>
                <p:cNvSpPr/>
                <p:nvPr/>
              </p:nvSpPr>
              <p:spPr>
                <a:xfrm>
                  <a:off x="1725480" y="3486240"/>
                  <a:ext cx="1350360" cy="851040"/>
                </a:xfrm>
                <a:custGeom>
                  <a:avLst/>
                  <a:gdLst/>
                  <a:ahLst/>
                  <a:rect l="l" t="t" r="r" b="b"/>
                  <a:pathLst>
                    <a:path w="1740" h="1072">
                      <a:moveTo>
                        <a:pt x="0" y="0"/>
                      </a:moveTo>
                      <a:lnTo>
                        <a:pt x="138" y="533"/>
                      </a:lnTo>
                      <a:lnTo>
                        <a:pt x="419" y="665"/>
                      </a:lnTo>
                      <a:lnTo>
                        <a:pt x="740" y="603"/>
                      </a:lnTo>
                      <a:lnTo>
                        <a:pt x="1740" y="107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3" name=""/>
                <p:cNvSpPr/>
                <p:nvPr/>
              </p:nvSpPr>
              <p:spPr>
                <a:xfrm>
                  <a:off x="2353680" y="2290680"/>
                  <a:ext cx="88200" cy="414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4" name=""/>
                <p:cNvSpPr/>
                <p:nvPr/>
              </p:nvSpPr>
              <p:spPr>
                <a:xfrm>
                  <a:off x="2184480" y="2648160"/>
                  <a:ext cx="1187640" cy="1009440"/>
                </a:xfrm>
                <a:custGeom>
                  <a:avLst/>
                  <a:gdLst/>
                  <a:ahLst/>
                  <a:rect l="l" t="t" r="r" b="b"/>
                  <a:pathLst>
                    <a:path w="1531" h="1273">
                      <a:moveTo>
                        <a:pt x="0" y="0"/>
                      </a:moveTo>
                      <a:lnTo>
                        <a:pt x="81" y="63"/>
                      </a:lnTo>
                      <a:lnTo>
                        <a:pt x="172" y="34"/>
                      </a:lnTo>
                      <a:lnTo>
                        <a:pt x="511" y="120"/>
                      </a:lnTo>
                      <a:lnTo>
                        <a:pt x="590" y="224"/>
                      </a:lnTo>
                      <a:lnTo>
                        <a:pt x="655" y="235"/>
                      </a:lnTo>
                      <a:lnTo>
                        <a:pt x="1336" y="723"/>
                      </a:lnTo>
                      <a:lnTo>
                        <a:pt x="1508" y="746"/>
                      </a:lnTo>
                      <a:lnTo>
                        <a:pt x="1531" y="127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5" name=""/>
                <p:cNvSpPr/>
                <p:nvPr/>
              </p:nvSpPr>
              <p:spPr>
                <a:xfrm>
                  <a:off x="2255760" y="2697120"/>
                  <a:ext cx="1578240" cy="714600"/>
                </a:xfrm>
                <a:custGeom>
                  <a:avLst/>
                  <a:gdLst/>
                  <a:ahLst/>
                  <a:rect l="l" t="t" r="r" b="b"/>
                  <a:pathLst>
                    <a:path w="2036" h="900">
                      <a:moveTo>
                        <a:pt x="0" y="0"/>
                      </a:moveTo>
                      <a:lnTo>
                        <a:pt x="263" y="47"/>
                      </a:lnTo>
                      <a:lnTo>
                        <a:pt x="355" y="91"/>
                      </a:lnTo>
                      <a:lnTo>
                        <a:pt x="487" y="143"/>
                      </a:lnTo>
                      <a:lnTo>
                        <a:pt x="568" y="224"/>
                      </a:lnTo>
                      <a:lnTo>
                        <a:pt x="597" y="642"/>
                      </a:lnTo>
                      <a:lnTo>
                        <a:pt x="774" y="895"/>
                      </a:lnTo>
                      <a:lnTo>
                        <a:pt x="1497" y="900"/>
                      </a:lnTo>
                      <a:lnTo>
                        <a:pt x="1817" y="895"/>
                      </a:lnTo>
                      <a:lnTo>
                        <a:pt x="2036" y="8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6" name=""/>
                <p:cNvSpPr/>
                <p:nvPr/>
              </p:nvSpPr>
              <p:spPr>
                <a:xfrm>
                  <a:off x="2714760" y="3129120"/>
                  <a:ext cx="136080" cy="277560"/>
                </a:xfrm>
                <a:custGeom>
                  <a:avLst/>
                  <a:gdLst/>
                  <a:ahLst/>
                  <a:rect l="l" t="t" r="r" b="b"/>
                  <a:pathLst>
                    <a:path w="178" h="350">
                      <a:moveTo>
                        <a:pt x="0" y="0"/>
                      </a:moveTo>
                      <a:lnTo>
                        <a:pt x="178" y="143"/>
                      </a:lnTo>
                      <a:lnTo>
                        <a:pt x="178" y="3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7" name=""/>
                <p:cNvSpPr/>
                <p:nvPr/>
              </p:nvSpPr>
              <p:spPr>
                <a:xfrm flipV="1">
                  <a:off x="2744280" y="4013280"/>
                  <a:ext cx="418680" cy="217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8" name=""/>
                <p:cNvSpPr/>
                <p:nvPr/>
              </p:nvSpPr>
              <p:spPr>
                <a:xfrm flipH="1" flipV="1">
                  <a:off x="2891520" y="4162320"/>
                  <a:ext cx="235440" cy="74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080" bIns="28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9" name=""/>
                <p:cNvSpPr/>
                <p:nvPr/>
              </p:nvSpPr>
              <p:spPr>
                <a:xfrm>
                  <a:off x="3367440" y="3024360"/>
                  <a:ext cx="288000" cy="565200"/>
                </a:xfrm>
                <a:custGeom>
                  <a:avLst/>
                  <a:gdLst/>
                  <a:ahLst/>
                  <a:rect l="l" t="t" r="r" b="b"/>
                  <a:pathLst>
                    <a:path w="373" h="712">
                      <a:moveTo>
                        <a:pt x="373" y="0"/>
                      </a:moveTo>
                      <a:lnTo>
                        <a:pt x="349" y="144"/>
                      </a:lnTo>
                      <a:lnTo>
                        <a:pt x="292" y="266"/>
                      </a:lnTo>
                      <a:lnTo>
                        <a:pt x="253" y="483"/>
                      </a:lnTo>
                      <a:lnTo>
                        <a:pt x="97" y="667"/>
                      </a:lnTo>
                      <a:lnTo>
                        <a:pt x="0" y="71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0" name=""/>
                <p:cNvSpPr/>
                <p:nvPr/>
              </p:nvSpPr>
              <p:spPr>
                <a:xfrm>
                  <a:off x="3076200" y="3380040"/>
                  <a:ext cx="326880" cy="287280"/>
                </a:xfrm>
                <a:custGeom>
                  <a:avLst/>
                  <a:gdLst/>
                  <a:ahLst/>
                  <a:rect l="l" t="t" r="r" b="b"/>
                  <a:pathLst>
                    <a:path w="423" h="362">
                      <a:moveTo>
                        <a:pt x="68" y="362"/>
                      </a:moveTo>
                      <a:lnTo>
                        <a:pt x="423" y="86"/>
                      </a:lnTo>
                      <a:lnTo>
                        <a:pt x="416" y="28"/>
                      </a:lnTo>
                      <a:lnTo>
                        <a:pt x="377" y="0"/>
                      </a:lnTo>
                      <a:lnTo>
                        <a:pt x="0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1" name=""/>
                <p:cNvSpPr/>
                <p:nvPr/>
              </p:nvSpPr>
              <p:spPr>
                <a:xfrm>
                  <a:off x="3207600" y="3557520"/>
                  <a:ext cx="978480" cy="228600"/>
                </a:xfrm>
                <a:custGeom>
                  <a:avLst/>
                  <a:gdLst/>
                  <a:ahLst/>
                  <a:rect l="l" t="t" r="r" b="b"/>
                  <a:pathLst>
                    <a:path w="1262" h="287">
                      <a:moveTo>
                        <a:pt x="0" y="68"/>
                      </a:moveTo>
                      <a:lnTo>
                        <a:pt x="80" y="154"/>
                      </a:lnTo>
                      <a:lnTo>
                        <a:pt x="182" y="245"/>
                      </a:lnTo>
                      <a:lnTo>
                        <a:pt x="297" y="287"/>
                      </a:lnTo>
                      <a:lnTo>
                        <a:pt x="464" y="281"/>
                      </a:lnTo>
                      <a:lnTo>
                        <a:pt x="860" y="138"/>
                      </a:lnTo>
                      <a:lnTo>
                        <a:pt x="126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2" name=""/>
                <p:cNvSpPr/>
                <p:nvPr/>
              </p:nvSpPr>
              <p:spPr>
                <a:xfrm>
                  <a:off x="3727440" y="3521160"/>
                  <a:ext cx="154800" cy="146160"/>
                </a:xfrm>
                <a:custGeom>
                  <a:avLst/>
                  <a:gdLst/>
                  <a:ahLst/>
                  <a:rect l="l" t="t" r="r" b="b"/>
                  <a:pathLst>
                    <a:path w="201" h="185">
                      <a:moveTo>
                        <a:pt x="0" y="0"/>
                      </a:moveTo>
                      <a:lnTo>
                        <a:pt x="75" y="99"/>
                      </a:lnTo>
                      <a:lnTo>
                        <a:pt x="201" y="18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3" name=""/>
                <p:cNvSpPr/>
                <p:nvPr/>
              </p:nvSpPr>
              <p:spPr>
                <a:xfrm>
                  <a:off x="3100680" y="2660760"/>
                  <a:ext cx="1213920" cy="689040"/>
                </a:xfrm>
                <a:custGeom>
                  <a:avLst/>
                  <a:gdLst/>
                  <a:ahLst/>
                  <a:rect l="l" t="t" r="r" b="b"/>
                  <a:pathLst>
                    <a:path w="1566" h="868">
                      <a:moveTo>
                        <a:pt x="1566" y="0"/>
                      </a:moveTo>
                      <a:lnTo>
                        <a:pt x="1301" y="144"/>
                      </a:lnTo>
                      <a:lnTo>
                        <a:pt x="1158" y="190"/>
                      </a:lnTo>
                      <a:lnTo>
                        <a:pt x="636" y="248"/>
                      </a:lnTo>
                      <a:lnTo>
                        <a:pt x="0" y="86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4" name=""/>
                <p:cNvSpPr/>
                <p:nvPr/>
              </p:nvSpPr>
              <p:spPr>
                <a:xfrm>
                  <a:off x="3426480" y="1782720"/>
                  <a:ext cx="678960" cy="568440"/>
                </a:xfrm>
                <a:custGeom>
                  <a:avLst/>
                  <a:gdLst/>
                  <a:ahLst/>
                  <a:rect l="l" t="t" r="r" b="b"/>
                  <a:pathLst>
                    <a:path w="877" h="717">
                      <a:moveTo>
                        <a:pt x="0" y="0"/>
                      </a:moveTo>
                      <a:lnTo>
                        <a:pt x="45" y="310"/>
                      </a:lnTo>
                      <a:lnTo>
                        <a:pt x="86" y="373"/>
                      </a:lnTo>
                      <a:lnTo>
                        <a:pt x="274" y="475"/>
                      </a:lnTo>
                      <a:lnTo>
                        <a:pt x="733" y="717"/>
                      </a:lnTo>
                      <a:lnTo>
                        <a:pt x="877" y="7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5" name=""/>
                <p:cNvSpPr/>
                <p:nvPr/>
              </p:nvSpPr>
              <p:spPr>
                <a:xfrm>
                  <a:off x="3429360" y="1782720"/>
                  <a:ext cx="1027800" cy="390600"/>
                </a:xfrm>
                <a:custGeom>
                  <a:avLst/>
                  <a:gdLst/>
                  <a:ahLst/>
                  <a:rect l="l" t="t" r="r" b="b"/>
                  <a:pathLst>
                    <a:path w="1325" h="493">
                      <a:moveTo>
                        <a:pt x="0" y="0"/>
                      </a:moveTo>
                      <a:lnTo>
                        <a:pt x="241" y="269"/>
                      </a:lnTo>
                      <a:lnTo>
                        <a:pt x="418" y="274"/>
                      </a:lnTo>
                      <a:lnTo>
                        <a:pt x="465" y="373"/>
                      </a:lnTo>
                      <a:lnTo>
                        <a:pt x="562" y="407"/>
                      </a:lnTo>
                      <a:lnTo>
                        <a:pt x="838" y="407"/>
                      </a:lnTo>
                      <a:lnTo>
                        <a:pt x="1044" y="493"/>
                      </a:lnTo>
                      <a:lnTo>
                        <a:pt x="1325" y="38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6" name=""/>
                <p:cNvSpPr/>
                <p:nvPr/>
              </p:nvSpPr>
              <p:spPr>
                <a:xfrm>
                  <a:off x="5128920" y="1908360"/>
                  <a:ext cx="590400" cy="101520"/>
                </a:xfrm>
                <a:custGeom>
                  <a:avLst/>
                  <a:gdLst/>
                  <a:ahLst/>
                  <a:rect l="l" t="t" r="r" b="b"/>
                  <a:pathLst>
                    <a:path w="764" h="127">
                      <a:moveTo>
                        <a:pt x="0" y="46"/>
                      </a:moveTo>
                      <a:lnTo>
                        <a:pt x="138" y="28"/>
                      </a:lnTo>
                      <a:lnTo>
                        <a:pt x="321" y="86"/>
                      </a:lnTo>
                      <a:lnTo>
                        <a:pt x="477" y="127"/>
                      </a:lnTo>
                      <a:lnTo>
                        <a:pt x="568" y="104"/>
                      </a:lnTo>
                      <a:lnTo>
                        <a:pt x="620" y="93"/>
                      </a:lnTo>
                      <a:lnTo>
                        <a:pt x="712" y="0"/>
                      </a:lnTo>
                      <a:lnTo>
                        <a:pt x="746" y="0"/>
                      </a:lnTo>
                      <a:lnTo>
                        <a:pt x="764" y="12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7" name=""/>
                <p:cNvSpPr/>
                <p:nvPr/>
              </p:nvSpPr>
              <p:spPr>
                <a:xfrm>
                  <a:off x="5014080" y="1995480"/>
                  <a:ext cx="531360" cy="451080"/>
                </a:xfrm>
                <a:custGeom>
                  <a:avLst/>
                  <a:gdLst/>
                  <a:ahLst/>
                  <a:rect l="l" t="t" r="r" b="b"/>
                  <a:pathLst>
                    <a:path w="687" h="568">
                      <a:moveTo>
                        <a:pt x="687" y="0"/>
                      </a:moveTo>
                      <a:lnTo>
                        <a:pt x="653" y="47"/>
                      </a:lnTo>
                      <a:lnTo>
                        <a:pt x="491" y="156"/>
                      </a:lnTo>
                      <a:lnTo>
                        <a:pt x="339" y="276"/>
                      </a:lnTo>
                      <a:lnTo>
                        <a:pt x="224" y="310"/>
                      </a:lnTo>
                      <a:lnTo>
                        <a:pt x="115" y="350"/>
                      </a:lnTo>
                      <a:lnTo>
                        <a:pt x="34" y="407"/>
                      </a:lnTo>
                      <a:lnTo>
                        <a:pt x="6" y="472"/>
                      </a:lnTo>
                      <a:lnTo>
                        <a:pt x="0" y="540"/>
                      </a:lnTo>
                      <a:lnTo>
                        <a:pt x="52" y="568"/>
                      </a:lnTo>
                      <a:lnTo>
                        <a:pt x="144" y="5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8" name=""/>
                <p:cNvSpPr/>
                <p:nvPr/>
              </p:nvSpPr>
              <p:spPr>
                <a:xfrm>
                  <a:off x="5079240" y="2278080"/>
                  <a:ext cx="867960" cy="547920"/>
                </a:xfrm>
                <a:custGeom>
                  <a:avLst/>
                  <a:gdLst/>
                  <a:ahLst/>
                  <a:rect l="l" t="t" r="r" b="b"/>
                  <a:pathLst>
                    <a:path w="1119" h="688">
                      <a:moveTo>
                        <a:pt x="1119" y="0"/>
                      </a:moveTo>
                      <a:lnTo>
                        <a:pt x="1004" y="97"/>
                      </a:lnTo>
                      <a:lnTo>
                        <a:pt x="832" y="125"/>
                      </a:lnTo>
                      <a:lnTo>
                        <a:pt x="707" y="21"/>
                      </a:lnTo>
                      <a:lnTo>
                        <a:pt x="563" y="97"/>
                      </a:lnTo>
                      <a:lnTo>
                        <a:pt x="493" y="39"/>
                      </a:lnTo>
                      <a:lnTo>
                        <a:pt x="190" y="143"/>
                      </a:lnTo>
                      <a:lnTo>
                        <a:pt x="92" y="251"/>
                      </a:lnTo>
                      <a:lnTo>
                        <a:pt x="52" y="412"/>
                      </a:lnTo>
                      <a:lnTo>
                        <a:pt x="0" y="613"/>
                      </a:lnTo>
                      <a:lnTo>
                        <a:pt x="24" y="68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9" name=""/>
                <p:cNvSpPr/>
                <p:nvPr/>
              </p:nvSpPr>
              <p:spPr>
                <a:xfrm>
                  <a:off x="3614040" y="2370240"/>
                  <a:ext cx="2293200" cy="1598760"/>
                </a:xfrm>
                <a:custGeom>
                  <a:avLst/>
                  <a:gdLst/>
                  <a:ahLst/>
                  <a:rect l="l" t="t" r="r" b="b"/>
                  <a:pathLst>
                    <a:path w="2958" h="2013">
                      <a:moveTo>
                        <a:pt x="2958" y="0"/>
                      </a:moveTo>
                      <a:lnTo>
                        <a:pt x="2666" y="193"/>
                      </a:lnTo>
                      <a:lnTo>
                        <a:pt x="2528" y="446"/>
                      </a:lnTo>
                      <a:lnTo>
                        <a:pt x="2121" y="545"/>
                      </a:lnTo>
                      <a:lnTo>
                        <a:pt x="1816" y="681"/>
                      </a:lnTo>
                      <a:lnTo>
                        <a:pt x="1377" y="756"/>
                      </a:lnTo>
                      <a:lnTo>
                        <a:pt x="986" y="1025"/>
                      </a:lnTo>
                      <a:lnTo>
                        <a:pt x="740" y="1296"/>
                      </a:lnTo>
                      <a:lnTo>
                        <a:pt x="326" y="1807"/>
                      </a:lnTo>
                      <a:lnTo>
                        <a:pt x="86" y="1984"/>
                      </a:lnTo>
                      <a:lnTo>
                        <a:pt x="0" y="201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0" name=""/>
                <p:cNvSpPr/>
                <p:nvPr/>
              </p:nvSpPr>
              <p:spPr>
                <a:xfrm>
                  <a:off x="4452840" y="2086200"/>
                  <a:ext cx="373680" cy="488880"/>
                </a:xfrm>
                <a:custGeom>
                  <a:avLst/>
                  <a:gdLst/>
                  <a:ahLst/>
                  <a:rect l="l" t="t" r="r" b="b"/>
                  <a:pathLst>
                    <a:path w="482" h="615">
                      <a:moveTo>
                        <a:pt x="0" y="0"/>
                      </a:moveTo>
                      <a:lnTo>
                        <a:pt x="81" y="12"/>
                      </a:lnTo>
                      <a:lnTo>
                        <a:pt x="172" y="477"/>
                      </a:lnTo>
                      <a:lnTo>
                        <a:pt x="211" y="550"/>
                      </a:lnTo>
                      <a:lnTo>
                        <a:pt x="482" y="6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1" name=""/>
                <p:cNvSpPr/>
                <p:nvPr/>
              </p:nvSpPr>
              <p:spPr>
                <a:xfrm>
                  <a:off x="4092840" y="2282760"/>
                  <a:ext cx="195480" cy="341280"/>
                </a:xfrm>
                <a:custGeom>
                  <a:avLst/>
                  <a:gdLst/>
                  <a:ahLst/>
                  <a:rect l="l" t="t" r="r" b="b"/>
                  <a:pathLst>
                    <a:path w="252" h="430">
                      <a:moveTo>
                        <a:pt x="39" y="131"/>
                      </a:moveTo>
                      <a:lnTo>
                        <a:pt x="5" y="63"/>
                      </a:lnTo>
                      <a:lnTo>
                        <a:pt x="0" y="29"/>
                      </a:lnTo>
                      <a:lnTo>
                        <a:pt x="28" y="6"/>
                      </a:lnTo>
                      <a:lnTo>
                        <a:pt x="173" y="0"/>
                      </a:lnTo>
                      <a:lnTo>
                        <a:pt x="247" y="373"/>
                      </a:lnTo>
                      <a:lnTo>
                        <a:pt x="218" y="430"/>
                      </a:lnTo>
                      <a:lnTo>
                        <a:pt x="132" y="355"/>
                      </a:lnTo>
                      <a:lnTo>
                        <a:pt x="161" y="149"/>
                      </a:lnTo>
                      <a:lnTo>
                        <a:pt x="252" y="10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2" name=""/>
                <p:cNvSpPr/>
                <p:nvPr/>
              </p:nvSpPr>
              <p:spPr>
                <a:xfrm>
                  <a:off x="4260600" y="2487600"/>
                  <a:ext cx="333000" cy="292320"/>
                </a:xfrm>
                <a:custGeom>
                  <a:avLst/>
                  <a:gdLst/>
                  <a:ahLst/>
                  <a:rect l="l" t="t" r="r" b="b"/>
                  <a:pathLst>
                    <a:path w="430" h="368">
                      <a:moveTo>
                        <a:pt x="0" y="172"/>
                      </a:moveTo>
                      <a:lnTo>
                        <a:pt x="0" y="368"/>
                      </a:lnTo>
                      <a:lnTo>
                        <a:pt x="195" y="332"/>
                      </a:lnTo>
                      <a:lnTo>
                        <a:pt x="320" y="224"/>
                      </a:lnTo>
                      <a:lnTo>
                        <a:pt x="328" y="110"/>
                      </a:lnTo>
                      <a:lnTo>
                        <a:pt x="43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3" name=""/>
                <p:cNvSpPr/>
                <p:nvPr/>
              </p:nvSpPr>
              <p:spPr>
                <a:xfrm>
                  <a:off x="4500720" y="2678040"/>
                  <a:ext cx="159480" cy="82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000" bIns="36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4" name=""/>
                <p:cNvSpPr/>
                <p:nvPr/>
              </p:nvSpPr>
              <p:spPr>
                <a:xfrm>
                  <a:off x="5253120" y="2568600"/>
                  <a:ext cx="356400" cy="87480"/>
                </a:xfrm>
                <a:custGeom>
                  <a:avLst/>
                  <a:gdLst/>
                  <a:ahLst/>
                  <a:rect l="l" t="t" r="r" b="b"/>
                  <a:pathLst>
                    <a:path w="458" h="109">
                      <a:moveTo>
                        <a:pt x="0" y="0"/>
                      </a:moveTo>
                      <a:lnTo>
                        <a:pt x="44" y="35"/>
                      </a:lnTo>
                      <a:lnTo>
                        <a:pt x="114" y="23"/>
                      </a:lnTo>
                      <a:lnTo>
                        <a:pt x="206" y="35"/>
                      </a:lnTo>
                      <a:lnTo>
                        <a:pt x="245" y="7"/>
                      </a:lnTo>
                      <a:lnTo>
                        <a:pt x="286" y="12"/>
                      </a:lnTo>
                      <a:lnTo>
                        <a:pt x="458" y="10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680" bIns="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5" name=""/>
                <p:cNvSpPr/>
                <p:nvPr/>
              </p:nvSpPr>
              <p:spPr>
                <a:xfrm>
                  <a:off x="3501000" y="2656080"/>
                  <a:ext cx="2108520" cy="1844640"/>
                </a:xfrm>
                <a:custGeom>
                  <a:avLst/>
                  <a:gdLst/>
                  <a:ahLst/>
                  <a:rect l="l" t="t" r="r" b="b"/>
                  <a:pathLst>
                    <a:path w="2719" h="2324">
                      <a:moveTo>
                        <a:pt x="2719" y="0"/>
                      </a:moveTo>
                      <a:lnTo>
                        <a:pt x="2644" y="70"/>
                      </a:lnTo>
                      <a:lnTo>
                        <a:pt x="2524" y="127"/>
                      </a:lnTo>
                      <a:lnTo>
                        <a:pt x="2433" y="321"/>
                      </a:lnTo>
                      <a:lnTo>
                        <a:pt x="2409" y="402"/>
                      </a:lnTo>
                      <a:lnTo>
                        <a:pt x="2370" y="516"/>
                      </a:lnTo>
                      <a:lnTo>
                        <a:pt x="2305" y="678"/>
                      </a:lnTo>
                      <a:lnTo>
                        <a:pt x="2289" y="678"/>
                      </a:lnTo>
                      <a:lnTo>
                        <a:pt x="2226" y="861"/>
                      </a:lnTo>
                      <a:lnTo>
                        <a:pt x="2099" y="999"/>
                      </a:lnTo>
                      <a:lnTo>
                        <a:pt x="2047" y="1017"/>
                      </a:lnTo>
                      <a:lnTo>
                        <a:pt x="1755" y="1400"/>
                      </a:lnTo>
                      <a:lnTo>
                        <a:pt x="1692" y="1429"/>
                      </a:lnTo>
                      <a:lnTo>
                        <a:pt x="1301" y="1658"/>
                      </a:lnTo>
                      <a:lnTo>
                        <a:pt x="1079" y="1768"/>
                      </a:lnTo>
                      <a:lnTo>
                        <a:pt x="769" y="1992"/>
                      </a:lnTo>
                      <a:lnTo>
                        <a:pt x="717" y="1992"/>
                      </a:lnTo>
                      <a:lnTo>
                        <a:pt x="167" y="2123"/>
                      </a:lnTo>
                      <a:lnTo>
                        <a:pt x="0" y="232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6" name=""/>
                <p:cNvSpPr/>
                <p:nvPr/>
              </p:nvSpPr>
              <p:spPr>
                <a:xfrm>
                  <a:off x="3188880" y="2610000"/>
                  <a:ext cx="1550520" cy="1859040"/>
                </a:xfrm>
                <a:custGeom>
                  <a:avLst/>
                  <a:gdLst/>
                  <a:ahLst/>
                  <a:rect l="l" t="t" r="r" b="b"/>
                  <a:pathLst>
                    <a:path w="1999" h="2341">
                      <a:moveTo>
                        <a:pt x="1999" y="0"/>
                      </a:moveTo>
                      <a:lnTo>
                        <a:pt x="1901" y="195"/>
                      </a:lnTo>
                      <a:lnTo>
                        <a:pt x="1671" y="636"/>
                      </a:lnTo>
                      <a:lnTo>
                        <a:pt x="1598" y="740"/>
                      </a:lnTo>
                      <a:lnTo>
                        <a:pt x="1460" y="1045"/>
                      </a:lnTo>
                      <a:lnTo>
                        <a:pt x="1418" y="1131"/>
                      </a:lnTo>
                      <a:lnTo>
                        <a:pt x="1236" y="1504"/>
                      </a:lnTo>
                      <a:lnTo>
                        <a:pt x="712" y="1898"/>
                      </a:lnTo>
                      <a:lnTo>
                        <a:pt x="248" y="2094"/>
                      </a:lnTo>
                      <a:lnTo>
                        <a:pt x="0" y="234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7" name=""/>
                <p:cNvSpPr/>
                <p:nvPr/>
              </p:nvSpPr>
              <p:spPr>
                <a:xfrm>
                  <a:off x="3634200" y="2670120"/>
                  <a:ext cx="666360" cy="1594080"/>
                </a:xfrm>
                <a:custGeom>
                  <a:avLst/>
                  <a:gdLst/>
                  <a:ahLst/>
                  <a:rect l="l" t="t" r="r" b="b"/>
                  <a:pathLst>
                    <a:path w="860" h="2008">
                      <a:moveTo>
                        <a:pt x="860" y="0"/>
                      </a:moveTo>
                      <a:lnTo>
                        <a:pt x="803" y="493"/>
                      </a:lnTo>
                      <a:lnTo>
                        <a:pt x="746" y="516"/>
                      </a:lnTo>
                      <a:lnTo>
                        <a:pt x="688" y="722"/>
                      </a:lnTo>
                      <a:lnTo>
                        <a:pt x="654" y="746"/>
                      </a:lnTo>
                      <a:lnTo>
                        <a:pt x="470" y="1176"/>
                      </a:lnTo>
                      <a:lnTo>
                        <a:pt x="269" y="1434"/>
                      </a:lnTo>
                      <a:lnTo>
                        <a:pt x="34" y="1617"/>
                      </a:lnTo>
                      <a:lnTo>
                        <a:pt x="63" y="1721"/>
                      </a:lnTo>
                      <a:lnTo>
                        <a:pt x="0" y="200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8" name=""/>
                <p:cNvSpPr/>
                <p:nvPr/>
              </p:nvSpPr>
              <p:spPr>
                <a:xfrm>
                  <a:off x="5151960" y="2705040"/>
                  <a:ext cx="531720" cy="174600"/>
                </a:xfrm>
                <a:custGeom>
                  <a:avLst/>
                  <a:gdLst/>
                  <a:ahLst/>
                  <a:rect l="l" t="t" r="r" b="b"/>
                  <a:pathLst>
                    <a:path w="686" h="218">
                      <a:moveTo>
                        <a:pt x="686" y="7"/>
                      </a:moveTo>
                      <a:lnTo>
                        <a:pt x="624" y="93"/>
                      </a:lnTo>
                      <a:lnTo>
                        <a:pt x="376" y="46"/>
                      </a:lnTo>
                      <a:lnTo>
                        <a:pt x="184" y="0"/>
                      </a:lnTo>
                      <a:lnTo>
                        <a:pt x="57" y="18"/>
                      </a:lnTo>
                      <a:lnTo>
                        <a:pt x="0" y="166"/>
                      </a:lnTo>
                      <a:lnTo>
                        <a:pt x="34" y="21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9" name=""/>
                <p:cNvSpPr/>
                <p:nvPr/>
              </p:nvSpPr>
              <p:spPr>
                <a:xfrm>
                  <a:off x="4919760" y="2951280"/>
                  <a:ext cx="432360" cy="255600"/>
                </a:xfrm>
                <a:custGeom>
                  <a:avLst/>
                  <a:gdLst/>
                  <a:ahLst/>
                  <a:rect l="l" t="t" r="r" b="b"/>
                  <a:pathLst>
                    <a:path w="558" h="321">
                      <a:moveTo>
                        <a:pt x="558" y="0"/>
                      </a:moveTo>
                      <a:lnTo>
                        <a:pt x="443" y="281"/>
                      </a:lnTo>
                      <a:lnTo>
                        <a:pt x="264" y="276"/>
                      </a:lnTo>
                      <a:lnTo>
                        <a:pt x="167" y="315"/>
                      </a:lnTo>
                      <a:lnTo>
                        <a:pt x="0" y="3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0" name=""/>
                <p:cNvSpPr/>
                <p:nvPr/>
              </p:nvSpPr>
              <p:spPr>
                <a:xfrm>
                  <a:off x="4888800" y="2621160"/>
                  <a:ext cx="83520" cy="412560"/>
                </a:xfrm>
                <a:custGeom>
                  <a:avLst/>
                  <a:gdLst/>
                  <a:ahLst/>
                  <a:rect l="l" t="t" r="r" b="b"/>
                  <a:pathLst>
                    <a:path w="107" h="522">
                      <a:moveTo>
                        <a:pt x="63" y="0"/>
                      </a:moveTo>
                      <a:lnTo>
                        <a:pt x="107" y="63"/>
                      </a:lnTo>
                      <a:lnTo>
                        <a:pt x="0" y="172"/>
                      </a:lnTo>
                      <a:lnTo>
                        <a:pt x="18" y="5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1" name=""/>
                <p:cNvSpPr/>
                <p:nvPr/>
              </p:nvSpPr>
              <p:spPr>
                <a:xfrm>
                  <a:off x="4764600" y="2670120"/>
                  <a:ext cx="333000" cy="81000"/>
                </a:xfrm>
                <a:custGeom>
                  <a:avLst/>
                  <a:gdLst/>
                  <a:ahLst/>
                  <a:rect l="l" t="t" r="r" b="b"/>
                  <a:pathLst>
                    <a:path w="431" h="102">
                      <a:moveTo>
                        <a:pt x="0" y="0"/>
                      </a:moveTo>
                      <a:lnTo>
                        <a:pt x="167" y="102"/>
                      </a:lnTo>
                      <a:lnTo>
                        <a:pt x="350" y="102"/>
                      </a:lnTo>
                      <a:lnTo>
                        <a:pt x="431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2" name=""/>
                <p:cNvSpPr/>
                <p:nvPr/>
              </p:nvSpPr>
              <p:spPr>
                <a:xfrm flipV="1">
                  <a:off x="4276080" y="4514760"/>
                  <a:ext cx="38520" cy="446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3" name=""/>
                <p:cNvSpPr/>
                <p:nvPr/>
              </p:nvSpPr>
              <p:spPr>
                <a:xfrm>
                  <a:off x="4083840" y="3694320"/>
                  <a:ext cx="1071360" cy="377640"/>
                </a:xfrm>
                <a:custGeom>
                  <a:avLst/>
                  <a:gdLst/>
                  <a:ahLst/>
                  <a:rect l="l" t="t" r="r" b="b"/>
                  <a:pathLst>
                    <a:path w="1382" h="475">
                      <a:moveTo>
                        <a:pt x="1382" y="0"/>
                      </a:moveTo>
                      <a:lnTo>
                        <a:pt x="1153" y="154"/>
                      </a:lnTo>
                      <a:lnTo>
                        <a:pt x="975" y="195"/>
                      </a:lnTo>
                      <a:lnTo>
                        <a:pt x="522" y="281"/>
                      </a:lnTo>
                      <a:lnTo>
                        <a:pt x="230" y="470"/>
                      </a:lnTo>
                      <a:lnTo>
                        <a:pt x="0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4" name=""/>
                <p:cNvSpPr/>
                <p:nvPr/>
              </p:nvSpPr>
              <p:spPr>
                <a:xfrm>
                  <a:off x="3727440" y="3721320"/>
                  <a:ext cx="1182600" cy="342720"/>
                </a:xfrm>
                <a:custGeom>
                  <a:avLst/>
                  <a:gdLst/>
                  <a:ahLst/>
                  <a:rect l="l" t="t" r="r" b="b"/>
                  <a:pathLst>
                    <a:path w="1526" h="430">
                      <a:moveTo>
                        <a:pt x="1492" y="219"/>
                      </a:moveTo>
                      <a:lnTo>
                        <a:pt x="1447" y="161"/>
                      </a:lnTo>
                      <a:lnTo>
                        <a:pt x="1526" y="34"/>
                      </a:lnTo>
                      <a:lnTo>
                        <a:pt x="1515" y="0"/>
                      </a:lnTo>
                      <a:lnTo>
                        <a:pt x="1275" y="29"/>
                      </a:lnTo>
                      <a:lnTo>
                        <a:pt x="866" y="138"/>
                      </a:lnTo>
                      <a:lnTo>
                        <a:pt x="602" y="298"/>
                      </a:lnTo>
                      <a:lnTo>
                        <a:pt x="362" y="310"/>
                      </a:lnTo>
                      <a:lnTo>
                        <a:pt x="0" y="43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5" name=""/>
                <p:cNvSpPr/>
                <p:nvPr/>
              </p:nvSpPr>
              <p:spPr>
                <a:xfrm>
                  <a:off x="4657320" y="3567240"/>
                  <a:ext cx="82080" cy="177840"/>
                </a:xfrm>
                <a:custGeom>
                  <a:avLst/>
                  <a:gdLst/>
                  <a:ahLst/>
                  <a:rect l="l" t="t" r="r" b="b"/>
                  <a:pathLst>
                    <a:path w="106" h="225">
                      <a:moveTo>
                        <a:pt x="0" y="0"/>
                      </a:moveTo>
                      <a:lnTo>
                        <a:pt x="106" y="104"/>
                      </a:lnTo>
                      <a:lnTo>
                        <a:pt x="70" y="22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6" name=""/>
                <p:cNvSpPr/>
                <p:nvPr/>
              </p:nvSpPr>
              <p:spPr>
                <a:xfrm>
                  <a:off x="4910040" y="3740400"/>
                  <a:ext cx="61920" cy="80640"/>
                </a:xfrm>
                <a:custGeom>
                  <a:avLst/>
                  <a:gdLst/>
                  <a:ahLst/>
                  <a:rect l="l" t="t" r="r" b="b"/>
                  <a:pathLst>
                    <a:path w="80" h="102">
                      <a:moveTo>
                        <a:pt x="80" y="102"/>
                      </a:moveTo>
                      <a:lnTo>
                        <a:pt x="12" y="5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840" bIns="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7" name=""/>
                <p:cNvSpPr/>
                <p:nvPr/>
              </p:nvSpPr>
              <p:spPr>
                <a:xfrm>
                  <a:off x="4626360" y="3672000"/>
                  <a:ext cx="21600" cy="95040"/>
                </a:xfrm>
                <a:custGeom>
                  <a:avLst/>
                  <a:gdLst/>
                  <a:ahLst/>
                  <a:rect l="l" t="t" r="r" b="b"/>
                  <a:pathLst>
                    <a:path w="29" h="120">
                      <a:moveTo>
                        <a:pt x="29" y="0"/>
                      </a:moveTo>
                      <a:lnTo>
                        <a:pt x="0" y="58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8" name=""/>
                <p:cNvSpPr/>
                <p:nvPr/>
              </p:nvSpPr>
              <p:spPr>
                <a:xfrm>
                  <a:off x="4186080" y="3957840"/>
                  <a:ext cx="279000" cy="492120"/>
                </a:xfrm>
                <a:custGeom>
                  <a:avLst/>
                  <a:gdLst/>
                  <a:ahLst/>
                  <a:rect l="l" t="t" r="r" b="b"/>
                  <a:pathLst>
                    <a:path w="360" h="620">
                      <a:moveTo>
                        <a:pt x="360" y="620"/>
                      </a:moveTo>
                      <a:lnTo>
                        <a:pt x="206" y="563"/>
                      </a:lnTo>
                      <a:lnTo>
                        <a:pt x="97" y="424"/>
                      </a:lnTo>
                      <a:lnTo>
                        <a:pt x="62" y="333"/>
                      </a:lnTo>
                      <a:lnTo>
                        <a:pt x="0" y="258"/>
                      </a:lnTo>
                      <a:lnTo>
                        <a:pt x="39" y="138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9" name=""/>
                <p:cNvSpPr/>
                <p:nvPr/>
              </p:nvSpPr>
              <p:spPr>
                <a:xfrm>
                  <a:off x="3700800" y="2826000"/>
                  <a:ext cx="1156320" cy="1150920"/>
                </a:xfrm>
                <a:custGeom>
                  <a:avLst/>
                  <a:gdLst/>
                  <a:ahLst/>
                  <a:rect l="l" t="t" r="r" b="b"/>
                  <a:pathLst>
                    <a:path w="1492" h="1451">
                      <a:moveTo>
                        <a:pt x="1492" y="0"/>
                      </a:moveTo>
                      <a:lnTo>
                        <a:pt x="1377" y="22"/>
                      </a:lnTo>
                      <a:lnTo>
                        <a:pt x="1158" y="493"/>
                      </a:lnTo>
                      <a:lnTo>
                        <a:pt x="746" y="780"/>
                      </a:lnTo>
                      <a:lnTo>
                        <a:pt x="550" y="1164"/>
                      </a:lnTo>
                      <a:lnTo>
                        <a:pt x="287" y="1399"/>
                      </a:lnTo>
                      <a:lnTo>
                        <a:pt x="63" y="1451"/>
                      </a:lnTo>
                      <a:lnTo>
                        <a:pt x="0" y="14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0" name=""/>
                <p:cNvSpPr/>
                <p:nvPr/>
              </p:nvSpPr>
              <p:spPr>
                <a:xfrm>
                  <a:off x="3300840" y="4754520"/>
                  <a:ext cx="40320" cy="92160"/>
                </a:xfrm>
                <a:custGeom>
                  <a:avLst/>
                  <a:gdLst/>
                  <a:ahLst/>
                  <a:rect l="l" t="t" r="r" b="b"/>
                  <a:pathLst>
                    <a:path w="52" h="114">
                      <a:moveTo>
                        <a:pt x="52" y="114"/>
                      </a:moveTo>
                      <a:lnTo>
                        <a:pt x="46" y="6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360" bIns="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1" name=""/>
                <p:cNvSpPr/>
                <p:nvPr/>
              </p:nvSpPr>
              <p:spPr>
                <a:xfrm>
                  <a:off x="3233880" y="4364280"/>
                  <a:ext cx="379800" cy="469800"/>
                </a:xfrm>
                <a:custGeom>
                  <a:avLst/>
                  <a:gdLst/>
                  <a:ahLst/>
                  <a:rect l="l" t="t" r="r" b="b"/>
                  <a:pathLst>
                    <a:path w="489" h="591">
                      <a:moveTo>
                        <a:pt x="0" y="591"/>
                      </a:moveTo>
                      <a:lnTo>
                        <a:pt x="91" y="487"/>
                      </a:lnTo>
                      <a:lnTo>
                        <a:pt x="218" y="328"/>
                      </a:lnTo>
                      <a:lnTo>
                        <a:pt x="351" y="229"/>
                      </a:lnTo>
                      <a:lnTo>
                        <a:pt x="455" y="177"/>
                      </a:lnTo>
                      <a:lnTo>
                        <a:pt x="489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2" name=""/>
                <p:cNvSpPr/>
                <p:nvPr/>
              </p:nvSpPr>
              <p:spPr>
                <a:xfrm>
                  <a:off x="3838680" y="3467160"/>
                  <a:ext cx="702360" cy="1023840"/>
                </a:xfrm>
                <a:custGeom>
                  <a:avLst/>
                  <a:gdLst/>
                  <a:ahLst/>
                  <a:rect l="l" t="t" r="r" b="b"/>
                  <a:pathLst>
                    <a:path w="907" h="1291">
                      <a:moveTo>
                        <a:pt x="0" y="1291"/>
                      </a:moveTo>
                      <a:lnTo>
                        <a:pt x="12" y="1119"/>
                      </a:lnTo>
                      <a:lnTo>
                        <a:pt x="12" y="1072"/>
                      </a:lnTo>
                      <a:lnTo>
                        <a:pt x="86" y="929"/>
                      </a:lnTo>
                      <a:lnTo>
                        <a:pt x="75" y="866"/>
                      </a:lnTo>
                      <a:lnTo>
                        <a:pt x="206" y="827"/>
                      </a:lnTo>
                      <a:lnTo>
                        <a:pt x="396" y="626"/>
                      </a:lnTo>
                      <a:lnTo>
                        <a:pt x="464" y="516"/>
                      </a:lnTo>
                      <a:lnTo>
                        <a:pt x="620" y="418"/>
                      </a:lnTo>
                      <a:lnTo>
                        <a:pt x="815" y="229"/>
                      </a:lnTo>
                      <a:lnTo>
                        <a:pt x="907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3" name=""/>
                <p:cNvSpPr/>
                <p:nvPr/>
              </p:nvSpPr>
              <p:spPr>
                <a:xfrm>
                  <a:off x="3998520" y="3098880"/>
                  <a:ext cx="266760" cy="523800"/>
                </a:xfrm>
                <a:custGeom>
                  <a:avLst/>
                  <a:gdLst/>
                  <a:ahLst/>
                  <a:rect l="l" t="t" r="r" b="b"/>
                  <a:pathLst>
                    <a:path w="344" h="659">
                      <a:moveTo>
                        <a:pt x="344" y="50"/>
                      </a:moveTo>
                      <a:lnTo>
                        <a:pt x="281" y="62"/>
                      </a:lnTo>
                      <a:lnTo>
                        <a:pt x="200" y="0"/>
                      </a:lnTo>
                      <a:lnTo>
                        <a:pt x="184" y="159"/>
                      </a:lnTo>
                      <a:lnTo>
                        <a:pt x="0" y="65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4" name=""/>
                <p:cNvSpPr/>
                <p:nvPr/>
              </p:nvSpPr>
              <p:spPr>
                <a:xfrm>
                  <a:off x="4420440" y="2870280"/>
                  <a:ext cx="39960" cy="377640"/>
                </a:xfrm>
                <a:custGeom>
                  <a:avLst/>
                  <a:gdLst/>
                  <a:ahLst/>
                  <a:rect l="l" t="t" r="r" b="b"/>
                  <a:pathLst>
                    <a:path w="52" h="475">
                      <a:moveTo>
                        <a:pt x="0" y="0"/>
                      </a:moveTo>
                      <a:lnTo>
                        <a:pt x="52" y="200"/>
                      </a:lnTo>
                      <a:lnTo>
                        <a:pt x="36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5" name=""/>
                <p:cNvSpPr/>
                <p:nvPr/>
              </p:nvSpPr>
              <p:spPr>
                <a:xfrm flipH="1" flipV="1">
                  <a:off x="4497840" y="3274920"/>
                  <a:ext cx="61920" cy="128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6" name=""/>
                <p:cNvSpPr/>
                <p:nvPr/>
              </p:nvSpPr>
              <p:spPr>
                <a:xfrm>
                  <a:off x="3893400" y="3019320"/>
                  <a:ext cx="927000" cy="1471680"/>
                </a:xfrm>
                <a:custGeom>
                  <a:avLst/>
                  <a:gdLst/>
                  <a:ahLst/>
                  <a:rect l="l" t="t" r="r" b="b"/>
                  <a:pathLst>
                    <a:path w="1198" h="1854">
                      <a:moveTo>
                        <a:pt x="1072" y="0"/>
                      </a:moveTo>
                      <a:lnTo>
                        <a:pt x="1198" y="143"/>
                      </a:lnTo>
                      <a:lnTo>
                        <a:pt x="1067" y="264"/>
                      </a:lnTo>
                      <a:lnTo>
                        <a:pt x="992" y="477"/>
                      </a:lnTo>
                      <a:lnTo>
                        <a:pt x="574" y="947"/>
                      </a:lnTo>
                      <a:lnTo>
                        <a:pt x="551" y="1137"/>
                      </a:lnTo>
                      <a:lnTo>
                        <a:pt x="418" y="1280"/>
                      </a:lnTo>
                      <a:lnTo>
                        <a:pt x="217" y="1624"/>
                      </a:lnTo>
                      <a:lnTo>
                        <a:pt x="115" y="1619"/>
                      </a:lnTo>
                      <a:lnTo>
                        <a:pt x="0" y="185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7" name=""/>
                <p:cNvSpPr/>
                <p:nvPr/>
              </p:nvSpPr>
              <p:spPr>
                <a:xfrm>
                  <a:off x="3803400" y="3489480"/>
                  <a:ext cx="736200" cy="850680"/>
                </a:xfrm>
                <a:custGeom>
                  <a:avLst/>
                  <a:gdLst/>
                  <a:ahLst/>
                  <a:rect l="l" t="t" r="r" b="b"/>
                  <a:pathLst>
                    <a:path w="948" h="1072">
                      <a:moveTo>
                        <a:pt x="0" y="1072"/>
                      </a:moveTo>
                      <a:lnTo>
                        <a:pt x="172" y="1061"/>
                      </a:lnTo>
                      <a:lnTo>
                        <a:pt x="193" y="855"/>
                      </a:lnTo>
                      <a:lnTo>
                        <a:pt x="263" y="740"/>
                      </a:lnTo>
                      <a:lnTo>
                        <a:pt x="383" y="625"/>
                      </a:lnTo>
                      <a:lnTo>
                        <a:pt x="489" y="475"/>
                      </a:lnTo>
                      <a:lnTo>
                        <a:pt x="649" y="355"/>
                      </a:lnTo>
                      <a:lnTo>
                        <a:pt x="826" y="172"/>
                      </a:lnTo>
                      <a:lnTo>
                        <a:pt x="948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8" name=""/>
                <p:cNvSpPr/>
                <p:nvPr/>
              </p:nvSpPr>
              <p:spPr>
                <a:xfrm>
                  <a:off x="2419920" y="4022640"/>
                  <a:ext cx="973800" cy="390600"/>
                </a:xfrm>
                <a:custGeom>
                  <a:avLst/>
                  <a:gdLst/>
                  <a:ahLst/>
                  <a:rect l="l" t="t" r="r" b="b"/>
                  <a:pathLst>
                    <a:path w="1257" h="493">
                      <a:moveTo>
                        <a:pt x="0" y="0"/>
                      </a:moveTo>
                      <a:lnTo>
                        <a:pt x="224" y="214"/>
                      </a:lnTo>
                      <a:lnTo>
                        <a:pt x="396" y="321"/>
                      </a:lnTo>
                      <a:lnTo>
                        <a:pt x="1119" y="488"/>
                      </a:lnTo>
                      <a:lnTo>
                        <a:pt x="1189" y="436"/>
                      </a:lnTo>
                      <a:lnTo>
                        <a:pt x="1257" y="49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1459" name=""/>
          <p:cNvSpPr/>
          <p:nvPr/>
        </p:nvSpPr>
        <p:spPr>
          <a:xfrm flipH="1">
            <a:off x="3457440" y="2068560"/>
            <a:ext cx="36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0" name=""/>
          <p:cNvSpPr/>
          <p:nvPr/>
        </p:nvSpPr>
        <p:spPr>
          <a:xfrm>
            <a:off x="2274840" y="292428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1" name=""/>
          <p:cNvSpPr/>
          <p:nvPr/>
        </p:nvSpPr>
        <p:spPr>
          <a:xfrm>
            <a:off x="2716200" y="3129120"/>
            <a:ext cx="136440" cy="2775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2" name=""/>
          <p:cNvSpPr/>
          <p:nvPr/>
        </p:nvSpPr>
        <p:spPr>
          <a:xfrm flipH="1">
            <a:off x="2723760" y="331632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3" name=""/>
          <p:cNvSpPr/>
          <p:nvPr/>
        </p:nvSpPr>
        <p:spPr>
          <a:xfrm>
            <a:off x="3382920" y="284796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4" name=""/>
          <p:cNvSpPr/>
          <p:nvPr/>
        </p:nvSpPr>
        <p:spPr>
          <a:xfrm>
            <a:off x="5130720" y="1908000"/>
            <a:ext cx="590760" cy="1018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5" name=""/>
          <p:cNvSpPr/>
          <p:nvPr/>
        </p:nvSpPr>
        <p:spPr>
          <a:xfrm>
            <a:off x="4262400" y="248760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6" name=""/>
          <p:cNvSpPr/>
          <p:nvPr/>
        </p:nvSpPr>
        <p:spPr>
          <a:xfrm flipH="1">
            <a:off x="5264280" y="2370240"/>
            <a:ext cx="5688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7" name=""/>
          <p:cNvSpPr/>
          <p:nvPr/>
        </p:nvSpPr>
        <p:spPr>
          <a:xfrm>
            <a:off x="5254560" y="2568600"/>
            <a:ext cx="355680" cy="871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8" name=""/>
          <p:cNvSpPr/>
          <p:nvPr/>
        </p:nvSpPr>
        <p:spPr>
          <a:xfrm flipV="1">
            <a:off x="3683160" y="393012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9" name=""/>
          <p:cNvSpPr/>
          <p:nvPr/>
        </p:nvSpPr>
        <p:spPr>
          <a:xfrm>
            <a:off x="4765680" y="267012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0" name=""/>
          <p:cNvSpPr/>
          <p:nvPr/>
        </p:nvSpPr>
        <p:spPr>
          <a:xfrm>
            <a:off x="4659480" y="3567240"/>
            <a:ext cx="806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1" name=""/>
          <p:cNvSpPr/>
          <p:nvPr/>
        </p:nvSpPr>
        <p:spPr>
          <a:xfrm>
            <a:off x="4627440" y="3672000"/>
            <a:ext cx="22320" cy="9504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2" name=""/>
          <p:cNvSpPr/>
          <p:nvPr/>
        </p:nvSpPr>
        <p:spPr>
          <a:xfrm flipV="1">
            <a:off x="3776760" y="3971520"/>
            <a:ext cx="16200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3" name=""/>
          <p:cNvSpPr/>
          <p:nvPr/>
        </p:nvSpPr>
        <p:spPr>
          <a:xfrm flipH="1" flipV="1">
            <a:off x="4498920" y="327456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4" name=""/>
          <p:cNvSpPr/>
          <p:nvPr/>
        </p:nvSpPr>
        <p:spPr>
          <a:xfrm flipH="1">
            <a:off x="4352400" y="3776760"/>
            <a:ext cx="1800" cy="63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5" name=""/>
          <p:cNvSpPr/>
          <p:nvPr/>
        </p:nvSpPr>
        <p:spPr>
          <a:xfrm>
            <a:off x="3583080" y="384984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6" name=""/>
          <p:cNvSpPr/>
          <p:nvPr/>
        </p:nvSpPr>
        <p:spPr>
          <a:xfrm flipV="1">
            <a:off x="4294080" y="4344840"/>
            <a:ext cx="34920" cy="136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77" name=""/>
          <p:cNvGrpSpPr/>
          <p:nvPr/>
        </p:nvGrpSpPr>
        <p:grpSpPr>
          <a:xfrm>
            <a:off x="814320" y="1728720"/>
            <a:ext cx="5128560" cy="3032280"/>
            <a:chOff x="814320" y="1728720"/>
            <a:chExt cx="5128560" cy="3032280"/>
          </a:xfrm>
        </p:grpSpPr>
        <p:sp>
          <p:nvSpPr>
            <p:cNvPr id="1478" name=""/>
            <p:cNvSpPr/>
            <p:nvPr/>
          </p:nvSpPr>
          <p:spPr>
            <a:xfrm flipH="1">
              <a:off x="5884200" y="2317680"/>
              <a:ext cx="58680" cy="19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79" name=""/>
            <p:cNvGrpSpPr/>
            <p:nvPr/>
          </p:nvGrpSpPr>
          <p:grpSpPr>
            <a:xfrm>
              <a:off x="814320" y="1728720"/>
              <a:ext cx="3917880" cy="3032280"/>
              <a:chOff x="814320" y="1728720"/>
              <a:chExt cx="3917880" cy="3032280"/>
            </a:xfrm>
          </p:grpSpPr>
          <p:sp>
            <p:nvSpPr>
              <p:cNvPr id="1480" name=""/>
              <p:cNvSpPr/>
              <p:nvPr/>
            </p:nvSpPr>
            <p:spPr>
              <a:xfrm flipH="1">
                <a:off x="2713320" y="4011840"/>
                <a:ext cx="69480" cy="3412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1" name=""/>
              <p:cNvSpPr/>
              <p:nvPr/>
            </p:nvSpPr>
            <p:spPr>
              <a:xfrm>
                <a:off x="899280" y="1728720"/>
                <a:ext cx="838800" cy="552600"/>
              </a:xfrm>
              <a:custGeom>
                <a:avLst/>
                <a:gdLst/>
                <a:ahLst/>
                <a:rect l="l" t="t" r="r" b="b"/>
                <a:pathLst>
                  <a:path w="1083" h="695">
                    <a:moveTo>
                      <a:pt x="36" y="695"/>
                    </a:moveTo>
                    <a:lnTo>
                      <a:pt x="0" y="616"/>
                    </a:lnTo>
                    <a:lnTo>
                      <a:pt x="222" y="308"/>
                    </a:lnTo>
                    <a:lnTo>
                      <a:pt x="287" y="272"/>
                    </a:lnTo>
                    <a:lnTo>
                      <a:pt x="337" y="251"/>
                    </a:lnTo>
                    <a:lnTo>
                      <a:pt x="495" y="308"/>
                    </a:lnTo>
                    <a:lnTo>
                      <a:pt x="839" y="36"/>
                    </a:lnTo>
                    <a:lnTo>
                      <a:pt x="939" y="0"/>
                    </a:lnTo>
                    <a:lnTo>
                      <a:pt x="1083" y="7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2" name=""/>
              <p:cNvSpPr/>
              <p:nvPr/>
            </p:nvSpPr>
            <p:spPr>
              <a:xfrm>
                <a:off x="859320" y="2405160"/>
                <a:ext cx="204480" cy="209520"/>
              </a:xfrm>
              <a:custGeom>
                <a:avLst/>
                <a:gdLst/>
                <a:ahLst/>
                <a:rect l="l" t="t" r="r" b="b"/>
                <a:pathLst>
                  <a:path w="263" h="264">
                    <a:moveTo>
                      <a:pt x="41" y="0"/>
                    </a:moveTo>
                    <a:lnTo>
                      <a:pt x="0" y="120"/>
                    </a:lnTo>
                    <a:lnTo>
                      <a:pt x="2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3" name=""/>
              <p:cNvSpPr/>
              <p:nvPr/>
            </p:nvSpPr>
            <p:spPr>
              <a:xfrm>
                <a:off x="814320" y="2643120"/>
                <a:ext cx="178200" cy="250920"/>
              </a:xfrm>
              <a:custGeom>
                <a:avLst/>
                <a:gdLst/>
                <a:ahLst/>
                <a:rect l="l" t="t" r="r" b="b"/>
                <a:pathLst>
                  <a:path w="229" h="315">
                    <a:moveTo>
                      <a:pt x="0" y="0"/>
                    </a:moveTo>
                    <a:lnTo>
                      <a:pt x="98" y="315"/>
                    </a:lnTo>
                    <a:lnTo>
                      <a:pt x="229" y="3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4" name=""/>
              <p:cNvSpPr/>
              <p:nvPr/>
            </p:nvSpPr>
            <p:spPr>
              <a:xfrm>
                <a:off x="1080720" y="2992680"/>
                <a:ext cx="71280" cy="372960"/>
              </a:xfrm>
              <a:custGeom>
                <a:avLst/>
                <a:gdLst/>
                <a:ahLst/>
                <a:rect l="l" t="t" r="r" b="b"/>
                <a:pathLst>
                  <a:path w="91" h="470">
                    <a:moveTo>
                      <a:pt x="0" y="0"/>
                    </a:moveTo>
                    <a:lnTo>
                      <a:pt x="91" y="18"/>
                    </a:lnTo>
                    <a:lnTo>
                      <a:pt x="57" y="47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5" name=""/>
              <p:cNvSpPr/>
              <p:nvPr/>
            </p:nvSpPr>
            <p:spPr>
              <a:xfrm>
                <a:off x="1059120" y="3116160"/>
                <a:ext cx="204480" cy="424080"/>
              </a:xfrm>
              <a:custGeom>
                <a:avLst/>
                <a:gdLst/>
                <a:ahLst/>
                <a:rect l="l" t="t" r="r" b="b"/>
                <a:pathLst>
                  <a:path w="264" h="534">
                    <a:moveTo>
                      <a:pt x="0" y="0"/>
                    </a:moveTo>
                    <a:lnTo>
                      <a:pt x="99" y="161"/>
                    </a:lnTo>
                    <a:lnTo>
                      <a:pt x="247" y="396"/>
                    </a:lnTo>
                    <a:lnTo>
                      <a:pt x="264" y="495"/>
                    </a:lnTo>
                    <a:lnTo>
                      <a:pt x="120" y="53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6" name=""/>
              <p:cNvSpPr/>
              <p:nvPr/>
            </p:nvSpPr>
            <p:spPr>
              <a:xfrm>
                <a:off x="1032840" y="3243240"/>
                <a:ext cx="199440" cy="2732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7" name=""/>
              <p:cNvSpPr/>
              <p:nvPr/>
            </p:nvSpPr>
            <p:spPr>
              <a:xfrm>
                <a:off x="1251360" y="3471840"/>
                <a:ext cx="55800" cy="304920"/>
              </a:xfrm>
              <a:custGeom>
                <a:avLst/>
                <a:gdLst/>
                <a:ahLst/>
                <a:rect l="l" t="t" r="r" b="b"/>
                <a:pathLst>
                  <a:path w="74" h="384">
                    <a:moveTo>
                      <a:pt x="17" y="0"/>
                    </a:moveTo>
                    <a:lnTo>
                      <a:pt x="74" y="76"/>
                    </a:lnTo>
                    <a:lnTo>
                      <a:pt x="63" y="253"/>
                    </a:lnTo>
                    <a:lnTo>
                      <a:pt x="29" y="384"/>
                    </a:lnTo>
                    <a:lnTo>
                      <a:pt x="0" y="287"/>
                    </a:lnTo>
                    <a:lnTo>
                      <a:pt x="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8" name=""/>
              <p:cNvSpPr/>
              <p:nvPr/>
            </p:nvSpPr>
            <p:spPr>
              <a:xfrm flipH="1">
                <a:off x="3118320" y="4464000"/>
                <a:ext cx="75600" cy="1508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9" name=""/>
              <p:cNvSpPr/>
              <p:nvPr/>
            </p:nvSpPr>
            <p:spPr>
              <a:xfrm>
                <a:off x="3301200" y="4500720"/>
                <a:ext cx="204480" cy="260280"/>
              </a:xfrm>
              <a:custGeom>
                <a:avLst/>
                <a:gdLst/>
                <a:ahLst/>
                <a:rect l="l" t="t" r="r" b="b"/>
                <a:pathLst>
                  <a:path w="263" h="328">
                    <a:moveTo>
                      <a:pt x="5" y="328"/>
                    </a:moveTo>
                    <a:lnTo>
                      <a:pt x="0" y="195"/>
                    </a:lnTo>
                    <a:lnTo>
                      <a:pt x="34" y="138"/>
                    </a:lnTo>
                    <a:lnTo>
                      <a:pt x="154" y="46"/>
                    </a:lnTo>
                    <a:lnTo>
                      <a:pt x="26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0" name=""/>
              <p:cNvSpPr/>
              <p:nvPr/>
            </p:nvSpPr>
            <p:spPr>
              <a:xfrm>
                <a:off x="4338720" y="3002040"/>
                <a:ext cx="393480" cy="396720"/>
              </a:xfrm>
              <a:custGeom>
                <a:avLst/>
                <a:gdLst/>
                <a:ahLst/>
                <a:rect l="l" t="t" r="r" b="b"/>
                <a:pathLst>
                  <a:path w="507" h="500">
                    <a:moveTo>
                      <a:pt x="507" y="0"/>
                    </a:moveTo>
                    <a:lnTo>
                      <a:pt x="387" y="184"/>
                    </a:lnTo>
                    <a:lnTo>
                      <a:pt x="0" y="50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491" name=""/>
          <p:cNvSpPr/>
          <p:nvPr/>
        </p:nvSpPr>
        <p:spPr>
          <a:xfrm flipH="1" flipV="1">
            <a:off x="4328640" y="382752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92" name=""/>
          <p:cNvGrpSpPr/>
          <p:nvPr/>
        </p:nvGrpSpPr>
        <p:grpSpPr>
          <a:xfrm>
            <a:off x="1281240" y="2583000"/>
            <a:ext cx="3750840" cy="1761480"/>
            <a:chOff x="1281240" y="2583000"/>
            <a:chExt cx="3750840" cy="1761480"/>
          </a:xfrm>
        </p:grpSpPr>
        <p:sp>
          <p:nvSpPr>
            <p:cNvPr id="1493" name=""/>
            <p:cNvSpPr/>
            <p:nvPr/>
          </p:nvSpPr>
          <p:spPr>
            <a:xfrm>
              <a:off x="1281240" y="3489120"/>
              <a:ext cx="285480" cy="45720"/>
            </a:xfrm>
            <a:custGeom>
              <a:avLst/>
              <a:gdLst/>
              <a:ahLst/>
              <a:rect l="l" t="t" r="r" b="b"/>
              <a:pathLst>
                <a:path w="367" h="57">
                  <a:moveTo>
                    <a:pt x="29" y="44"/>
                  </a:moveTo>
                  <a:lnTo>
                    <a:pt x="310" y="57"/>
                  </a:lnTo>
                  <a:lnTo>
                    <a:pt x="367" y="10"/>
                  </a:lnTo>
                  <a:lnTo>
                    <a:pt x="258" y="0"/>
                  </a:lnTo>
                  <a:lnTo>
                    <a:pt x="0" y="1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2449080" y="4039920"/>
              <a:ext cx="627840" cy="304560"/>
            </a:xfrm>
            <a:custGeom>
              <a:avLst/>
              <a:gdLst/>
              <a:ahLst/>
              <a:rect l="l" t="t" r="r" b="b"/>
              <a:pathLst>
                <a:path w="810" h="383">
                  <a:moveTo>
                    <a:pt x="0" y="0"/>
                  </a:moveTo>
                  <a:lnTo>
                    <a:pt x="414" y="252"/>
                  </a:lnTo>
                  <a:lnTo>
                    <a:pt x="810" y="3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5" name=""/>
            <p:cNvSpPr/>
            <p:nvPr/>
          </p:nvSpPr>
          <p:spPr>
            <a:xfrm flipH="1">
              <a:off x="2554200" y="2583000"/>
              <a:ext cx="27720" cy="150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2504520" y="2738160"/>
              <a:ext cx="2016000" cy="1274400"/>
            </a:xfrm>
            <a:custGeom>
              <a:avLst/>
              <a:gdLst/>
              <a:ahLst/>
              <a:rect l="l" t="t" r="r" b="b"/>
              <a:pathLst>
                <a:path w="2599" h="1606">
                  <a:moveTo>
                    <a:pt x="0" y="1606"/>
                  </a:moveTo>
                  <a:lnTo>
                    <a:pt x="103" y="1531"/>
                  </a:lnTo>
                  <a:lnTo>
                    <a:pt x="414" y="1257"/>
                  </a:lnTo>
                  <a:lnTo>
                    <a:pt x="534" y="970"/>
                  </a:lnTo>
                  <a:lnTo>
                    <a:pt x="677" y="843"/>
                  </a:lnTo>
                  <a:lnTo>
                    <a:pt x="1405" y="109"/>
                  </a:lnTo>
                  <a:lnTo>
                    <a:pt x="2031" y="0"/>
                  </a:lnTo>
                  <a:lnTo>
                    <a:pt x="2341" y="73"/>
                  </a:lnTo>
                  <a:lnTo>
                    <a:pt x="2427" y="454"/>
                  </a:lnTo>
                  <a:lnTo>
                    <a:pt x="2500" y="498"/>
                  </a:lnTo>
                  <a:lnTo>
                    <a:pt x="2599" y="75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3261240" y="3011040"/>
              <a:ext cx="18360" cy="1584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2625480" y="3625560"/>
              <a:ext cx="698040" cy="501120"/>
            </a:xfrm>
            <a:custGeom>
              <a:avLst/>
              <a:gdLst/>
              <a:ahLst/>
              <a:rect l="l" t="t" r="r" b="b"/>
              <a:pathLst>
                <a:path w="900" h="631">
                  <a:moveTo>
                    <a:pt x="0" y="631"/>
                  </a:moveTo>
                  <a:lnTo>
                    <a:pt x="269" y="504"/>
                  </a:lnTo>
                  <a:lnTo>
                    <a:pt x="407" y="0"/>
                  </a:lnTo>
                  <a:lnTo>
                    <a:pt x="900" y="2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9" name=""/>
            <p:cNvSpPr/>
            <p:nvPr/>
          </p:nvSpPr>
          <p:spPr>
            <a:xfrm flipV="1">
              <a:off x="3683160" y="3930120"/>
              <a:ext cx="23040" cy="946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4461480" y="3820680"/>
              <a:ext cx="28080" cy="1062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4280400" y="3903480"/>
              <a:ext cx="44640" cy="11376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2" name=""/>
            <p:cNvSpPr/>
            <p:nvPr/>
          </p:nvSpPr>
          <p:spPr>
            <a:xfrm flipH="1" flipV="1">
              <a:off x="4706640" y="2893320"/>
              <a:ext cx="325440" cy="1170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3" name=""/>
            <p:cNvSpPr/>
            <p:nvPr/>
          </p:nvSpPr>
          <p:spPr>
            <a:xfrm flipH="1">
              <a:off x="3968280" y="3644640"/>
              <a:ext cx="26280" cy="244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4" name=""/>
            <p:cNvSpPr/>
            <p:nvPr/>
          </p:nvSpPr>
          <p:spPr>
            <a:xfrm>
              <a:off x="3880080" y="3793680"/>
              <a:ext cx="43200" cy="1411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5" name=""/>
            <p:cNvSpPr/>
            <p:nvPr/>
          </p:nvSpPr>
          <p:spPr>
            <a:xfrm flipV="1">
              <a:off x="3776040" y="3971160"/>
              <a:ext cx="162720" cy="46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4453920" y="3257280"/>
              <a:ext cx="178560" cy="68040"/>
            </a:xfrm>
            <a:custGeom>
              <a:avLst/>
              <a:gdLst/>
              <a:ahLst/>
              <a:rect l="l" t="t" r="r" b="b"/>
              <a:pathLst>
                <a:path w="229" h="86">
                  <a:moveTo>
                    <a:pt x="229" y="17"/>
                  </a:moveTo>
                  <a:lnTo>
                    <a:pt x="154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 flipH="1">
              <a:off x="4352760" y="3776400"/>
              <a:ext cx="1080" cy="630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200" bIns="16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 flipV="1">
              <a:off x="4084920" y="3968640"/>
              <a:ext cx="1080" cy="439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80" bIns="-2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09" name=""/>
          <p:cNvSpPr/>
          <p:nvPr/>
        </p:nvSpPr>
        <p:spPr>
          <a:xfrm flipV="1">
            <a:off x="4294080" y="4344840"/>
            <a:ext cx="34920" cy="136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10" name=""/>
          <p:cNvGrpSpPr/>
          <p:nvPr/>
        </p:nvGrpSpPr>
        <p:grpSpPr>
          <a:xfrm>
            <a:off x="814320" y="1728720"/>
            <a:ext cx="3919320" cy="3032280"/>
            <a:chOff x="814320" y="1728720"/>
            <a:chExt cx="3919320" cy="3032280"/>
          </a:xfrm>
        </p:grpSpPr>
        <p:sp>
          <p:nvSpPr>
            <p:cNvPr id="1511" name=""/>
            <p:cNvSpPr/>
            <p:nvPr/>
          </p:nvSpPr>
          <p:spPr>
            <a:xfrm flipH="1">
              <a:off x="2714040" y="4011840"/>
              <a:ext cx="69480" cy="341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899280" y="1728720"/>
              <a:ext cx="839160" cy="552600"/>
            </a:xfrm>
            <a:custGeom>
              <a:avLst/>
              <a:gdLst/>
              <a:ahLst/>
              <a:rect l="l" t="t" r="r" b="b"/>
              <a:pathLst>
                <a:path w="1083" h="695">
                  <a:moveTo>
                    <a:pt x="36" y="695"/>
                  </a:moveTo>
                  <a:lnTo>
                    <a:pt x="0" y="616"/>
                  </a:lnTo>
                  <a:lnTo>
                    <a:pt x="222" y="308"/>
                  </a:lnTo>
                  <a:lnTo>
                    <a:pt x="287" y="272"/>
                  </a:lnTo>
                  <a:lnTo>
                    <a:pt x="337" y="251"/>
                  </a:lnTo>
                  <a:lnTo>
                    <a:pt x="495" y="308"/>
                  </a:lnTo>
                  <a:lnTo>
                    <a:pt x="839" y="36"/>
                  </a:lnTo>
                  <a:lnTo>
                    <a:pt x="939" y="0"/>
                  </a:lnTo>
                  <a:lnTo>
                    <a:pt x="1083" y="7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859320" y="2405160"/>
              <a:ext cx="204480" cy="209520"/>
            </a:xfrm>
            <a:custGeom>
              <a:avLst/>
              <a:gdLst/>
              <a:ahLst/>
              <a:rect l="l" t="t" r="r" b="b"/>
              <a:pathLst>
                <a:path w="263" h="264">
                  <a:moveTo>
                    <a:pt x="41" y="0"/>
                  </a:moveTo>
                  <a:lnTo>
                    <a:pt x="0" y="120"/>
                  </a:lnTo>
                  <a:lnTo>
                    <a:pt x="2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814320" y="2643120"/>
              <a:ext cx="178200" cy="250920"/>
            </a:xfrm>
            <a:custGeom>
              <a:avLst/>
              <a:gdLst/>
              <a:ahLst/>
              <a:rect l="l" t="t" r="r" b="b"/>
              <a:pathLst>
                <a:path w="229" h="315">
                  <a:moveTo>
                    <a:pt x="0" y="0"/>
                  </a:moveTo>
                  <a:lnTo>
                    <a:pt x="98" y="315"/>
                  </a:lnTo>
                  <a:lnTo>
                    <a:pt x="229" y="30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1080720" y="2992680"/>
              <a:ext cx="71280" cy="372960"/>
            </a:xfrm>
            <a:custGeom>
              <a:avLst/>
              <a:gdLst/>
              <a:ahLst/>
              <a:rect l="l" t="t" r="r" b="b"/>
              <a:pathLst>
                <a:path w="91" h="470">
                  <a:moveTo>
                    <a:pt x="0" y="0"/>
                  </a:moveTo>
                  <a:lnTo>
                    <a:pt x="91" y="18"/>
                  </a:lnTo>
                  <a:lnTo>
                    <a:pt x="57" y="47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1059480" y="3116160"/>
              <a:ext cx="204480" cy="424080"/>
            </a:xfrm>
            <a:custGeom>
              <a:avLst/>
              <a:gdLst/>
              <a:ahLst/>
              <a:rect l="l" t="t" r="r" b="b"/>
              <a:pathLst>
                <a:path w="264" h="534">
                  <a:moveTo>
                    <a:pt x="0" y="0"/>
                  </a:moveTo>
                  <a:lnTo>
                    <a:pt x="99" y="161"/>
                  </a:lnTo>
                  <a:lnTo>
                    <a:pt x="247" y="396"/>
                  </a:lnTo>
                  <a:lnTo>
                    <a:pt x="264" y="495"/>
                  </a:lnTo>
                  <a:lnTo>
                    <a:pt x="120" y="53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1032840" y="3243240"/>
              <a:ext cx="199800" cy="2732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1251360" y="3471840"/>
              <a:ext cx="55800" cy="304920"/>
            </a:xfrm>
            <a:custGeom>
              <a:avLst/>
              <a:gdLst/>
              <a:ahLst/>
              <a:rect l="l" t="t" r="r" b="b"/>
              <a:pathLst>
                <a:path w="74" h="384">
                  <a:moveTo>
                    <a:pt x="17" y="0"/>
                  </a:moveTo>
                  <a:lnTo>
                    <a:pt x="74" y="76"/>
                  </a:lnTo>
                  <a:lnTo>
                    <a:pt x="63" y="253"/>
                  </a:lnTo>
                  <a:lnTo>
                    <a:pt x="29" y="384"/>
                  </a:lnTo>
                  <a:lnTo>
                    <a:pt x="0" y="287"/>
                  </a:lnTo>
                  <a:lnTo>
                    <a:pt x="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 flipH="1">
              <a:off x="3119040" y="4464000"/>
              <a:ext cx="75960" cy="1508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3302280" y="4500720"/>
              <a:ext cx="204480" cy="26028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4339800" y="3002040"/>
              <a:ext cx="393840" cy="396720"/>
            </a:xfrm>
            <a:custGeom>
              <a:avLst/>
              <a:gdLst/>
              <a:ahLst/>
              <a:rect l="l" t="t" r="r" b="b"/>
              <a:pathLst>
                <a:path w="507" h="500">
                  <a:moveTo>
                    <a:pt x="507" y="0"/>
                  </a:moveTo>
                  <a:lnTo>
                    <a:pt x="387" y="184"/>
                  </a:lnTo>
                  <a:lnTo>
                    <a:pt x="0" y="50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22" name=""/>
          <p:cNvSpPr/>
          <p:nvPr/>
        </p:nvSpPr>
        <p:spPr>
          <a:xfrm flipH="1">
            <a:off x="2714760" y="401148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"/>
          <p:cNvSpPr/>
          <p:nvPr/>
        </p:nvSpPr>
        <p:spPr>
          <a:xfrm>
            <a:off x="860400" y="2405160"/>
            <a:ext cx="204840" cy="20952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4" name=""/>
          <p:cNvSpPr/>
          <p:nvPr/>
        </p:nvSpPr>
        <p:spPr>
          <a:xfrm>
            <a:off x="814320" y="2643120"/>
            <a:ext cx="179280" cy="25092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5" name=""/>
          <p:cNvSpPr/>
          <p:nvPr/>
        </p:nvSpPr>
        <p:spPr>
          <a:xfrm>
            <a:off x="1081080" y="2992320"/>
            <a:ext cx="71280" cy="37332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6" name=""/>
          <p:cNvSpPr/>
          <p:nvPr/>
        </p:nvSpPr>
        <p:spPr>
          <a:xfrm>
            <a:off x="1060560" y="3116160"/>
            <a:ext cx="204840" cy="42408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7" name=""/>
          <p:cNvSpPr/>
          <p:nvPr/>
        </p:nvSpPr>
        <p:spPr>
          <a:xfrm>
            <a:off x="1033560" y="3243240"/>
            <a:ext cx="199800" cy="2732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8" name=""/>
          <p:cNvSpPr/>
          <p:nvPr/>
        </p:nvSpPr>
        <p:spPr>
          <a:xfrm>
            <a:off x="1252440" y="3471840"/>
            <a:ext cx="55800" cy="30492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9" name=""/>
          <p:cNvSpPr/>
          <p:nvPr/>
        </p:nvSpPr>
        <p:spPr>
          <a:xfrm flipH="1">
            <a:off x="3119400" y="4464000"/>
            <a:ext cx="7632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0" name=""/>
          <p:cNvSpPr/>
          <p:nvPr/>
        </p:nvSpPr>
        <p:spPr>
          <a:xfrm>
            <a:off x="3301920" y="450072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1" name=""/>
          <p:cNvSpPr/>
          <p:nvPr/>
        </p:nvSpPr>
        <p:spPr>
          <a:xfrm>
            <a:off x="4338720" y="3002040"/>
            <a:ext cx="395280" cy="39672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2" name=""/>
          <p:cNvSpPr/>
          <p:nvPr/>
        </p:nvSpPr>
        <p:spPr>
          <a:xfrm flipH="1">
            <a:off x="2714760" y="401148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"/>
          <p:cNvSpPr/>
          <p:nvPr/>
        </p:nvSpPr>
        <p:spPr>
          <a:xfrm>
            <a:off x="860400" y="2405160"/>
            <a:ext cx="204840" cy="20952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>
            <a:off x="814320" y="2643120"/>
            <a:ext cx="179280" cy="25092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"/>
          <p:cNvSpPr/>
          <p:nvPr/>
        </p:nvSpPr>
        <p:spPr>
          <a:xfrm>
            <a:off x="1081080" y="2992320"/>
            <a:ext cx="71280" cy="37332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6" name=""/>
          <p:cNvSpPr/>
          <p:nvPr/>
        </p:nvSpPr>
        <p:spPr>
          <a:xfrm>
            <a:off x="1060560" y="3116160"/>
            <a:ext cx="204840" cy="42408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"/>
          <p:cNvSpPr/>
          <p:nvPr/>
        </p:nvSpPr>
        <p:spPr>
          <a:xfrm>
            <a:off x="1033560" y="3243240"/>
            <a:ext cx="199800" cy="2732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8" name=""/>
          <p:cNvSpPr/>
          <p:nvPr/>
        </p:nvSpPr>
        <p:spPr>
          <a:xfrm>
            <a:off x="1252440" y="3471840"/>
            <a:ext cx="55800" cy="30492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"/>
          <p:cNvSpPr/>
          <p:nvPr/>
        </p:nvSpPr>
        <p:spPr>
          <a:xfrm flipH="1">
            <a:off x="3119400" y="4464000"/>
            <a:ext cx="7632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0" name=""/>
          <p:cNvSpPr/>
          <p:nvPr/>
        </p:nvSpPr>
        <p:spPr>
          <a:xfrm>
            <a:off x="3301920" y="450072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"/>
          <p:cNvSpPr/>
          <p:nvPr/>
        </p:nvSpPr>
        <p:spPr>
          <a:xfrm>
            <a:off x="4338720" y="3002040"/>
            <a:ext cx="395280" cy="39672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2" name=""/>
          <p:cNvSpPr/>
          <p:nvPr/>
        </p:nvSpPr>
        <p:spPr>
          <a:xfrm flipH="1" flipV="1">
            <a:off x="4328640" y="382752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1281240" y="3489480"/>
            <a:ext cx="285480" cy="4572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4" name=""/>
          <p:cNvSpPr/>
          <p:nvPr/>
        </p:nvSpPr>
        <p:spPr>
          <a:xfrm>
            <a:off x="2449440" y="4040280"/>
            <a:ext cx="627120" cy="30456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5" name=""/>
          <p:cNvSpPr/>
          <p:nvPr/>
        </p:nvSpPr>
        <p:spPr>
          <a:xfrm flipH="1">
            <a:off x="2554200" y="2583000"/>
            <a:ext cx="2880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6" name=""/>
          <p:cNvSpPr/>
          <p:nvPr/>
        </p:nvSpPr>
        <p:spPr>
          <a:xfrm>
            <a:off x="2505240" y="2738520"/>
            <a:ext cx="2016000" cy="127476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7" name=""/>
          <p:cNvSpPr/>
          <p:nvPr/>
        </p:nvSpPr>
        <p:spPr>
          <a:xfrm>
            <a:off x="3262320" y="3011400"/>
            <a:ext cx="17280" cy="158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8" name=""/>
          <p:cNvSpPr/>
          <p:nvPr/>
        </p:nvSpPr>
        <p:spPr>
          <a:xfrm>
            <a:off x="2625840" y="3625920"/>
            <a:ext cx="698400" cy="50148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 flipV="1">
            <a:off x="3683160" y="393012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0" name=""/>
          <p:cNvSpPr/>
          <p:nvPr/>
        </p:nvSpPr>
        <p:spPr>
          <a:xfrm>
            <a:off x="4462560" y="3821040"/>
            <a:ext cx="27000" cy="1065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1" name=""/>
          <p:cNvSpPr/>
          <p:nvPr/>
        </p:nvSpPr>
        <p:spPr>
          <a:xfrm>
            <a:off x="4280040" y="3903840"/>
            <a:ext cx="4572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2" name=""/>
          <p:cNvSpPr/>
          <p:nvPr/>
        </p:nvSpPr>
        <p:spPr>
          <a:xfrm flipH="1" flipV="1">
            <a:off x="4707000" y="2894040"/>
            <a:ext cx="325440" cy="117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3" name=""/>
          <p:cNvSpPr/>
          <p:nvPr/>
        </p:nvSpPr>
        <p:spPr>
          <a:xfrm flipH="1">
            <a:off x="3968280" y="3645000"/>
            <a:ext cx="27000" cy="244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4" name=""/>
          <p:cNvSpPr/>
          <p:nvPr/>
        </p:nvSpPr>
        <p:spPr>
          <a:xfrm>
            <a:off x="3879720" y="3794040"/>
            <a:ext cx="44640" cy="1414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5" name=""/>
          <p:cNvSpPr/>
          <p:nvPr/>
        </p:nvSpPr>
        <p:spPr>
          <a:xfrm flipV="1">
            <a:off x="3776760" y="3971520"/>
            <a:ext cx="16200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6" name=""/>
          <p:cNvSpPr/>
          <p:nvPr/>
        </p:nvSpPr>
        <p:spPr>
          <a:xfrm>
            <a:off x="4454640" y="3257640"/>
            <a:ext cx="177840" cy="6804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7" name=""/>
          <p:cNvSpPr/>
          <p:nvPr/>
        </p:nvSpPr>
        <p:spPr>
          <a:xfrm flipH="1">
            <a:off x="4352400" y="3776760"/>
            <a:ext cx="1800" cy="63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8" name=""/>
          <p:cNvSpPr/>
          <p:nvPr/>
        </p:nvSpPr>
        <p:spPr>
          <a:xfrm flipV="1">
            <a:off x="4084560" y="3968640"/>
            <a:ext cx="1800" cy="44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9" name=""/>
          <p:cNvSpPr/>
          <p:nvPr/>
        </p:nvSpPr>
        <p:spPr>
          <a:xfrm>
            <a:off x="1281240" y="3489480"/>
            <a:ext cx="285480" cy="4572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0" name=""/>
          <p:cNvSpPr/>
          <p:nvPr/>
        </p:nvSpPr>
        <p:spPr>
          <a:xfrm>
            <a:off x="2449440" y="4040280"/>
            <a:ext cx="627120" cy="30456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1" name=""/>
          <p:cNvSpPr/>
          <p:nvPr/>
        </p:nvSpPr>
        <p:spPr>
          <a:xfrm flipH="1">
            <a:off x="2554200" y="2583000"/>
            <a:ext cx="28800" cy="1508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2" name=""/>
          <p:cNvSpPr/>
          <p:nvPr/>
        </p:nvSpPr>
        <p:spPr>
          <a:xfrm>
            <a:off x="2505240" y="2738520"/>
            <a:ext cx="2016000" cy="127476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3" name=""/>
          <p:cNvSpPr/>
          <p:nvPr/>
        </p:nvSpPr>
        <p:spPr>
          <a:xfrm>
            <a:off x="3262320" y="3011400"/>
            <a:ext cx="17280" cy="1587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4" name=""/>
          <p:cNvSpPr/>
          <p:nvPr/>
        </p:nvSpPr>
        <p:spPr>
          <a:xfrm>
            <a:off x="2625840" y="3625920"/>
            <a:ext cx="698400" cy="50148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5" name=""/>
          <p:cNvSpPr/>
          <p:nvPr/>
        </p:nvSpPr>
        <p:spPr>
          <a:xfrm flipV="1">
            <a:off x="3683160" y="393012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6" name=""/>
          <p:cNvSpPr/>
          <p:nvPr/>
        </p:nvSpPr>
        <p:spPr>
          <a:xfrm>
            <a:off x="4462560" y="3821040"/>
            <a:ext cx="27000" cy="1065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7" name=""/>
          <p:cNvSpPr/>
          <p:nvPr/>
        </p:nvSpPr>
        <p:spPr>
          <a:xfrm>
            <a:off x="4280040" y="3903840"/>
            <a:ext cx="4572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8" name=""/>
          <p:cNvSpPr/>
          <p:nvPr/>
        </p:nvSpPr>
        <p:spPr>
          <a:xfrm flipH="1" flipV="1">
            <a:off x="4707000" y="2894040"/>
            <a:ext cx="325440" cy="1173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9" name=""/>
          <p:cNvSpPr/>
          <p:nvPr/>
        </p:nvSpPr>
        <p:spPr>
          <a:xfrm flipH="1">
            <a:off x="3968280" y="3645000"/>
            <a:ext cx="27000" cy="2444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0" name=""/>
          <p:cNvSpPr/>
          <p:nvPr/>
        </p:nvSpPr>
        <p:spPr>
          <a:xfrm>
            <a:off x="3879720" y="3794040"/>
            <a:ext cx="44640" cy="1414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1" name=""/>
          <p:cNvSpPr/>
          <p:nvPr/>
        </p:nvSpPr>
        <p:spPr>
          <a:xfrm flipV="1">
            <a:off x="3776760" y="3971520"/>
            <a:ext cx="16200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4454640" y="3257640"/>
            <a:ext cx="177840" cy="6804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 flipH="1">
            <a:off x="4352400" y="3776760"/>
            <a:ext cx="1800" cy="63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"/>
          <p:cNvSpPr/>
          <p:nvPr/>
        </p:nvSpPr>
        <p:spPr>
          <a:xfrm flipV="1">
            <a:off x="4084560" y="3968640"/>
            <a:ext cx="1800" cy="44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75" name=""/>
          <p:cNvGrpSpPr/>
          <p:nvPr/>
        </p:nvGrpSpPr>
        <p:grpSpPr>
          <a:xfrm>
            <a:off x="2274840" y="2209680"/>
            <a:ext cx="3735000" cy="2358720"/>
            <a:chOff x="2274840" y="2209680"/>
            <a:chExt cx="3735000" cy="2358720"/>
          </a:xfrm>
        </p:grpSpPr>
        <p:sp>
          <p:nvSpPr>
            <p:cNvPr id="1576" name=""/>
            <p:cNvSpPr/>
            <p:nvPr/>
          </p:nvSpPr>
          <p:spPr>
            <a:xfrm>
              <a:off x="2274840" y="2923920"/>
              <a:ext cx="8208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 flipH="1">
              <a:off x="2723760" y="3315960"/>
              <a:ext cx="66600" cy="7308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3382920" y="2847600"/>
              <a:ext cx="185760" cy="44604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2959560" y="3111120"/>
              <a:ext cx="795240" cy="295200"/>
            </a:xfrm>
            <a:custGeom>
              <a:avLst/>
              <a:gdLst/>
              <a:ahLst/>
              <a:rect l="l" t="t" r="r" b="b"/>
              <a:pathLst>
                <a:path w="1025" h="373">
                  <a:moveTo>
                    <a:pt x="0" y="373"/>
                  </a:moveTo>
                  <a:lnTo>
                    <a:pt x="509" y="166"/>
                  </a:lnTo>
                  <a:lnTo>
                    <a:pt x="1020" y="127"/>
                  </a:lnTo>
                  <a:lnTo>
                    <a:pt x="1025" y="0"/>
                  </a:lnTo>
                  <a:lnTo>
                    <a:pt x="555" y="98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3079080" y="2746080"/>
              <a:ext cx="1298520" cy="611280"/>
            </a:xfrm>
            <a:custGeom>
              <a:avLst/>
              <a:gdLst/>
              <a:ahLst/>
              <a:rect l="l" t="t" r="r" b="b"/>
              <a:pathLst>
                <a:path w="1674" h="769">
                  <a:moveTo>
                    <a:pt x="1674" y="0"/>
                  </a:moveTo>
                  <a:lnTo>
                    <a:pt x="1205" y="109"/>
                  </a:lnTo>
                  <a:lnTo>
                    <a:pt x="699" y="304"/>
                  </a:lnTo>
                  <a:lnTo>
                    <a:pt x="0" y="769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1" name=""/>
            <p:cNvSpPr/>
            <p:nvPr/>
          </p:nvSpPr>
          <p:spPr>
            <a:xfrm>
              <a:off x="5867280" y="2209680"/>
              <a:ext cx="43560" cy="9180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5884560" y="2346120"/>
              <a:ext cx="125280" cy="54000"/>
            </a:xfrm>
            <a:custGeom>
              <a:avLst/>
              <a:gdLst/>
              <a:ahLst/>
              <a:rect l="l" t="t" r="r" b="b"/>
              <a:pathLst>
                <a:path w="162" h="68">
                  <a:moveTo>
                    <a:pt x="162" y="39"/>
                  </a:moveTo>
                  <a:lnTo>
                    <a:pt x="70" y="6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3" name=""/>
            <p:cNvSpPr/>
            <p:nvPr/>
          </p:nvSpPr>
          <p:spPr>
            <a:xfrm flipH="1">
              <a:off x="5262480" y="2369880"/>
              <a:ext cx="57240" cy="18576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4" name=""/>
            <p:cNvSpPr/>
            <p:nvPr/>
          </p:nvSpPr>
          <p:spPr>
            <a:xfrm>
              <a:off x="5117400" y="2369880"/>
              <a:ext cx="673920" cy="253800"/>
            </a:xfrm>
            <a:custGeom>
              <a:avLst/>
              <a:gdLst/>
              <a:ahLst/>
              <a:rect l="l" t="t" r="r" b="b"/>
              <a:pathLst>
                <a:path w="871" h="320">
                  <a:moveTo>
                    <a:pt x="0" y="320"/>
                  </a:moveTo>
                  <a:lnTo>
                    <a:pt x="39" y="274"/>
                  </a:lnTo>
                  <a:lnTo>
                    <a:pt x="194" y="234"/>
                  </a:lnTo>
                  <a:lnTo>
                    <a:pt x="344" y="245"/>
                  </a:lnTo>
                  <a:lnTo>
                    <a:pt x="504" y="206"/>
                  </a:lnTo>
                  <a:lnTo>
                    <a:pt x="590" y="222"/>
                  </a:lnTo>
                  <a:lnTo>
                    <a:pt x="739" y="274"/>
                  </a:lnTo>
                  <a:lnTo>
                    <a:pt x="832" y="200"/>
                  </a:lnTo>
                  <a:lnTo>
                    <a:pt x="866" y="172"/>
                  </a:lnTo>
                  <a:lnTo>
                    <a:pt x="853" y="114"/>
                  </a:lnTo>
                  <a:lnTo>
                    <a:pt x="871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4835160" y="2950920"/>
              <a:ext cx="675720" cy="345960"/>
            </a:xfrm>
            <a:custGeom>
              <a:avLst/>
              <a:gdLst/>
              <a:ahLst/>
              <a:rect l="l" t="t" r="r" b="b"/>
              <a:pathLst>
                <a:path w="871" h="436">
                  <a:moveTo>
                    <a:pt x="871" y="41"/>
                  </a:moveTo>
                  <a:lnTo>
                    <a:pt x="785" y="0"/>
                  </a:lnTo>
                  <a:lnTo>
                    <a:pt x="613" y="0"/>
                  </a:lnTo>
                  <a:lnTo>
                    <a:pt x="91" y="109"/>
                  </a:lnTo>
                  <a:lnTo>
                    <a:pt x="104" y="321"/>
                  </a:lnTo>
                  <a:lnTo>
                    <a:pt x="0" y="436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4316040" y="2760480"/>
              <a:ext cx="760680" cy="1749240"/>
            </a:xfrm>
            <a:custGeom>
              <a:avLst/>
              <a:gdLst/>
              <a:ahLst/>
              <a:rect l="l" t="t" r="r" b="b"/>
              <a:pathLst>
                <a:path w="983" h="2203">
                  <a:moveTo>
                    <a:pt x="983" y="0"/>
                  </a:moveTo>
                  <a:lnTo>
                    <a:pt x="839" y="109"/>
                  </a:lnTo>
                  <a:lnTo>
                    <a:pt x="759" y="303"/>
                  </a:lnTo>
                  <a:lnTo>
                    <a:pt x="569" y="602"/>
                  </a:lnTo>
                  <a:lnTo>
                    <a:pt x="506" y="790"/>
                  </a:lnTo>
                  <a:lnTo>
                    <a:pt x="183" y="1142"/>
                  </a:lnTo>
                  <a:lnTo>
                    <a:pt x="86" y="1382"/>
                  </a:lnTo>
                  <a:lnTo>
                    <a:pt x="97" y="1612"/>
                  </a:lnTo>
                  <a:lnTo>
                    <a:pt x="6" y="2047"/>
                  </a:lnTo>
                  <a:lnTo>
                    <a:pt x="0" y="2203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7" name=""/>
            <p:cNvSpPr/>
            <p:nvPr/>
          </p:nvSpPr>
          <p:spPr>
            <a:xfrm flipH="1" flipV="1">
              <a:off x="5044320" y="3780720"/>
              <a:ext cx="160920" cy="13644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8" name=""/>
            <p:cNvSpPr/>
            <p:nvPr/>
          </p:nvSpPr>
          <p:spPr>
            <a:xfrm>
              <a:off x="4080600" y="4268520"/>
              <a:ext cx="292680" cy="185760"/>
            </a:xfrm>
            <a:custGeom>
              <a:avLst/>
              <a:gdLst/>
              <a:ahLst/>
              <a:rect l="l" t="t" r="r" b="b"/>
              <a:pathLst>
                <a:path w="378" h="235">
                  <a:moveTo>
                    <a:pt x="378" y="110"/>
                  </a:moveTo>
                  <a:lnTo>
                    <a:pt x="190" y="23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9" name=""/>
            <p:cNvSpPr/>
            <p:nvPr/>
          </p:nvSpPr>
          <p:spPr>
            <a:xfrm>
              <a:off x="4199760" y="2928600"/>
              <a:ext cx="765720" cy="792360"/>
            </a:xfrm>
            <a:custGeom>
              <a:avLst/>
              <a:gdLst/>
              <a:ahLst/>
              <a:rect l="l" t="t" r="r" b="b"/>
              <a:pathLst>
                <a:path w="988" h="999">
                  <a:moveTo>
                    <a:pt x="988" y="0"/>
                  </a:moveTo>
                  <a:lnTo>
                    <a:pt x="884" y="167"/>
                  </a:lnTo>
                  <a:lnTo>
                    <a:pt x="803" y="350"/>
                  </a:lnTo>
                  <a:lnTo>
                    <a:pt x="443" y="678"/>
                  </a:lnTo>
                  <a:lnTo>
                    <a:pt x="156" y="981"/>
                  </a:lnTo>
                  <a:lnTo>
                    <a:pt x="0" y="999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0" name=""/>
            <p:cNvSpPr/>
            <p:nvPr/>
          </p:nvSpPr>
          <p:spPr>
            <a:xfrm>
              <a:off x="3835440" y="3793680"/>
              <a:ext cx="303480" cy="774720"/>
            </a:xfrm>
            <a:custGeom>
              <a:avLst/>
              <a:gdLst/>
              <a:ahLst/>
              <a:rect l="l" t="t" r="r" b="b"/>
              <a:pathLst>
                <a:path w="393" h="976">
                  <a:moveTo>
                    <a:pt x="0" y="976"/>
                  </a:moveTo>
                  <a:lnTo>
                    <a:pt x="138" y="861"/>
                  </a:lnTo>
                  <a:lnTo>
                    <a:pt x="161" y="666"/>
                  </a:lnTo>
                  <a:lnTo>
                    <a:pt x="249" y="219"/>
                  </a:lnTo>
                  <a:lnTo>
                    <a:pt x="393" y="70"/>
                  </a:lnTo>
                  <a:lnTo>
                    <a:pt x="393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4415040" y="2933280"/>
              <a:ext cx="158040" cy="378000"/>
            </a:xfrm>
            <a:custGeom>
              <a:avLst/>
              <a:gdLst/>
              <a:ahLst/>
              <a:rect l="l" t="t" r="r" b="b"/>
              <a:pathLst>
                <a:path w="204" h="477">
                  <a:moveTo>
                    <a:pt x="204" y="0"/>
                  </a:moveTo>
                  <a:lnTo>
                    <a:pt x="0" y="28"/>
                  </a:lnTo>
                  <a:lnTo>
                    <a:pt x="23" y="477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2" name=""/>
            <p:cNvSpPr/>
            <p:nvPr/>
          </p:nvSpPr>
          <p:spPr>
            <a:xfrm>
              <a:off x="4057200" y="3479400"/>
              <a:ext cx="249120" cy="451080"/>
            </a:xfrm>
            <a:custGeom>
              <a:avLst/>
              <a:gdLst/>
              <a:ahLst/>
              <a:rect l="l" t="t" r="r" b="b"/>
              <a:pathLst>
                <a:path w="321" h="568">
                  <a:moveTo>
                    <a:pt x="0" y="568"/>
                  </a:moveTo>
                  <a:lnTo>
                    <a:pt x="11" y="466"/>
                  </a:lnTo>
                  <a:lnTo>
                    <a:pt x="177" y="352"/>
                  </a:lnTo>
                  <a:lnTo>
                    <a:pt x="321" y="41"/>
                  </a:lnTo>
                  <a:lnTo>
                    <a:pt x="315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3" name=""/>
            <p:cNvSpPr/>
            <p:nvPr/>
          </p:nvSpPr>
          <p:spPr>
            <a:xfrm>
              <a:off x="3582720" y="3849480"/>
              <a:ext cx="49752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94" name=""/>
          <p:cNvSpPr/>
          <p:nvPr/>
        </p:nvSpPr>
        <p:spPr>
          <a:xfrm>
            <a:off x="2274840" y="292428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5" name=""/>
          <p:cNvSpPr/>
          <p:nvPr/>
        </p:nvSpPr>
        <p:spPr>
          <a:xfrm flipH="1">
            <a:off x="2723760" y="331632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>
            <a:off x="3382920" y="284796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/>
          <p:nvPr/>
        </p:nvSpPr>
        <p:spPr>
          <a:xfrm>
            <a:off x="2959200" y="3111480"/>
            <a:ext cx="795240" cy="2952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/>
          <p:nvPr/>
        </p:nvSpPr>
        <p:spPr>
          <a:xfrm>
            <a:off x="3078000" y="2746440"/>
            <a:ext cx="1300320" cy="61128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/>
          <p:nvPr/>
        </p:nvSpPr>
        <p:spPr>
          <a:xfrm flipH="1">
            <a:off x="5264280" y="2370240"/>
            <a:ext cx="5688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"/>
          <p:cNvSpPr/>
          <p:nvPr/>
        </p:nvSpPr>
        <p:spPr>
          <a:xfrm>
            <a:off x="5118120" y="2370240"/>
            <a:ext cx="674640" cy="25380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1" name=""/>
          <p:cNvSpPr/>
          <p:nvPr/>
        </p:nvSpPr>
        <p:spPr>
          <a:xfrm>
            <a:off x="4835520" y="2951280"/>
            <a:ext cx="676440" cy="3459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2" name=""/>
          <p:cNvSpPr/>
          <p:nvPr/>
        </p:nvSpPr>
        <p:spPr>
          <a:xfrm>
            <a:off x="4316400" y="2760840"/>
            <a:ext cx="760320" cy="17492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/>
          <p:nvPr/>
        </p:nvSpPr>
        <p:spPr>
          <a:xfrm flipH="1" flipV="1">
            <a:off x="5044680" y="3781080"/>
            <a:ext cx="160200" cy="1364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>
            <a:off x="4079880" y="4268880"/>
            <a:ext cx="293760" cy="18576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/>
          <p:nvPr/>
        </p:nvSpPr>
        <p:spPr>
          <a:xfrm>
            <a:off x="4200480" y="2928960"/>
            <a:ext cx="765360" cy="79200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"/>
          <p:cNvSpPr/>
          <p:nvPr/>
        </p:nvSpPr>
        <p:spPr>
          <a:xfrm>
            <a:off x="3835440" y="3794040"/>
            <a:ext cx="303120" cy="77472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>
            <a:off x="4414680" y="2933640"/>
            <a:ext cx="158760" cy="37800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"/>
          <p:cNvSpPr/>
          <p:nvPr/>
        </p:nvSpPr>
        <p:spPr>
          <a:xfrm>
            <a:off x="4057560" y="3479760"/>
            <a:ext cx="24948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9" name=""/>
          <p:cNvSpPr/>
          <p:nvPr/>
        </p:nvSpPr>
        <p:spPr>
          <a:xfrm>
            <a:off x="3583080" y="384984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0" name=""/>
          <p:cNvSpPr/>
          <p:nvPr/>
        </p:nvSpPr>
        <p:spPr>
          <a:xfrm>
            <a:off x="2274840" y="292428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"/>
          <p:cNvSpPr/>
          <p:nvPr/>
        </p:nvSpPr>
        <p:spPr>
          <a:xfrm flipH="1">
            <a:off x="2723760" y="331632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2" name=""/>
          <p:cNvSpPr/>
          <p:nvPr/>
        </p:nvSpPr>
        <p:spPr>
          <a:xfrm>
            <a:off x="3382920" y="284796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"/>
          <p:cNvSpPr/>
          <p:nvPr/>
        </p:nvSpPr>
        <p:spPr>
          <a:xfrm>
            <a:off x="2959200" y="3111480"/>
            <a:ext cx="795240" cy="2952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4" name=""/>
          <p:cNvSpPr/>
          <p:nvPr/>
        </p:nvSpPr>
        <p:spPr>
          <a:xfrm>
            <a:off x="3078000" y="2746440"/>
            <a:ext cx="1300320" cy="61128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5" name=""/>
          <p:cNvSpPr/>
          <p:nvPr/>
        </p:nvSpPr>
        <p:spPr>
          <a:xfrm flipH="1">
            <a:off x="5264280" y="2370240"/>
            <a:ext cx="5688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6" name=""/>
          <p:cNvSpPr/>
          <p:nvPr/>
        </p:nvSpPr>
        <p:spPr>
          <a:xfrm>
            <a:off x="5118120" y="2370240"/>
            <a:ext cx="674640" cy="25380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7" name=""/>
          <p:cNvSpPr/>
          <p:nvPr/>
        </p:nvSpPr>
        <p:spPr>
          <a:xfrm>
            <a:off x="4835520" y="2951280"/>
            <a:ext cx="676440" cy="3459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8" name=""/>
          <p:cNvSpPr/>
          <p:nvPr/>
        </p:nvSpPr>
        <p:spPr>
          <a:xfrm>
            <a:off x="4316400" y="2760840"/>
            <a:ext cx="760320" cy="17492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9" name=""/>
          <p:cNvSpPr/>
          <p:nvPr/>
        </p:nvSpPr>
        <p:spPr>
          <a:xfrm>
            <a:off x="4079880" y="4268880"/>
            <a:ext cx="293760" cy="18576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0" name=""/>
          <p:cNvSpPr/>
          <p:nvPr/>
        </p:nvSpPr>
        <p:spPr>
          <a:xfrm>
            <a:off x="4200480" y="2928960"/>
            <a:ext cx="765360" cy="79200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1" name=""/>
          <p:cNvSpPr/>
          <p:nvPr/>
        </p:nvSpPr>
        <p:spPr>
          <a:xfrm>
            <a:off x="3835440" y="3794040"/>
            <a:ext cx="303120" cy="77472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2" name=""/>
          <p:cNvSpPr/>
          <p:nvPr/>
        </p:nvSpPr>
        <p:spPr>
          <a:xfrm>
            <a:off x="4414680" y="2933640"/>
            <a:ext cx="158760" cy="37800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3" name=""/>
          <p:cNvSpPr/>
          <p:nvPr/>
        </p:nvSpPr>
        <p:spPr>
          <a:xfrm>
            <a:off x="4057560" y="3479760"/>
            <a:ext cx="24948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4" name=""/>
          <p:cNvSpPr/>
          <p:nvPr/>
        </p:nvSpPr>
        <p:spPr>
          <a:xfrm>
            <a:off x="3583080" y="384984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5" name=""/>
          <p:cNvSpPr/>
          <p:nvPr/>
        </p:nvSpPr>
        <p:spPr>
          <a:xfrm>
            <a:off x="3390840" y="3522600"/>
            <a:ext cx="262080" cy="93348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6" name=""/>
          <p:cNvSpPr/>
          <p:nvPr/>
        </p:nvSpPr>
        <p:spPr>
          <a:xfrm>
            <a:off x="2208240" y="1204920"/>
            <a:ext cx="14400" cy="325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7" name=""/>
          <p:cNvSpPr/>
          <p:nvPr/>
        </p:nvSpPr>
        <p:spPr>
          <a:xfrm>
            <a:off x="995400" y="1297080"/>
            <a:ext cx="1006560" cy="18208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8" name=""/>
          <p:cNvSpPr/>
          <p:nvPr/>
        </p:nvSpPr>
        <p:spPr>
          <a:xfrm>
            <a:off x="1100160" y="1490760"/>
            <a:ext cx="177840" cy="46656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9" name=""/>
          <p:cNvSpPr/>
          <p:nvPr/>
        </p:nvSpPr>
        <p:spPr>
          <a:xfrm>
            <a:off x="1973160" y="1415880"/>
            <a:ext cx="478080" cy="3016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0" name=""/>
          <p:cNvSpPr/>
          <p:nvPr/>
        </p:nvSpPr>
        <p:spPr>
          <a:xfrm>
            <a:off x="1967040" y="1387440"/>
            <a:ext cx="3214440" cy="8604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1" name=""/>
          <p:cNvSpPr/>
          <p:nvPr/>
        </p:nvSpPr>
        <p:spPr>
          <a:xfrm>
            <a:off x="1344600" y="1741320"/>
            <a:ext cx="961920" cy="159876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2" name=""/>
          <p:cNvSpPr/>
          <p:nvPr/>
        </p:nvSpPr>
        <p:spPr>
          <a:xfrm>
            <a:off x="2128680" y="1695600"/>
            <a:ext cx="189000" cy="98424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3" name=""/>
          <p:cNvSpPr/>
          <p:nvPr/>
        </p:nvSpPr>
        <p:spPr>
          <a:xfrm>
            <a:off x="952560" y="2992320"/>
            <a:ext cx="852480" cy="7938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4" name=""/>
          <p:cNvSpPr/>
          <p:nvPr/>
        </p:nvSpPr>
        <p:spPr>
          <a:xfrm>
            <a:off x="1727280" y="3486240"/>
            <a:ext cx="1349280" cy="85068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5" name=""/>
          <p:cNvSpPr/>
          <p:nvPr/>
        </p:nvSpPr>
        <p:spPr>
          <a:xfrm>
            <a:off x="2354400" y="2290680"/>
            <a:ext cx="88920" cy="414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6" name=""/>
          <p:cNvSpPr/>
          <p:nvPr/>
        </p:nvSpPr>
        <p:spPr>
          <a:xfrm>
            <a:off x="2185920" y="2647800"/>
            <a:ext cx="1187640" cy="100980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7" name=""/>
          <p:cNvSpPr/>
          <p:nvPr/>
        </p:nvSpPr>
        <p:spPr>
          <a:xfrm>
            <a:off x="2257560" y="2697120"/>
            <a:ext cx="1577880" cy="71424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8" name=""/>
          <p:cNvSpPr/>
          <p:nvPr/>
        </p:nvSpPr>
        <p:spPr>
          <a:xfrm>
            <a:off x="2716200" y="3129120"/>
            <a:ext cx="136440" cy="2775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9" name=""/>
          <p:cNvSpPr/>
          <p:nvPr/>
        </p:nvSpPr>
        <p:spPr>
          <a:xfrm flipV="1">
            <a:off x="2744640" y="4013280"/>
            <a:ext cx="419400" cy="217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0" name=""/>
          <p:cNvSpPr/>
          <p:nvPr/>
        </p:nvSpPr>
        <p:spPr>
          <a:xfrm flipH="1" flipV="1">
            <a:off x="2892240" y="4162320"/>
            <a:ext cx="236520" cy="74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1" name=""/>
          <p:cNvSpPr/>
          <p:nvPr/>
        </p:nvSpPr>
        <p:spPr>
          <a:xfrm>
            <a:off x="3368520" y="3024360"/>
            <a:ext cx="289080" cy="56484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2" name=""/>
          <p:cNvSpPr/>
          <p:nvPr/>
        </p:nvSpPr>
        <p:spPr>
          <a:xfrm>
            <a:off x="3076560" y="3379680"/>
            <a:ext cx="328680" cy="28728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3" name=""/>
          <p:cNvSpPr/>
          <p:nvPr/>
        </p:nvSpPr>
        <p:spPr>
          <a:xfrm>
            <a:off x="3208320" y="3557520"/>
            <a:ext cx="979560" cy="22860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4" name=""/>
          <p:cNvSpPr/>
          <p:nvPr/>
        </p:nvSpPr>
        <p:spPr>
          <a:xfrm>
            <a:off x="3728880" y="3521160"/>
            <a:ext cx="154080" cy="14580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5" name=""/>
          <p:cNvSpPr/>
          <p:nvPr/>
        </p:nvSpPr>
        <p:spPr>
          <a:xfrm>
            <a:off x="3102120" y="2660760"/>
            <a:ext cx="1214280" cy="68904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6" name=""/>
          <p:cNvSpPr/>
          <p:nvPr/>
        </p:nvSpPr>
        <p:spPr>
          <a:xfrm>
            <a:off x="3427560" y="1782720"/>
            <a:ext cx="679320" cy="56844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7" name=""/>
          <p:cNvSpPr/>
          <p:nvPr/>
        </p:nvSpPr>
        <p:spPr>
          <a:xfrm>
            <a:off x="3430440" y="1782720"/>
            <a:ext cx="1028880" cy="39060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8" name=""/>
          <p:cNvSpPr/>
          <p:nvPr/>
        </p:nvSpPr>
        <p:spPr>
          <a:xfrm>
            <a:off x="5130720" y="1908000"/>
            <a:ext cx="590760" cy="1018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9" name=""/>
          <p:cNvSpPr/>
          <p:nvPr/>
        </p:nvSpPr>
        <p:spPr>
          <a:xfrm>
            <a:off x="5014800" y="1995480"/>
            <a:ext cx="532080" cy="45072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0" name=""/>
          <p:cNvSpPr/>
          <p:nvPr/>
        </p:nvSpPr>
        <p:spPr>
          <a:xfrm>
            <a:off x="3614760" y="2370240"/>
            <a:ext cx="2293920" cy="159840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1" name=""/>
          <p:cNvSpPr/>
          <p:nvPr/>
        </p:nvSpPr>
        <p:spPr>
          <a:xfrm>
            <a:off x="4454640" y="2085840"/>
            <a:ext cx="372960" cy="48924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2" name=""/>
          <p:cNvSpPr/>
          <p:nvPr/>
        </p:nvSpPr>
        <p:spPr>
          <a:xfrm>
            <a:off x="4094280" y="2282760"/>
            <a:ext cx="195120" cy="34128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3" name=""/>
          <p:cNvSpPr/>
          <p:nvPr/>
        </p:nvSpPr>
        <p:spPr>
          <a:xfrm>
            <a:off x="4262400" y="248760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4" name=""/>
          <p:cNvSpPr/>
          <p:nvPr/>
        </p:nvSpPr>
        <p:spPr>
          <a:xfrm>
            <a:off x="4502160" y="2678040"/>
            <a:ext cx="160200" cy="82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5" name=""/>
          <p:cNvSpPr/>
          <p:nvPr/>
        </p:nvSpPr>
        <p:spPr>
          <a:xfrm>
            <a:off x="5254560" y="2568600"/>
            <a:ext cx="355680" cy="871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6" name=""/>
          <p:cNvSpPr/>
          <p:nvPr/>
        </p:nvSpPr>
        <p:spPr>
          <a:xfrm>
            <a:off x="3502080" y="2655720"/>
            <a:ext cx="2108160" cy="184500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7" name=""/>
          <p:cNvSpPr/>
          <p:nvPr/>
        </p:nvSpPr>
        <p:spPr>
          <a:xfrm>
            <a:off x="3191040" y="2610000"/>
            <a:ext cx="1549080" cy="185868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8" name=""/>
          <p:cNvSpPr/>
          <p:nvPr/>
        </p:nvSpPr>
        <p:spPr>
          <a:xfrm>
            <a:off x="3635280" y="2670120"/>
            <a:ext cx="666720" cy="159408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9" name=""/>
          <p:cNvSpPr/>
          <p:nvPr/>
        </p:nvSpPr>
        <p:spPr>
          <a:xfrm>
            <a:off x="5153040" y="2705040"/>
            <a:ext cx="531720" cy="17460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0" name=""/>
          <p:cNvSpPr/>
          <p:nvPr/>
        </p:nvSpPr>
        <p:spPr>
          <a:xfrm>
            <a:off x="4921200" y="2951280"/>
            <a:ext cx="432000" cy="255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1" name=""/>
          <p:cNvSpPr/>
          <p:nvPr/>
        </p:nvSpPr>
        <p:spPr>
          <a:xfrm>
            <a:off x="4889520" y="2620800"/>
            <a:ext cx="84240" cy="41292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2" name=""/>
          <p:cNvSpPr/>
          <p:nvPr/>
        </p:nvSpPr>
        <p:spPr>
          <a:xfrm>
            <a:off x="4765680" y="267012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3" name=""/>
          <p:cNvSpPr/>
          <p:nvPr/>
        </p:nvSpPr>
        <p:spPr>
          <a:xfrm flipV="1">
            <a:off x="4276800" y="4514760"/>
            <a:ext cx="39600" cy="44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4" name=""/>
          <p:cNvSpPr/>
          <p:nvPr/>
        </p:nvSpPr>
        <p:spPr>
          <a:xfrm>
            <a:off x="4084560" y="3693960"/>
            <a:ext cx="1071720" cy="37800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5" name=""/>
          <p:cNvSpPr/>
          <p:nvPr/>
        </p:nvSpPr>
        <p:spPr>
          <a:xfrm>
            <a:off x="3728880" y="3720960"/>
            <a:ext cx="1182960" cy="34308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6" name=""/>
          <p:cNvSpPr/>
          <p:nvPr/>
        </p:nvSpPr>
        <p:spPr>
          <a:xfrm>
            <a:off x="4659480" y="3567240"/>
            <a:ext cx="806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7" name=""/>
          <p:cNvSpPr/>
          <p:nvPr/>
        </p:nvSpPr>
        <p:spPr>
          <a:xfrm>
            <a:off x="4911840" y="3740040"/>
            <a:ext cx="6192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8" name=""/>
          <p:cNvSpPr/>
          <p:nvPr/>
        </p:nvSpPr>
        <p:spPr>
          <a:xfrm>
            <a:off x="4627440" y="3672000"/>
            <a:ext cx="22320" cy="9504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9" name=""/>
          <p:cNvSpPr/>
          <p:nvPr/>
        </p:nvSpPr>
        <p:spPr>
          <a:xfrm>
            <a:off x="4187880" y="3957480"/>
            <a:ext cx="279360" cy="492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0" name=""/>
          <p:cNvSpPr/>
          <p:nvPr/>
        </p:nvSpPr>
        <p:spPr>
          <a:xfrm>
            <a:off x="3701880" y="2825640"/>
            <a:ext cx="1157400" cy="1150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1" name=""/>
          <p:cNvSpPr/>
          <p:nvPr/>
        </p:nvSpPr>
        <p:spPr>
          <a:xfrm>
            <a:off x="3301920" y="4754520"/>
            <a:ext cx="39600" cy="9216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2" name=""/>
          <p:cNvSpPr/>
          <p:nvPr/>
        </p:nvSpPr>
        <p:spPr>
          <a:xfrm>
            <a:off x="3235320" y="4363920"/>
            <a:ext cx="379440" cy="47016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3" name=""/>
          <p:cNvSpPr/>
          <p:nvPr/>
        </p:nvSpPr>
        <p:spPr>
          <a:xfrm>
            <a:off x="3840120" y="3467160"/>
            <a:ext cx="701640" cy="102384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4" name=""/>
          <p:cNvSpPr/>
          <p:nvPr/>
        </p:nvSpPr>
        <p:spPr>
          <a:xfrm>
            <a:off x="4000680" y="3098880"/>
            <a:ext cx="266400" cy="52380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5" name=""/>
          <p:cNvSpPr/>
          <p:nvPr/>
        </p:nvSpPr>
        <p:spPr>
          <a:xfrm>
            <a:off x="4421160" y="2870280"/>
            <a:ext cx="41400" cy="37764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6" name=""/>
          <p:cNvSpPr/>
          <p:nvPr/>
        </p:nvSpPr>
        <p:spPr>
          <a:xfrm flipH="1" flipV="1">
            <a:off x="4498920" y="327456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7" name=""/>
          <p:cNvSpPr/>
          <p:nvPr/>
        </p:nvSpPr>
        <p:spPr>
          <a:xfrm>
            <a:off x="3894120" y="3019320"/>
            <a:ext cx="927000" cy="147168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8" name=""/>
          <p:cNvSpPr/>
          <p:nvPr/>
        </p:nvSpPr>
        <p:spPr>
          <a:xfrm>
            <a:off x="3805200" y="3489480"/>
            <a:ext cx="735120" cy="85068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9" name=""/>
          <p:cNvSpPr/>
          <p:nvPr/>
        </p:nvSpPr>
        <p:spPr>
          <a:xfrm>
            <a:off x="2421000" y="4022640"/>
            <a:ext cx="974520" cy="39060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0" name=""/>
          <p:cNvSpPr/>
          <p:nvPr/>
        </p:nvSpPr>
        <p:spPr>
          <a:xfrm>
            <a:off x="3390840" y="3522600"/>
            <a:ext cx="262080" cy="93348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1" name=""/>
          <p:cNvSpPr/>
          <p:nvPr/>
        </p:nvSpPr>
        <p:spPr>
          <a:xfrm>
            <a:off x="2208240" y="1204920"/>
            <a:ext cx="14400" cy="325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2" name=""/>
          <p:cNvSpPr/>
          <p:nvPr/>
        </p:nvSpPr>
        <p:spPr>
          <a:xfrm>
            <a:off x="995400" y="1297080"/>
            <a:ext cx="1006560" cy="18208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3" name=""/>
          <p:cNvSpPr/>
          <p:nvPr/>
        </p:nvSpPr>
        <p:spPr>
          <a:xfrm>
            <a:off x="1100160" y="1490760"/>
            <a:ext cx="177840" cy="46656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4" name=""/>
          <p:cNvSpPr/>
          <p:nvPr/>
        </p:nvSpPr>
        <p:spPr>
          <a:xfrm>
            <a:off x="1973160" y="1415880"/>
            <a:ext cx="478080" cy="3016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5" name=""/>
          <p:cNvSpPr/>
          <p:nvPr/>
        </p:nvSpPr>
        <p:spPr>
          <a:xfrm>
            <a:off x="2128680" y="1695600"/>
            <a:ext cx="189000" cy="98424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6" name=""/>
          <p:cNvSpPr/>
          <p:nvPr/>
        </p:nvSpPr>
        <p:spPr>
          <a:xfrm>
            <a:off x="2354400" y="2290680"/>
            <a:ext cx="88920" cy="4143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7" name=""/>
          <p:cNvSpPr/>
          <p:nvPr/>
        </p:nvSpPr>
        <p:spPr>
          <a:xfrm>
            <a:off x="2185920" y="2647800"/>
            <a:ext cx="1187640" cy="100980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8" name=""/>
          <p:cNvSpPr/>
          <p:nvPr/>
        </p:nvSpPr>
        <p:spPr>
          <a:xfrm>
            <a:off x="2257560" y="2697120"/>
            <a:ext cx="1577880" cy="71424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9" name=""/>
          <p:cNvSpPr/>
          <p:nvPr/>
        </p:nvSpPr>
        <p:spPr>
          <a:xfrm>
            <a:off x="2716200" y="3129120"/>
            <a:ext cx="136440" cy="2775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0" name=""/>
          <p:cNvSpPr/>
          <p:nvPr/>
        </p:nvSpPr>
        <p:spPr>
          <a:xfrm flipV="1">
            <a:off x="2744640" y="4013280"/>
            <a:ext cx="419400" cy="217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1" name=""/>
          <p:cNvSpPr/>
          <p:nvPr/>
        </p:nvSpPr>
        <p:spPr>
          <a:xfrm flipH="1" flipV="1">
            <a:off x="2892240" y="4162320"/>
            <a:ext cx="236520" cy="748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2" name=""/>
          <p:cNvSpPr/>
          <p:nvPr/>
        </p:nvSpPr>
        <p:spPr>
          <a:xfrm>
            <a:off x="3368520" y="3024360"/>
            <a:ext cx="289080" cy="56484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3" name=""/>
          <p:cNvSpPr/>
          <p:nvPr/>
        </p:nvSpPr>
        <p:spPr>
          <a:xfrm>
            <a:off x="3076560" y="3379680"/>
            <a:ext cx="328680" cy="28728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4" name=""/>
          <p:cNvSpPr/>
          <p:nvPr/>
        </p:nvSpPr>
        <p:spPr>
          <a:xfrm>
            <a:off x="3208320" y="3557520"/>
            <a:ext cx="979560" cy="22860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5" name=""/>
          <p:cNvSpPr/>
          <p:nvPr/>
        </p:nvSpPr>
        <p:spPr>
          <a:xfrm>
            <a:off x="3728880" y="3521160"/>
            <a:ext cx="154080" cy="14580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6" name=""/>
          <p:cNvSpPr/>
          <p:nvPr/>
        </p:nvSpPr>
        <p:spPr>
          <a:xfrm>
            <a:off x="3102120" y="2660760"/>
            <a:ext cx="1214280" cy="68904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7" name=""/>
          <p:cNvSpPr/>
          <p:nvPr/>
        </p:nvSpPr>
        <p:spPr>
          <a:xfrm>
            <a:off x="3427560" y="1782720"/>
            <a:ext cx="679320" cy="56844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8" name=""/>
          <p:cNvSpPr/>
          <p:nvPr/>
        </p:nvSpPr>
        <p:spPr>
          <a:xfrm>
            <a:off x="3430440" y="1782720"/>
            <a:ext cx="1028880" cy="39060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9" name=""/>
          <p:cNvSpPr/>
          <p:nvPr/>
        </p:nvSpPr>
        <p:spPr>
          <a:xfrm>
            <a:off x="5130720" y="1908000"/>
            <a:ext cx="590760" cy="10188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0" name=""/>
          <p:cNvSpPr/>
          <p:nvPr/>
        </p:nvSpPr>
        <p:spPr>
          <a:xfrm>
            <a:off x="5014800" y="1995480"/>
            <a:ext cx="532080" cy="45072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1" name=""/>
          <p:cNvSpPr/>
          <p:nvPr/>
        </p:nvSpPr>
        <p:spPr>
          <a:xfrm>
            <a:off x="3614760" y="2370240"/>
            <a:ext cx="2293920" cy="159840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2" name=""/>
          <p:cNvSpPr/>
          <p:nvPr/>
        </p:nvSpPr>
        <p:spPr>
          <a:xfrm>
            <a:off x="4454640" y="2085840"/>
            <a:ext cx="372960" cy="48924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3" name=""/>
          <p:cNvSpPr/>
          <p:nvPr/>
        </p:nvSpPr>
        <p:spPr>
          <a:xfrm>
            <a:off x="4262400" y="248760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4" name=""/>
          <p:cNvSpPr/>
          <p:nvPr/>
        </p:nvSpPr>
        <p:spPr>
          <a:xfrm>
            <a:off x="4502160" y="2678040"/>
            <a:ext cx="160200" cy="828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5" name=""/>
          <p:cNvSpPr/>
          <p:nvPr/>
        </p:nvSpPr>
        <p:spPr>
          <a:xfrm>
            <a:off x="5254560" y="2568600"/>
            <a:ext cx="355680" cy="871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6" name=""/>
          <p:cNvSpPr/>
          <p:nvPr/>
        </p:nvSpPr>
        <p:spPr>
          <a:xfrm>
            <a:off x="3191040" y="2610000"/>
            <a:ext cx="1549080" cy="185868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7" name=""/>
          <p:cNvSpPr/>
          <p:nvPr/>
        </p:nvSpPr>
        <p:spPr>
          <a:xfrm>
            <a:off x="5153040" y="2705040"/>
            <a:ext cx="531720" cy="17460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8" name=""/>
          <p:cNvSpPr/>
          <p:nvPr/>
        </p:nvSpPr>
        <p:spPr>
          <a:xfrm>
            <a:off x="4889520" y="2620800"/>
            <a:ext cx="84240" cy="41292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9" name=""/>
          <p:cNvSpPr/>
          <p:nvPr/>
        </p:nvSpPr>
        <p:spPr>
          <a:xfrm>
            <a:off x="4765680" y="267012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0" name=""/>
          <p:cNvSpPr/>
          <p:nvPr/>
        </p:nvSpPr>
        <p:spPr>
          <a:xfrm flipV="1">
            <a:off x="4276800" y="4514760"/>
            <a:ext cx="39600" cy="446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1" name=""/>
          <p:cNvSpPr/>
          <p:nvPr/>
        </p:nvSpPr>
        <p:spPr>
          <a:xfrm>
            <a:off x="3728880" y="3720960"/>
            <a:ext cx="1182960" cy="34308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2" name=""/>
          <p:cNvSpPr/>
          <p:nvPr/>
        </p:nvSpPr>
        <p:spPr>
          <a:xfrm>
            <a:off x="4659480" y="3567240"/>
            <a:ext cx="8064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3" name=""/>
          <p:cNvSpPr/>
          <p:nvPr/>
        </p:nvSpPr>
        <p:spPr>
          <a:xfrm>
            <a:off x="4911840" y="3740040"/>
            <a:ext cx="6192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4" name=""/>
          <p:cNvSpPr/>
          <p:nvPr/>
        </p:nvSpPr>
        <p:spPr>
          <a:xfrm>
            <a:off x="4627440" y="3672000"/>
            <a:ext cx="22320" cy="9504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5" name=""/>
          <p:cNvSpPr/>
          <p:nvPr/>
        </p:nvSpPr>
        <p:spPr>
          <a:xfrm>
            <a:off x="4187880" y="3957480"/>
            <a:ext cx="279360" cy="492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6" name=""/>
          <p:cNvSpPr/>
          <p:nvPr/>
        </p:nvSpPr>
        <p:spPr>
          <a:xfrm>
            <a:off x="3701880" y="2825640"/>
            <a:ext cx="1157400" cy="1150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7" name=""/>
          <p:cNvSpPr/>
          <p:nvPr/>
        </p:nvSpPr>
        <p:spPr>
          <a:xfrm>
            <a:off x="3301920" y="4754520"/>
            <a:ext cx="39600" cy="9216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8" name=""/>
          <p:cNvSpPr/>
          <p:nvPr/>
        </p:nvSpPr>
        <p:spPr>
          <a:xfrm>
            <a:off x="3235320" y="4363920"/>
            <a:ext cx="379440" cy="47016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9" name=""/>
          <p:cNvSpPr/>
          <p:nvPr/>
        </p:nvSpPr>
        <p:spPr>
          <a:xfrm>
            <a:off x="3840120" y="3467160"/>
            <a:ext cx="701640" cy="102384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0" name=""/>
          <p:cNvSpPr/>
          <p:nvPr/>
        </p:nvSpPr>
        <p:spPr>
          <a:xfrm>
            <a:off x="4421160" y="2870280"/>
            <a:ext cx="41400" cy="37764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1" name=""/>
          <p:cNvSpPr/>
          <p:nvPr/>
        </p:nvSpPr>
        <p:spPr>
          <a:xfrm flipH="1" flipV="1">
            <a:off x="4498920" y="327456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2" name=""/>
          <p:cNvSpPr/>
          <p:nvPr/>
        </p:nvSpPr>
        <p:spPr>
          <a:xfrm>
            <a:off x="3894120" y="3019320"/>
            <a:ext cx="927000" cy="147168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3" name=""/>
          <p:cNvSpPr/>
          <p:nvPr/>
        </p:nvSpPr>
        <p:spPr>
          <a:xfrm>
            <a:off x="3805200" y="3489480"/>
            <a:ext cx="735120" cy="85068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4" name=""/>
          <p:cNvSpPr/>
          <p:nvPr/>
        </p:nvSpPr>
        <p:spPr>
          <a:xfrm>
            <a:off x="2421000" y="4022640"/>
            <a:ext cx="974520" cy="39060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5" name=""/>
          <p:cNvSpPr/>
          <p:nvPr/>
        </p:nvSpPr>
        <p:spPr>
          <a:xfrm flipH="1">
            <a:off x="3457440" y="2068560"/>
            <a:ext cx="36720" cy="223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6" name=""/>
          <p:cNvSpPr/>
          <p:nvPr/>
        </p:nvSpPr>
        <p:spPr>
          <a:xfrm>
            <a:off x="2274840" y="292428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7" name=""/>
          <p:cNvSpPr/>
          <p:nvPr/>
        </p:nvSpPr>
        <p:spPr>
          <a:xfrm>
            <a:off x="2716200" y="3129120"/>
            <a:ext cx="136440" cy="27756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8" name=""/>
          <p:cNvSpPr/>
          <p:nvPr/>
        </p:nvSpPr>
        <p:spPr>
          <a:xfrm flipH="1">
            <a:off x="2723760" y="3316320"/>
            <a:ext cx="66600" cy="730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9" name=""/>
          <p:cNvSpPr/>
          <p:nvPr/>
        </p:nvSpPr>
        <p:spPr>
          <a:xfrm>
            <a:off x="3382920" y="284796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0" name=""/>
          <p:cNvSpPr/>
          <p:nvPr/>
        </p:nvSpPr>
        <p:spPr>
          <a:xfrm>
            <a:off x="4262400" y="248760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1" name=""/>
          <p:cNvSpPr/>
          <p:nvPr/>
        </p:nvSpPr>
        <p:spPr>
          <a:xfrm flipH="1">
            <a:off x="5264280" y="2370240"/>
            <a:ext cx="56880" cy="1857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2" name=""/>
          <p:cNvSpPr/>
          <p:nvPr/>
        </p:nvSpPr>
        <p:spPr>
          <a:xfrm>
            <a:off x="5254560" y="2568600"/>
            <a:ext cx="355680" cy="8712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3" name=""/>
          <p:cNvSpPr/>
          <p:nvPr/>
        </p:nvSpPr>
        <p:spPr>
          <a:xfrm flipV="1">
            <a:off x="3683160" y="3930120"/>
            <a:ext cx="2376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4" name=""/>
          <p:cNvSpPr/>
          <p:nvPr/>
        </p:nvSpPr>
        <p:spPr>
          <a:xfrm>
            <a:off x="4765680" y="267012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5" name=""/>
          <p:cNvSpPr/>
          <p:nvPr/>
        </p:nvSpPr>
        <p:spPr>
          <a:xfrm>
            <a:off x="4627440" y="3672000"/>
            <a:ext cx="22320" cy="9504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6" name=""/>
          <p:cNvSpPr/>
          <p:nvPr/>
        </p:nvSpPr>
        <p:spPr>
          <a:xfrm flipV="1">
            <a:off x="3776760" y="3971520"/>
            <a:ext cx="162000" cy="46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7" name=""/>
          <p:cNvSpPr/>
          <p:nvPr/>
        </p:nvSpPr>
        <p:spPr>
          <a:xfrm flipH="1" flipV="1">
            <a:off x="4498920" y="3274560"/>
            <a:ext cx="61920" cy="1285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8" name=""/>
          <p:cNvSpPr/>
          <p:nvPr/>
        </p:nvSpPr>
        <p:spPr>
          <a:xfrm flipH="1">
            <a:off x="4352400" y="3776760"/>
            <a:ext cx="1800" cy="63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9" name=""/>
          <p:cNvSpPr/>
          <p:nvPr/>
        </p:nvSpPr>
        <p:spPr>
          <a:xfrm>
            <a:off x="3583080" y="384984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0" name=""/>
          <p:cNvSpPr/>
          <p:nvPr/>
        </p:nvSpPr>
        <p:spPr>
          <a:xfrm>
            <a:off x="4502160" y="2678040"/>
            <a:ext cx="160200" cy="828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1" name=""/>
          <p:cNvSpPr/>
          <p:nvPr/>
        </p:nvSpPr>
        <p:spPr>
          <a:xfrm flipH="1" flipV="1">
            <a:off x="4328640" y="382752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2" name=""/>
          <p:cNvSpPr/>
          <p:nvPr/>
        </p:nvSpPr>
        <p:spPr>
          <a:xfrm flipV="1">
            <a:off x="4084560" y="3968640"/>
            <a:ext cx="1800" cy="446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3" name=""/>
          <p:cNvSpPr/>
          <p:nvPr/>
        </p:nvSpPr>
        <p:spPr>
          <a:xfrm flipH="1">
            <a:off x="2714760" y="401148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4" name=""/>
          <p:cNvSpPr/>
          <p:nvPr/>
        </p:nvSpPr>
        <p:spPr>
          <a:xfrm flipH="1">
            <a:off x="3119400" y="4464000"/>
            <a:ext cx="76320" cy="1508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5" name=""/>
          <p:cNvSpPr/>
          <p:nvPr/>
        </p:nvSpPr>
        <p:spPr>
          <a:xfrm>
            <a:off x="3301920" y="4754520"/>
            <a:ext cx="39600" cy="9216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6" name=""/>
          <p:cNvSpPr/>
          <p:nvPr/>
        </p:nvSpPr>
        <p:spPr>
          <a:xfrm>
            <a:off x="3301920" y="450072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7" name=""/>
          <p:cNvSpPr/>
          <p:nvPr/>
        </p:nvSpPr>
        <p:spPr>
          <a:xfrm>
            <a:off x="3301920" y="4754520"/>
            <a:ext cx="39600" cy="9216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8" name=""/>
          <p:cNvSpPr/>
          <p:nvPr/>
        </p:nvSpPr>
        <p:spPr>
          <a:xfrm>
            <a:off x="3301920" y="450072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9" name=""/>
          <p:cNvSpPr/>
          <p:nvPr/>
        </p:nvSpPr>
        <p:spPr>
          <a:xfrm>
            <a:off x="3684600" y="2000160"/>
            <a:ext cx="520560" cy="8568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0" name=""/>
          <p:cNvSpPr/>
          <p:nvPr/>
        </p:nvSpPr>
        <p:spPr>
          <a:xfrm>
            <a:off x="3716280" y="1922400"/>
            <a:ext cx="233280" cy="76536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1" name=""/>
          <p:cNvSpPr/>
          <p:nvPr/>
        </p:nvSpPr>
        <p:spPr>
          <a:xfrm>
            <a:off x="3568680" y="2124000"/>
            <a:ext cx="182520" cy="10800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2" name=""/>
          <p:cNvSpPr/>
          <p:nvPr/>
        </p:nvSpPr>
        <p:spPr>
          <a:xfrm>
            <a:off x="3603600" y="2286000"/>
            <a:ext cx="100080" cy="12240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3" name=""/>
          <p:cNvSpPr/>
          <p:nvPr/>
        </p:nvSpPr>
        <p:spPr>
          <a:xfrm>
            <a:off x="3181320" y="2247840"/>
            <a:ext cx="812880" cy="39996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4" name=""/>
          <p:cNvSpPr/>
          <p:nvPr/>
        </p:nvSpPr>
        <p:spPr>
          <a:xfrm>
            <a:off x="3394080" y="2644920"/>
            <a:ext cx="31680" cy="43488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5" name=""/>
          <p:cNvSpPr/>
          <p:nvPr/>
        </p:nvSpPr>
        <p:spPr>
          <a:xfrm>
            <a:off x="2776680" y="2486160"/>
            <a:ext cx="1482480" cy="153504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6" name=""/>
          <p:cNvSpPr/>
          <p:nvPr/>
        </p:nvSpPr>
        <p:spPr>
          <a:xfrm>
            <a:off x="3246480" y="3244680"/>
            <a:ext cx="104760" cy="1191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7" name=""/>
          <p:cNvSpPr/>
          <p:nvPr/>
        </p:nvSpPr>
        <p:spPr>
          <a:xfrm>
            <a:off x="2922480" y="3259080"/>
            <a:ext cx="128520" cy="19224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8" name=""/>
          <p:cNvSpPr/>
          <p:nvPr/>
        </p:nvSpPr>
        <p:spPr>
          <a:xfrm>
            <a:off x="2994120" y="3506760"/>
            <a:ext cx="266760" cy="17784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9" name=""/>
          <p:cNvSpPr/>
          <p:nvPr/>
        </p:nvSpPr>
        <p:spPr>
          <a:xfrm>
            <a:off x="2759040" y="3578400"/>
            <a:ext cx="185760" cy="19044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0" name=""/>
          <p:cNvSpPr/>
          <p:nvPr/>
        </p:nvSpPr>
        <p:spPr>
          <a:xfrm>
            <a:off x="2900520" y="3665520"/>
            <a:ext cx="77760" cy="10944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1" name=""/>
          <p:cNvSpPr/>
          <p:nvPr/>
        </p:nvSpPr>
        <p:spPr>
          <a:xfrm>
            <a:off x="2419200" y="1704960"/>
            <a:ext cx="1305000" cy="98280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2" name=""/>
          <p:cNvSpPr/>
          <p:nvPr/>
        </p:nvSpPr>
        <p:spPr>
          <a:xfrm>
            <a:off x="2073240" y="2689200"/>
            <a:ext cx="1328760" cy="2840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3" name=""/>
          <p:cNvSpPr/>
          <p:nvPr/>
        </p:nvSpPr>
        <p:spPr>
          <a:xfrm>
            <a:off x="1849320" y="1603440"/>
            <a:ext cx="36720" cy="16668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4" name=""/>
          <p:cNvSpPr/>
          <p:nvPr/>
        </p:nvSpPr>
        <p:spPr>
          <a:xfrm>
            <a:off x="1779480" y="1636560"/>
            <a:ext cx="90720" cy="7164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5" name=""/>
          <p:cNvSpPr/>
          <p:nvPr/>
        </p:nvSpPr>
        <p:spPr>
          <a:xfrm>
            <a:off x="2220840" y="3325680"/>
            <a:ext cx="77760" cy="21924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6" name=""/>
          <p:cNvSpPr/>
          <p:nvPr/>
        </p:nvSpPr>
        <p:spPr>
          <a:xfrm>
            <a:off x="2631960" y="4003560"/>
            <a:ext cx="241560" cy="3636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7" name=""/>
          <p:cNvSpPr/>
          <p:nvPr/>
        </p:nvSpPr>
        <p:spPr>
          <a:xfrm>
            <a:off x="2527200" y="3708360"/>
            <a:ext cx="366840" cy="19224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8" name=""/>
          <p:cNvSpPr/>
          <p:nvPr/>
        </p:nvSpPr>
        <p:spPr>
          <a:xfrm>
            <a:off x="1492200" y="3514680"/>
            <a:ext cx="1187640" cy="76212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9" name=""/>
          <p:cNvSpPr/>
          <p:nvPr/>
        </p:nvSpPr>
        <p:spPr>
          <a:xfrm>
            <a:off x="3238560" y="4254480"/>
            <a:ext cx="2200320" cy="6015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0" name=""/>
          <p:cNvSpPr/>
          <p:nvPr/>
        </p:nvSpPr>
        <p:spPr>
          <a:xfrm>
            <a:off x="5121360" y="4238640"/>
            <a:ext cx="129960" cy="8424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1" name=""/>
          <p:cNvSpPr/>
          <p:nvPr/>
        </p:nvSpPr>
        <p:spPr>
          <a:xfrm>
            <a:off x="5172120" y="4257720"/>
            <a:ext cx="63360" cy="8892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2" name=""/>
          <p:cNvSpPr/>
          <p:nvPr/>
        </p:nvSpPr>
        <p:spPr>
          <a:xfrm>
            <a:off x="5159520" y="4305240"/>
            <a:ext cx="34920" cy="4932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3" name=""/>
          <p:cNvSpPr/>
          <p:nvPr/>
        </p:nvSpPr>
        <p:spPr>
          <a:xfrm>
            <a:off x="3449520" y="4794120"/>
            <a:ext cx="109800" cy="14148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4" name=""/>
          <p:cNvSpPr/>
          <p:nvPr/>
        </p:nvSpPr>
        <p:spPr>
          <a:xfrm>
            <a:off x="3325680" y="4667400"/>
            <a:ext cx="144720" cy="15372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5" name=""/>
          <p:cNvSpPr/>
          <p:nvPr/>
        </p:nvSpPr>
        <p:spPr>
          <a:xfrm>
            <a:off x="3143160" y="4398840"/>
            <a:ext cx="490680" cy="3841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6" name=""/>
          <p:cNvSpPr/>
          <p:nvPr/>
        </p:nvSpPr>
        <p:spPr>
          <a:xfrm>
            <a:off x="3100320" y="4311720"/>
            <a:ext cx="839880" cy="27792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7" name=""/>
          <p:cNvSpPr/>
          <p:nvPr/>
        </p:nvSpPr>
        <p:spPr>
          <a:xfrm>
            <a:off x="4405320" y="4280040"/>
            <a:ext cx="22320" cy="7452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8" name=""/>
          <p:cNvSpPr/>
          <p:nvPr/>
        </p:nvSpPr>
        <p:spPr>
          <a:xfrm>
            <a:off x="5135400" y="4029120"/>
            <a:ext cx="10008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9" name=""/>
          <p:cNvSpPr/>
          <p:nvPr/>
        </p:nvSpPr>
        <p:spPr>
          <a:xfrm>
            <a:off x="3467160" y="4541760"/>
            <a:ext cx="160200" cy="21744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0" name=""/>
          <p:cNvSpPr/>
          <p:nvPr/>
        </p:nvSpPr>
        <p:spPr>
          <a:xfrm>
            <a:off x="3684600" y="2000160"/>
            <a:ext cx="520560" cy="8568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1" name=""/>
          <p:cNvSpPr/>
          <p:nvPr/>
        </p:nvSpPr>
        <p:spPr>
          <a:xfrm>
            <a:off x="3716280" y="1922400"/>
            <a:ext cx="233280" cy="76536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2" name=""/>
          <p:cNvSpPr/>
          <p:nvPr/>
        </p:nvSpPr>
        <p:spPr>
          <a:xfrm>
            <a:off x="3568680" y="2124000"/>
            <a:ext cx="182520" cy="10800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3" name=""/>
          <p:cNvSpPr/>
          <p:nvPr/>
        </p:nvSpPr>
        <p:spPr>
          <a:xfrm>
            <a:off x="3603600" y="2286000"/>
            <a:ext cx="100080" cy="12240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4" name=""/>
          <p:cNvSpPr/>
          <p:nvPr/>
        </p:nvSpPr>
        <p:spPr>
          <a:xfrm>
            <a:off x="3181320" y="2247840"/>
            <a:ext cx="812880" cy="39996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5" name=""/>
          <p:cNvSpPr/>
          <p:nvPr/>
        </p:nvSpPr>
        <p:spPr>
          <a:xfrm>
            <a:off x="3394080" y="2644920"/>
            <a:ext cx="31680" cy="43488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6" name=""/>
          <p:cNvSpPr/>
          <p:nvPr/>
        </p:nvSpPr>
        <p:spPr>
          <a:xfrm>
            <a:off x="2776680" y="2486160"/>
            <a:ext cx="1482480" cy="153504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7" name=""/>
          <p:cNvSpPr/>
          <p:nvPr/>
        </p:nvSpPr>
        <p:spPr>
          <a:xfrm>
            <a:off x="3246480" y="3244680"/>
            <a:ext cx="104760" cy="1191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8" name=""/>
          <p:cNvSpPr/>
          <p:nvPr/>
        </p:nvSpPr>
        <p:spPr>
          <a:xfrm>
            <a:off x="2922480" y="3259080"/>
            <a:ext cx="128520" cy="19224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9" name=""/>
          <p:cNvSpPr/>
          <p:nvPr/>
        </p:nvSpPr>
        <p:spPr>
          <a:xfrm>
            <a:off x="2994120" y="3506760"/>
            <a:ext cx="266760" cy="17784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0" name=""/>
          <p:cNvSpPr/>
          <p:nvPr/>
        </p:nvSpPr>
        <p:spPr>
          <a:xfrm>
            <a:off x="2759040" y="3578400"/>
            <a:ext cx="185760" cy="19044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1" name=""/>
          <p:cNvSpPr/>
          <p:nvPr/>
        </p:nvSpPr>
        <p:spPr>
          <a:xfrm>
            <a:off x="2900520" y="3665520"/>
            <a:ext cx="77760" cy="10944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2" name=""/>
          <p:cNvSpPr/>
          <p:nvPr/>
        </p:nvSpPr>
        <p:spPr>
          <a:xfrm>
            <a:off x="2419200" y="1704960"/>
            <a:ext cx="1305000" cy="98280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3" name=""/>
          <p:cNvSpPr/>
          <p:nvPr/>
        </p:nvSpPr>
        <p:spPr>
          <a:xfrm>
            <a:off x="2073240" y="2689200"/>
            <a:ext cx="1328760" cy="2840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4" name=""/>
          <p:cNvSpPr/>
          <p:nvPr/>
        </p:nvSpPr>
        <p:spPr>
          <a:xfrm>
            <a:off x="1849320" y="1603440"/>
            <a:ext cx="36720" cy="16668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5" name=""/>
          <p:cNvSpPr/>
          <p:nvPr/>
        </p:nvSpPr>
        <p:spPr>
          <a:xfrm>
            <a:off x="1779480" y="1636560"/>
            <a:ext cx="90720" cy="7164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6" name=""/>
          <p:cNvSpPr/>
          <p:nvPr/>
        </p:nvSpPr>
        <p:spPr>
          <a:xfrm>
            <a:off x="2220840" y="3325680"/>
            <a:ext cx="77760" cy="21924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7" name=""/>
          <p:cNvSpPr/>
          <p:nvPr/>
        </p:nvSpPr>
        <p:spPr>
          <a:xfrm>
            <a:off x="2631960" y="4003560"/>
            <a:ext cx="241560" cy="3636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8" name=""/>
          <p:cNvSpPr/>
          <p:nvPr/>
        </p:nvSpPr>
        <p:spPr>
          <a:xfrm>
            <a:off x="2527200" y="3708360"/>
            <a:ext cx="366840" cy="19224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9" name=""/>
          <p:cNvSpPr/>
          <p:nvPr/>
        </p:nvSpPr>
        <p:spPr>
          <a:xfrm>
            <a:off x="1492200" y="3514680"/>
            <a:ext cx="1187640" cy="76212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0" name=""/>
          <p:cNvSpPr/>
          <p:nvPr/>
        </p:nvSpPr>
        <p:spPr>
          <a:xfrm>
            <a:off x="3238560" y="4254480"/>
            <a:ext cx="2200320" cy="6015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1" name=""/>
          <p:cNvSpPr/>
          <p:nvPr/>
        </p:nvSpPr>
        <p:spPr>
          <a:xfrm>
            <a:off x="5121360" y="4238640"/>
            <a:ext cx="129960" cy="8424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2" name=""/>
          <p:cNvSpPr/>
          <p:nvPr/>
        </p:nvSpPr>
        <p:spPr>
          <a:xfrm>
            <a:off x="5172120" y="4257720"/>
            <a:ext cx="63360" cy="8892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3" name=""/>
          <p:cNvSpPr/>
          <p:nvPr/>
        </p:nvSpPr>
        <p:spPr>
          <a:xfrm>
            <a:off x="5159520" y="4305240"/>
            <a:ext cx="34920" cy="4932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4" name=""/>
          <p:cNvSpPr/>
          <p:nvPr/>
        </p:nvSpPr>
        <p:spPr>
          <a:xfrm>
            <a:off x="3449520" y="4794120"/>
            <a:ext cx="109800" cy="14148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5" name=""/>
          <p:cNvSpPr/>
          <p:nvPr/>
        </p:nvSpPr>
        <p:spPr>
          <a:xfrm>
            <a:off x="3325680" y="4667400"/>
            <a:ext cx="144720" cy="15372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6" name=""/>
          <p:cNvSpPr/>
          <p:nvPr/>
        </p:nvSpPr>
        <p:spPr>
          <a:xfrm>
            <a:off x="3143160" y="4398840"/>
            <a:ext cx="490680" cy="3841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7" name=""/>
          <p:cNvSpPr/>
          <p:nvPr/>
        </p:nvSpPr>
        <p:spPr>
          <a:xfrm>
            <a:off x="3100320" y="4311720"/>
            <a:ext cx="839880" cy="27792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8" name=""/>
          <p:cNvSpPr/>
          <p:nvPr/>
        </p:nvSpPr>
        <p:spPr>
          <a:xfrm>
            <a:off x="4405320" y="4280040"/>
            <a:ext cx="22320" cy="7452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9" name=""/>
          <p:cNvSpPr/>
          <p:nvPr/>
        </p:nvSpPr>
        <p:spPr>
          <a:xfrm>
            <a:off x="5135400" y="4029120"/>
            <a:ext cx="10008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0" name=""/>
          <p:cNvSpPr/>
          <p:nvPr/>
        </p:nvSpPr>
        <p:spPr>
          <a:xfrm>
            <a:off x="3467160" y="4541760"/>
            <a:ext cx="160200" cy="21744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11" name=""/>
          <p:cNvGrpSpPr/>
          <p:nvPr/>
        </p:nvGrpSpPr>
        <p:grpSpPr>
          <a:xfrm>
            <a:off x="4281480" y="4005360"/>
            <a:ext cx="177840" cy="187200"/>
            <a:chOff x="4281480" y="4005360"/>
            <a:chExt cx="177840" cy="187200"/>
          </a:xfrm>
        </p:grpSpPr>
        <p:sp>
          <p:nvSpPr>
            <p:cNvPr id="1812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4281480" y="400536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4281480" y="402768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16" name=""/>
          <p:cNvGrpSpPr/>
          <p:nvPr/>
        </p:nvGrpSpPr>
        <p:grpSpPr>
          <a:xfrm>
            <a:off x="4281480" y="4005360"/>
            <a:ext cx="177840" cy="187200"/>
            <a:chOff x="4281480" y="4005360"/>
            <a:chExt cx="177840" cy="187200"/>
          </a:xfrm>
        </p:grpSpPr>
        <p:sp>
          <p:nvSpPr>
            <p:cNvPr id="1817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8" name=""/>
            <p:cNvSpPr/>
            <p:nvPr/>
          </p:nvSpPr>
          <p:spPr>
            <a:xfrm>
              <a:off x="4281480" y="400536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0" name=""/>
            <p:cNvSpPr/>
            <p:nvPr/>
          </p:nvSpPr>
          <p:spPr>
            <a:xfrm>
              <a:off x="4281480" y="402768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21" name=""/>
          <p:cNvGrpSpPr/>
          <p:nvPr/>
        </p:nvGrpSpPr>
        <p:grpSpPr>
          <a:xfrm>
            <a:off x="4281480" y="4005360"/>
            <a:ext cx="177840" cy="187200"/>
            <a:chOff x="4281480" y="4005360"/>
            <a:chExt cx="177840" cy="187200"/>
          </a:xfrm>
        </p:grpSpPr>
        <p:sp>
          <p:nvSpPr>
            <p:cNvPr id="1822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3" name=""/>
            <p:cNvSpPr/>
            <p:nvPr/>
          </p:nvSpPr>
          <p:spPr>
            <a:xfrm>
              <a:off x="4281480" y="400536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4" name=""/>
            <p:cNvSpPr/>
            <p:nvPr/>
          </p:nvSpPr>
          <p:spPr>
            <a:xfrm>
              <a:off x="4281480" y="400536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5" name=""/>
            <p:cNvSpPr/>
            <p:nvPr/>
          </p:nvSpPr>
          <p:spPr>
            <a:xfrm>
              <a:off x="4281480" y="402768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26" name=""/>
          <p:cNvSpPr/>
          <p:nvPr/>
        </p:nvSpPr>
        <p:spPr>
          <a:xfrm>
            <a:off x="4016520" y="4282920"/>
            <a:ext cx="222120" cy="174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7" name=""/>
          <p:cNvSpPr/>
          <p:nvPr/>
        </p:nvSpPr>
        <p:spPr>
          <a:xfrm>
            <a:off x="3870360" y="425304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8" name=""/>
          <p:cNvSpPr/>
          <p:nvPr/>
        </p:nvSpPr>
        <p:spPr>
          <a:xfrm>
            <a:off x="4032360" y="429408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9" name=""/>
          <p:cNvSpPr/>
          <p:nvPr/>
        </p:nvSpPr>
        <p:spPr>
          <a:xfrm>
            <a:off x="4064040" y="4376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0" name=""/>
          <p:cNvSpPr/>
          <p:nvPr/>
        </p:nvSpPr>
        <p:spPr>
          <a:xfrm>
            <a:off x="3924360" y="4048200"/>
            <a:ext cx="52236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1" name=""/>
          <p:cNvSpPr/>
          <p:nvPr/>
        </p:nvSpPr>
        <p:spPr>
          <a:xfrm>
            <a:off x="4106880" y="266868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2" name=""/>
          <p:cNvSpPr/>
          <p:nvPr/>
        </p:nvSpPr>
        <p:spPr>
          <a:xfrm>
            <a:off x="4016520" y="4282920"/>
            <a:ext cx="222120" cy="174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3" name=""/>
          <p:cNvSpPr/>
          <p:nvPr/>
        </p:nvSpPr>
        <p:spPr>
          <a:xfrm>
            <a:off x="3870360" y="425304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4" name=""/>
          <p:cNvSpPr/>
          <p:nvPr/>
        </p:nvSpPr>
        <p:spPr>
          <a:xfrm>
            <a:off x="4032360" y="429408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5" name=""/>
          <p:cNvSpPr/>
          <p:nvPr/>
        </p:nvSpPr>
        <p:spPr>
          <a:xfrm>
            <a:off x="4064040" y="4376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6" name=""/>
          <p:cNvSpPr/>
          <p:nvPr/>
        </p:nvSpPr>
        <p:spPr>
          <a:xfrm>
            <a:off x="3924360" y="4048200"/>
            <a:ext cx="52236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7" name=""/>
          <p:cNvSpPr/>
          <p:nvPr/>
        </p:nvSpPr>
        <p:spPr>
          <a:xfrm>
            <a:off x="4106880" y="266868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8" name=""/>
          <p:cNvSpPr/>
          <p:nvPr/>
        </p:nvSpPr>
        <p:spPr>
          <a:xfrm>
            <a:off x="3924360" y="4048200"/>
            <a:ext cx="52236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9" name=""/>
          <p:cNvSpPr/>
          <p:nvPr/>
        </p:nvSpPr>
        <p:spPr>
          <a:xfrm>
            <a:off x="4106880" y="2668680"/>
            <a:ext cx="523800" cy="24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0" name=""/>
          <p:cNvSpPr/>
          <p:nvPr/>
        </p:nvSpPr>
        <p:spPr>
          <a:xfrm>
            <a:off x="4327560" y="3598920"/>
            <a:ext cx="119160" cy="1159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1" name=""/>
          <p:cNvSpPr/>
          <p:nvPr/>
        </p:nvSpPr>
        <p:spPr>
          <a:xfrm>
            <a:off x="4280040" y="4102200"/>
            <a:ext cx="276120" cy="2826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42" name=""/>
          <p:cNvGrpSpPr/>
          <p:nvPr/>
        </p:nvGrpSpPr>
        <p:grpSpPr>
          <a:xfrm>
            <a:off x="3936960" y="4278240"/>
            <a:ext cx="222120" cy="174600"/>
            <a:chOff x="3936960" y="4278240"/>
            <a:chExt cx="222120" cy="174600"/>
          </a:xfrm>
        </p:grpSpPr>
        <p:sp>
          <p:nvSpPr>
            <p:cNvPr id="1843" name=""/>
            <p:cNvSpPr/>
            <p:nvPr/>
          </p:nvSpPr>
          <p:spPr>
            <a:xfrm>
              <a:off x="3936960" y="4278240"/>
              <a:ext cx="22212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844" name=""/>
            <p:cNvGrpSpPr/>
            <p:nvPr/>
          </p:nvGrpSpPr>
          <p:grpSpPr>
            <a:xfrm>
              <a:off x="3952800" y="4289400"/>
              <a:ext cx="182160" cy="158760"/>
              <a:chOff x="3952800" y="4289400"/>
              <a:chExt cx="182160" cy="158760"/>
            </a:xfrm>
          </p:grpSpPr>
          <p:sp>
            <p:nvSpPr>
              <p:cNvPr id="1845" name=""/>
              <p:cNvSpPr/>
              <p:nvPr/>
            </p:nvSpPr>
            <p:spPr>
              <a:xfrm>
                <a:off x="3952800" y="4289400"/>
                <a:ext cx="1821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Henry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6" name=""/>
              <p:cNvSpPr/>
              <p:nvPr/>
            </p:nvSpPr>
            <p:spPr>
              <a:xfrm>
                <a:off x="3982320" y="437184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847" name=""/>
          <p:cNvSpPr/>
          <p:nvPr/>
        </p:nvSpPr>
        <p:spPr>
          <a:xfrm flipV="1">
            <a:off x="1544760" y="3984120"/>
            <a:ext cx="288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8" name=""/>
          <p:cNvSpPr/>
          <p:nvPr/>
        </p:nvSpPr>
        <p:spPr>
          <a:xfrm flipV="1">
            <a:off x="1544760" y="3984120"/>
            <a:ext cx="288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9" name=""/>
          <p:cNvSpPr/>
          <p:nvPr/>
        </p:nvSpPr>
        <p:spPr>
          <a:xfrm flipV="1">
            <a:off x="1544760" y="3984120"/>
            <a:ext cx="288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0" name=""/>
          <p:cNvSpPr/>
          <p:nvPr/>
        </p:nvSpPr>
        <p:spPr>
          <a:xfrm flipV="1">
            <a:off x="1544760" y="3984480"/>
            <a:ext cx="2880" cy="921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51" name=""/>
          <p:cNvGrpSpPr/>
          <p:nvPr/>
        </p:nvGrpSpPr>
        <p:grpSpPr>
          <a:xfrm>
            <a:off x="1893960" y="2433600"/>
            <a:ext cx="2665080" cy="2268720"/>
            <a:chOff x="1893960" y="2433600"/>
            <a:chExt cx="2665080" cy="2268720"/>
          </a:xfrm>
        </p:grpSpPr>
        <p:sp>
          <p:nvSpPr>
            <p:cNvPr id="1852" name=""/>
            <p:cNvSpPr/>
            <p:nvPr/>
          </p:nvSpPr>
          <p:spPr>
            <a:xfrm>
              <a:off x="2273400" y="3827880"/>
              <a:ext cx="7200" cy="7812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3" name=""/>
            <p:cNvSpPr/>
            <p:nvPr/>
          </p:nvSpPr>
          <p:spPr>
            <a:xfrm>
              <a:off x="2273400" y="3906000"/>
              <a:ext cx="105120" cy="3456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4" name=""/>
            <p:cNvSpPr/>
            <p:nvPr/>
          </p:nvSpPr>
          <p:spPr>
            <a:xfrm>
              <a:off x="2280960" y="3827880"/>
              <a:ext cx="97920" cy="11268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2189880" y="3792960"/>
              <a:ext cx="45360" cy="9828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2189880" y="3891600"/>
              <a:ext cx="1440" cy="1440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7" name=""/>
            <p:cNvSpPr/>
            <p:nvPr/>
          </p:nvSpPr>
          <p:spPr>
            <a:xfrm>
              <a:off x="1917000" y="3906000"/>
              <a:ext cx="272520" cy="12600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1893960" y="4032360"/>
              <a:ext cx="23040" cy="1440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1893960" y="4046760"/>
              <a:ext cx="1080" cy="684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960" bIns="-39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1893960" y="4053960"/>
              <a:ext cx="23040" cy="64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1917000" y="4053960"/>
              <a:ext cx="1440" cy="648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2" name=""/>
            <p:cNvSpPr/>
            <p:nvPr/>
          </p:nvSpPr>
          <p:spPr>
            <a:xfrm>
              <a:off x="1917000" y="3912840"/>
              <a:ext cx="347400" cy="14076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2137320" y="3976560"/>
              <a:ext cx="1080" cy="1296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2120760" y="3989880"/>
              <a:ext cx="16200" cy="2916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7640" bIns="-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2084400" y="4019040"/>
              <a:ext cx="36360" cy="7020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2264400" y="4004280"/>
              <a:ext cx="76320" cy="4932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2341080" y="3968640"/>
              <a:ext cx="1080" cy="3564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160" bIns="-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2341080" y="3968640"/>
              <a:ext cx="720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2348280" y="3934080"/>
              <a:ext cx="23040" cy="3420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600" bIns="-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2371680" y="3885120"/>
              <a:ext cx="67320" cy="4896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2439000" y="3885120"/>
              <a:ext cx="14400" cy="1296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2453760" y="3878280"/>
              <a:ext cx="16200" cy="2016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2469960" y="3827880"/>
              <a:ext cx="45000" cy="5004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2515320" y="3827880"/>
              <a:ext cx="91080" cy="108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2606400" y="3827880"/>
              <a:ext cx="29160" cy="2088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2635560" y="3848760"/>
              <a:ext cx="15840" cy="4248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2378880" y="3878280"/>
              <a:ext cx="272520" cy="7020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2439000" y="3940920"/>
              <a:ext cx="7200" cy="277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2439000" y="3968640"/>
              <a:ext cx="1080" cy="79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2409840" y="3976560"/>
              <a:ext cx="29160" cy="16848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2348280" y="4145400"/>
              <a:ext cx="61200" cy="1440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2242440" y="4152240"/>
              <a:ext cx="167040" cy="15552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2280960" y="4265280"/>
              <a:ext cx="248760" cy="11952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2522520" y="3835440"/>
              <a:ext cx="7200" cy="4248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2522520" y="3878280"/>
              <a:ext cx="14400" cy="4104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2537280" y="3919320"/>
              <a:ext cx="61560" cy="2124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2599200" y="3940920"/>
              <a:ext cx="36360" cy="1440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2635560" y="3955320"/>
              <a:ext cx="61200" cy="212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2582640" y="3878280"/>
              <a:ext cx="152280" cy="33084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2697120" y="3848760"/>
              <a:ext cx="210960" cy="9180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2772000" y="3940920"/>
              <a:ext cx="61200" cy="10584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2697120" y="3927600"/>
              <a:ext cx="74520" cy="3420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600" bIns="-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3" name=""/>
            <p:cNvSpPr/>
            <p:nvPr/>
          </p:nvSpPr>
          <p:spPr>
            <a:xfrm>
              <a:off x="2499120" y="3906000"/>
              <a:ext cx="144720" cy="38664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4" name=""/>
            <p:cNvSpPr/>
            <p:nvPr/>
          </p:nvSpPr>
          <p:spPr>
            <a:xfrm flipV="1">
              <a:off x="2537280" y="4019040"/>
              <a:ext cx="83520" cy="6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5" name=""/>
            <p:cNvSpPr/>
            <p:nvPr/>
          </p:nvSpPr>
          <p:spPr>
            <a:xfrm>
              <a:off x="2621160" y="4019040"/>
              <a:ext cx="45000" cy="648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2666160" y="3983400"/>
              <a:ext cx="30600" cy="4248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2621160" y="3961800"/>
              <a:ext cx="75960" cy="2124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2499120" y="3955320"/>
              <a:ext cx="121680" cy="1296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2439000" y="3989880"/>
              <a:ext cx="83160" cy="5688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080" bIns="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2341080" y="3989880"/>
              <a:ext cx="97920" cy="756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2439000" y="4096440"/>
              <a:ext cx="90720" cy="5544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2" name=""/>
            <p:cNvSpPr/>
            <p:nvPr/>
          </p:nvSpPr>
          <p:spPr>
            <a:xfrm>
              <a:off x="2508120" y="4130640"/>
              <a:ext cx="165600" cy="11952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2599200" y="4243680"/>
              <a:ext cx="112680" cy="2124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2651760" y="4271760"/>
              <a:ext cx="1440" cy="7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5" name=""/>
            <p:cNvSpPr/>
            <p:nvPr/>
          </p:nvSpPr>
          <p:spPr>
            <a:xfrm>
              <a:off x="2635560" y="4279680"/>
              <a:ext cx="15840" cy="1296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2697120" y="4173120"/>
              <a:ext cx="82080" cy="4248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7" name=""/>
            <p:cNvSpPr/>
            <p:nvPr/>
          </p:nvSpPr>
          <p:spPr>
            <a:xfrm>
              <a:off x="2779200" y="4215960"/>
              <a:ext cx="16200" cy="4248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2795400" y="4237200"/>
              <a:ext cx="21600" cy="212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2817360" y="4201200"/>
              <a:ext cx="61200" cy="4248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2228040" y="4328640"/>
              <a:ext cx="82080" cy="6264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2280960" y="4363560"/>
              <a:ext cx="143640" cy="33876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2341080" y="4427280"/>
              <a:ext cx="105120" cy="23868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3" name=""/>
            <p:cNvSpPr/>
            <p:nvPr/>
          </p:nvSpPr>
          <p:spPr>
            <a:xfrm>
              <a:off x="2446560" y="4399200"/>
              <a:ext cx="38160" cy="2772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4" name=""/>
            <p:cNvSpPr/>
            <p:nvPr/>
          </p:nvSpPr>
          <p:spPr>
            <a:xfrm>
              <a:off x="2484720" y="4384800"/>
              <a:ext cx="37800" cy="1440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2522520" y="4293000"/>
              <a:ext cx="136080" cy="10620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6" name=""/>
            <p:cNvSpPr/>
            <p:nvPr/>
          </p:nvSpPr>
          <p:spPr>
            <a:xfrm flipV="1">
              <a:off x="2378880" y="4441320"/>
              <a:ext cx="7200" cy="70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7" name=""/>
            <p:cNvSpPr/>
            <p:nvPr/>
          </p:nvSpPr>
          <p:spPr>
            <a:xfrm>
              <a:off x="2386080" y="4420800"/>
              <a:ext cx="14400" cy="2088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2302920" y="2770920"/>
              <a:ext cx="279720" cy="17676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2424600" y="2813400"/>
              <a:ext cx="854640" cy="7020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3839400" y="3046320"/>
              <a:ext cx="38160" cy="1440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3355560" y="3046320"/>
              <a:ext cx="38160" cy="10620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2" name=""/>
            <p:cNvSpPr/>
            <p:nvPr/>
          </p:nvSpPr>
          <p:spPr>
            <a:xfrm>
              <a:off x="3506400" y="3039480"/>
              <a:ext cx="69120" cy="8352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3" name=""/>
            <p:cNvSpPr/>
            <p:nvPr/>
          </p:nvSpPr>
          <p:spPr>
            <a:xfrm>
              <a:off x="3537360" y="3052800"/>
              <a:ext cx="181800" cy="8496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3575520" y="2883960"/>
              <a:ext cx="52200" cy="19800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3855600" y="2990520"/>
              <a:ext cx="309240" cy="19620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3642840" y="2997000"/>
              <a:ext cx="76320" cy="11268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3590280" y="3060720"/>
              <a:ext cx="219600" cy="6264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840" bIns="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3733920" y="3060720"/>
              <a:ext cx="30240" cy="4248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3506400" y="3103560"/>
              <a:ext cx="265320" cy="4896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3113280" y="3024720"/>
              <a:ext cx="227160" cy="11268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1" name=""/>
            <p:cNvSpPr/>
            <p:nvPr/>
          </p:nvSpPr>
          <p:spPr>
            <a:xfrm>
              <a:off x="3915720" y="2975760"/>
              <a:ext cx="52200" cy="1476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4006440" y="2948040"/>
              <a:ext cx="150840" cy="2088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3" name=""/>
            <p:cNvSpPr/>
            <p:nvPr/>
          </p:nvSpPr>
          <p:spPr>
            <a:xfrm flipV="1">
              <a:off x="3877560" y="3081960"/>
              <a:ext cx="23040" cy="129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3748680" y="3060720"/>
              <a:ext cx="106920" cy="2772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3846600" y="3060720"/>
              <a:ext cx="69120" cy="11952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3771720" y="3095280"/>
              <a:ext cx="98280" cy="1476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3794040" y="3103560"/>
              <a:ext cx="68760" cy="4896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2939040" y="3285360"/>
              <a:ext cx="234360" cy="16200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3219120" y="3215160"/>
              <a:ext cx="30600" cy="11268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3104640" y="3137760"/>
              <a:ext cx="167040" cy="10620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3393720" y="3222720"/>
              <a:ext cx="325440" cy="11952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2" name=""/>
            <p:cNvSpPr/>
            <p:nvPr/>
          </p:nvSpPr>
          <p:spPr>
            <a:xfrm>
              <a:off x="3362760" y="3229920"/>
              <a:ext cx="52560" cy="6336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3" name=""/>
            <p:cNvSpPr/>
            <p:nvPr/>
          </p:nvSpPr>
          <p:spPr>
            <a:xfrm>
              <a:off x="3324600" y="3131280"/>
              <a:ext cx="121680" cy="7020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3733920" y="3088800"/>
              <a:ext cx="21600" cy="212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3688560" y="3067560"/>
              <a:ext cx="52560" cy="4248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6" name=""/>
            <p:cNvSpPr/>
            <p:nvPr/>
          </p:nvSpPr>
          <p:spPr>
            <a:xfrm>
              <a:off x="4066920" y="3052800"/>
              <a:ext cx="90720" cy="7020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7" name=""/>
            <p:cNvSpPr/>
            <p:nvPr/>
          </p:nvSpPr>
          <p:spPr>
            <a:xfrm flipH="1">
              <a:off x="4052160" y="3187080"/>
              <a:ext cx="7200" cy="6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8" name=""/>
            <p:cNvSpPr/>
            <p:nvPr/>
          </p:nvSpPr>
          <p:spPr>
            <a:xfrm>
              <a:off x="3764520" y="3110040"/>
              <a:ext cx="82080" cy="11952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9" name=""/>
            <p:cNvSpPr/>
            <p:nvPr/>
          </p:nvSpPr>
          <p:spPr>
            <a:xfrm>
              <a:off x="3877560" y="2828160"/>
              <a:ext cx="38160" cy="2772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3817440" y="2757600"/>
              <a:ext cx="136080" cy="9792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3930480" y="2806920"/>
              <a:ext cx="83160" cy="2772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2" name=""/>
            <p:cNvSpPr/>
            <p:nvPr/>
          </p:nvSpPr>
          <p:spPr>
            <a:xfrm>
              <a:off x="4014000" y="2792520"/>
              <a:ext cx="67320" cy="2088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3" name=""/>
            <p:cNvSpPr/>
            <p:nvPr/>
          </p:nvSpPr>
          <p:spPr>
            <a:xfrm>
              <a:off x="3143160" y="2855880"/>
              <a:ext cx="143640" cy="22572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3400920" y="2828160"/>
              <a:ext cx="210960" cy="5544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3710160" y="2962440"/>
              <a:ext cx="54000" cy="3456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3755880" y="2948040"/>
              <a:ext cx="8640" cy="1440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3992040" y="2919960"/>
              <a:ext cx="7200" cy="277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8" name=""/>
            <p:cNvSpPr/>
            <p:nvPr/>
          </p:nvSpPr>
          <p:spPr>
            <a:xfrm>
              <a:off x="3250080" y="2941200"/>
              <a:ext cx="165240" cy="23868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9" name=""/>
            <p:cNvSpPr/>
            <p:nvPr/>
          </p:nvSpPr>
          <p:spPr>
            <a:xfrm>
              <a:off x="3393720" y="3003840"/>
              <a:ext cx="45000" cy="4248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3666600" y="2912040"/>
              <a:ext cx="279720" cy="7812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1" name=""/>
            <p:cNvSpPr/>
            <p:nvPr/>
          </p:nvSpPr>
          <p:spPr>
            <a:xfrm>
              <a:off x="3673800" y="2919960"/>
              <a:ext cx="203760" cy="19008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2" name=""/>
            <p:cNvSpPr/>
            <p:nvPr/>
          </p:nvSpPr>
          <p:spPr>
            <a:xfrm flipH="1" flipV="1">
              <a:off x="3620880" y="2877480"/>
              <a:ext cx="52560" cy="42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3" name=""/>
            <p:cNvSpPr/>
            <p:nvPr/>
          </p:nvSpPr>
          <p:spPr>
            <a:xfrm>
              <a:off x="3620880" y="2926440"/>
              <a:ext cx="98280" cy="7704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3975840" y="2912040"/>
              <a:ext cx="136080" cy="2088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5" name=""/>
            <p:cNvSpPr/>
            <p:nvPr/>
          </p:nvSpPr>
          <p:spPr>
            <a:xfrm>
              <a:off x="3983040" y="2813400"/>
              <a:ext cx="45360" cy="11952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3884760" y="2849400"/>
              <a:ext cx="52560" cy="3456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7" name=""/>
            <p:cNvSpPr/>
            <p:nvPr/>
          </p:nvSpPr>
          <p:spPr>
            <a:xfrm>
              <a:off x="3370320" y="2729880"/>
              <a:ext cx="68760" cy="7704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3150360" y="2770920"/>
              <a:ext cx="61200" cy="2124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9" name=""/>
            <p:cNvSpPr/>
            <p:nvPr/>
          </p:nvSpPr>
          <p:spPr>
            <a:xfrm>
              <a:off x="4081320" y="2630160"/>
              <a:ext cx="8640" cy="208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0" name=""/>
            <p:cNvSpPr/>
            <p:nvPr/>
          </p:nvSpPr>
          <p:spPr>
            <a:xfrm>
              <a:off x="4059360" y="2651400"/>
              <a:ext cx="30240" cy="14076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3786840" y="2659320"/>
              <a:ext cx="173880" cy="16200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3605040" y="2751120"/>
              <a:ext cx="52200" cy="11952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3384720" y="2835000"/>
              <a:ext cx="552960" cy="9792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4" name=""/>
            <p:cNvSpPr/>
            <p:nvPr/>
          </p:nvSpPr>
          <p:spPr>
            <a:xfrm>
              <a:off x="3370320" y="2792520"/>
              <a:ext cx="83160" cy="7812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5" name=""/>
            <p:cNvSpPr/>
            <p:nvPr/>
          </p:nvSpPr>
          <p:spPr>
            <a:xfrm>
              <a:off x="3331800" y="2828160"/>
              <a:ext cx="52560" cy="2772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3377520" y="2800080"/>
              <a:ext cx="98280" cy="21096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7" name=""/>
            <p:cNvSpPr/>
            <p:nvPr/>
          </p:nvSpPr>
          <p:spPr>
            <a:xfrm>
              <a:off x="3233880" y="2800080"/>
              <a:ext cx="61200" cy="6228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8" name=""/>
            <p:cNvSpPr/>
            <p:nvPr/>
          </p:nvSpPr>
          <p:spPr>
            <a:xfrm>
              <a:off x="3090240" y="2849400"/>
              <a:ext cx="181800" cy="16200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9" name=""/>
            <p:cNvSpPr/>
            <p:nvPr/>
          </p:nvSpPr>
          <p:spPr>
            <a:xfrm flipH="1">
              <a:off x="3211920" y="2877480"/>
              <a:ext cx="21600" cy="34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0" name=""/>
            <p:cNvSpPr/>
            <p:nvPr/>
          </p:nvSpPr>
          <p:spPr>
            <a:xfrm>
              <a:off x="3877560" y="2700360"/>
              <a:ext cx="52560" cy="12096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1" name=""/>
            <p:cNvSpPr/>
            <p:nvPr/>
          </p:nvSpPr>
          <p:spPr>
            <a:xfrm>
              <a:off x="3870360" y="2721960"/>
              <a:ext cx="83160" cy="11952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2" name=""/>
            <p:cNvSpPr/>
            <p:nvPr/>
          </p:nvSpPr>
          <p:spPr>
            <a:xfrm>
              <a:off x="3870360" y="2800080"/>
              <a:ext cx="75960" cy="4104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3" name=""/>
            <p:cNvSpPr/>
            <p:nvPr/>
          </p:nvSpPr>
          <p:spPr>
            <a:xfrm>
              <a:off x="3862800" y="2785680"/>
              <a:ext cx="7200" cy="1440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3650040" y="2779200"/>
              <a:ext cx="241920" cy="7668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3195720" y="2531520"/>
              <a:ext cx="83520" cy="37368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3188160" y="2841480"/>
              <a:ext cx="196200" cy="6372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3022560" y="2828160"/>
              <a:ext cx="210960" cy="5544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3295440" y="2828160"/>
              <a:ext cx="89280" cy="2772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3317400" y="2835000"/>
              <a:ext cx="52560" cy="2088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0" name=""/>
            <p:cNvSpPr/>
            <p:nvPr/>
          </p:nvSpPr>
          <p:spPr>
            <a:xfrm>
              <a:off x="3090240" y="2841480"/>
              <a:ext cx="250560" cy="15552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1" name=""/>
            <p:cNvSpPr/>
            <p:nvPr/>
          </p:nvSpPr>
          <p:spPr>
            <a:xfrm>
              <a:off x="3309840" y="2841480"/>
              <a:ext cx="67320" cy="5004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3370320" y="2792520"/>
              <a:ext cx="14400" cy="2088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3" name=""/>
            <p:cNvSpPr/>
            <p:nvPr/>
          </p:nvSpPr>
          <p:spPr>
            <a:xfrm>
              <a:off x="3324600" y="2806920"/>
              <a:ext cx="83520" cy="31644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4" name=""/>
            <p:cNvSpPr/>
            <p:nvPr/>
          </p:nvSpPr>
          <p:spPr>
            <a:xfrm flipH="1">
              <a:off x="3400920" y="2821680"/>
              <a:ext cx="7200" cy="129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5" name=""/>
            <p:cNvSpPr/>
            <p:nvPr/>
          </p:nvSpPr>
          <p:spPr>
            <a:xfrm>
              <a:off x="3377520" y="2828160"/>
              <a:ext cx="38160" cy="129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3340800" y="2821680"/>
              <a:ext cx="165240" cy="17532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7" name=""/>
            <p:cNvSpPr/>
            <p:nvPr/>
          </p:nvSpPr>
          <p:spPr>
            <a:xfrm>
              <a:off x="3439080" y="2800080"/>
              <a:ext cx="74520" cy="5544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8" name=""/>
            <p:cNvSpPr/>
            <p:nvPr/>
          </p:nvSpPr>
          <p:spPr>
            <a:xfrm>
              <a:off x="3430440" y="2729880"/>
              <a:ext cx="68760" cy="12600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9" name=""/>
            <p:cNvSpPr/>
            <p:nvPr/>
          </p:nvSpPr>
          <p:spPr>
            <a:xfrm>
              <a:off x="3340800" y="2567520"/>
              <a:ext cx="60120" cy="8352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3400920" y="2651400"/>
              <a:ext cx="7200" cy="79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1" name=""/>
            <p:cNvSpPr/>
            <p:nvPr/>
          </p:nvSpPr>
          <p:spPr>
            <a:xfrm>
              <a:off x="3408480" y="2659320"/>
              <a:ext cx="7200" cy="64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2" name=""/>
            <p:cNvSpPr/>
            <p:nvPr/>
          </p:nvSpPr>
          <p:spPr>
            <a:xfrm>
              <a:off x="3340800" y="2567520"/>
              <a:ext cx="74520" cy="9828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3" name=""/>
            <p:cNvSpPr/>
            <p:nvPr/>
          </p:nvSpPr>
          <p:spPr>
            <a:xfrm>
              <a:off x="4233600" y="2440080"/>
              <a:ext cx="74520" cy="3564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160" bIns="-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3120840" y="2553120"/>
              <a:ext cx="129240" cy="27504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5" name=""/>
            <p:cNvSpPr/>
            <p:nvPr/>
          </p:nvSpPr>
          <p:spPr>
            <a:xfrm>
              <a:off x="3635640" y="2638080"/>
              <a:ext cx="91080" cy="7704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6" name=""/>
            <p:cNvSpPr/>
            <p:nvPr/>
          </p:nvSpPr>
          <p:spPr>
            <a:xfrm flipH="1">
              <a:off x="3559320" y="2693880"/>
              <a:ext cx="52560" cy="6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7" name=""/>
            <p:cNvSpPr/>
            <p:nvPr/>
          </p:nvSpPr>
          <p:spPr>
            <a:xfrm>
              <a:off x="3377520" y="2680560"/>
              <a:ext cx="38160" cy="1296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3975840" y="2567520"/>
              <a:ext cx="83520" cy="7020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400" bIns="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9" name=""/>
            <p:cNvSpPr/>
            <p:nvPr/>
          </p:nvSpPr>
          <p:spPr>
            <a:xfrm>
              <a:off x="4035960" y="2567520"/>
              <a:ext cx="23400" cy="5580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000" bIns="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0" name=""/>
            <p:cNvSpPr/>
            <p:nvPr/>
          </p:nvSpPr>
          <p:spPr>
            <a:xfrm>
              <a:off x="3120840" y="2666160"/>
              <a:ext cx="7560" cy="208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1" name=""/>
            <p:cNvSpPr/>
            <p:nvPr/>
          </p:nvSpPr>
          <p:spPr>
            <a:xfrm>
              <a:off x="3439080" y="2574360"/>
              <a:ext cx="256680" cy="9792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2" name=""/>
            <p:cNvSpPr/>
            <p:nvPr/>
          </p:nvSpPr>
          <p:spPr>
            <a:xfrm>
              <a:off x="3400920" y="2644560"/>
              <a:ext cx="196200" cy="7704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3" name=""/>
            <p:cNvSpPr/>
            <p:nvPr/>
          </p:nvSpPr>
          <p:spPr>
            <a:xfrm>
              <a:off x="3340800" y="2433600"/>
              <a:ext cx="180000" cy="14076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4" name=""/>
            <p:cNvSpPr/>
            <p:nvPr/>
          </p:nvSpPr>
          <p:spPr>
            <a:xfrm>
              <a:off x="3513960" y="2469240"/>
              <a:ext cx="23400" cy="9792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5" name=""/>
            <p:cNvSpPr/>
            <p:nvPr/>
          </p:nvSpPr>
          <p:spPr>
            <a:xfrm>
              <a:off x="3393720" y="2666160"/>
              <a:ext cx="45000" cy="9144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3612240" y="2877480"/>
              <a:ext cx="15840" cy="6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7" name=""/>
            <p:cNvSpPr/>
            <p:nvPr/>
          </p:nvSpPr>
          <p:spPr>
            <a:xfrm flipH="1">
              <a:off x="3544200" y="2581200"/>
              <a:ext cx="30600" cy="1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3537360" y="2581200"/>
              <a:ext cx="14400" cy="75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240" bIns="-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3552120" y="2589120"/>
              <a:ext cx="23400" cy="108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3575520" y="2589120"/>
              <a:ext cx="29160" cy="3456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1" name=""/>
            <p:cNvSpPr/>
            <p:nvPr/>
          </p:nvSpPr>
          <p:spPr>
            <a:xfrm flipH="1" flipV="1">
              <a:off x="3583080" y="2623680"/>
              <a:ext cx="7200" cy="14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2" name=""/>
            <p:cNvSpPr/>
            <p:nvPr/>
          </p:nvSpPr>
          <p:spPr>
            <a:xfrm flipH="1">
              <a:off x="3257280" y="2806920"/>
              <a:ext cx="21600" cy="42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3166200" y="2883960"/>
              <a:ext cx="52560" cy="14076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4" name=""/>
            <p:cNvSpPr/>
            <p:nvPr/>
          </p:nvSpPr>
          <p:spPr>
            <a:xfrm flipH="1">
              <a:off x="3195360" y="2905560"/>
              <a:ext cx="23400" cy="42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4044960" y="2476080"/>
              <a:ext cx="188640" cy="4248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20" bIns="-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4233600" y="2448360"/>
              <a:ext cx="91080" cy="2772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4324680" y="2440080"/>
              <a:ext cx="21600" cy="79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4339440" y="2433600"/>
              <a:ext cx="60120" cy="10620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4399560" y="2539800"/>
              <a:ext cx="15840" cy="1296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4415760" y="2553120"/>
              <a:ext cx="1440" cy="2772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4415760" y="2581200"/>
              <a:ext cx="113040" cy="3564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160" bIns="-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3999240" y="2489040"/>
              <a:ext cx="52560" cy="3564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160" bIns="-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3999240" y="2469240"/>
              <a:ext cx="256680" cy="6228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4255920" y="2454840"/>
              <a:ext cx="68760" cy="1440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5" name=""/>
            <p:cNvSpPr/>
            <p:nvPr/>
          </p:nvSpPr>
          <p:spPr>
            <a:xfrm>
              <a:off x="4324680" y="2440080"/>
              <a:ext cx="21600" cy="1476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6" name=""/>
            <p:cNvSpPr/>
            <p:nvPr/>
          </p:nvSpPr>
          <p:spPr>
            <a:xfrm>
              <a:off x="4346640" y="2440080"/>
              <a:ext cx="83160" cy="1476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4430160" y="2454840"/>
              <a:ext cx="38160" cy="2088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4468320" y="2476080"/>
              <a:ext cx="21600" cy="212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9" name=""/>
            <p:cNvSpPr/>
            <p:nvPr/>
          </p:nvSpPr>
          <p:spPr>
            <a:xfrm>
              <a:off x="4490280" y="2497320"/>
              <a:ext cx="23400" cy="5544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4514040" y="2553120"/>
              <a:ext cx="1080" cy="108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4468320" y="2476080"/>
              <a:ext cx="38160" cy="7704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4506840" y="2553120"/>
              <a:ext cx="7200" cy="64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4514040" y="2559600"/>
              <a:ext cx="7200" cy="1476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4514040" y="2553120"/>
              <a:ext cx="45000" cy="14076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4346640" y="2440080"/>
              <a:ext cx="189000" cy="20448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4536000" y="2630160"/>
              <a:ext cx="15840" cy="108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4536000" y="2630160"/>
              <a:ext cx="15840" cy="108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8" name=""/>
            <p:cNvSpPr/>
            <p:nvPr/>
          </p:nvSpPr>
          <p:spPr>
            <a:xfrm flipH="1">
              <a:off x="4528800" y="2630160"/>
              <a:ext cx="7200" cy="1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4528800" y="2630160"/>
              <a:ext cx="1080" cy="1440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4528800" y="2644560"/>
              <a:ext cx="1080" cy="1476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4528800" y="2644560"/>
              <a:ext cx="1080" cy="1476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52" name=""/>
          <p:cNvSpPr/>
          <p:nvPr/>
        </p:nvSpPr>
        <p:spPr>
          <a:xfrm>
            <a:off x="5180400" y="2936880"/>
            <a:ext cx="523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MAAC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53" name=""/>
          <p:cNvGrpSpPr/>
          <p:nvPr/>
        </p:nvGrpSpPr>
        <p:grpSpPr>
          <a:xfrm>
            <a:off x="792000" y="1979640"/>
            <a:ext cx="5100480" cy="2548080"/>
            <a:chOff x="792000" y="1979640"/>
            <a:chExt cx="5100480" cy="2548080"/>
          </a:xfrm>
        </p:grpSpPr>
        <p:sp>
          <p:nvSpPr>
            <p:cNvPr id="2054" name=""/>
            <p:cNvSpPr/>
            <p:nvPr/>
          </p:nvSpPr>
          <p:spPr>
            <a:xfrm>
              <a:off x="5785920" y="2279160"/>
              <a:ext cx="106560" cy="330120"/>
            </a:xfrm>
            <a:custGeom>
              <a:avLst/>
              <a:gdLst/>
              <a:ahLst/>
              <a:rect l="l" t="t" r="r" b="b"/>
              <a:pathLst>
                <a:path w="67" h="228">
                  <a:moveTo>
                    <a:pt x="0" y="0"/>
                  </a:moveTo>
                  <a:lnTo>
                    <a:pt x="0" y="26"/>
                  </a:lnTo>
                  <a:lnTo>
                    <a:pt x="6" y="69"/>
                  </a:lnTo>
                  <a:lnTo>
                    <a:pt x="6" y="79"/>
                  </a:lnTo>
                  <a:lnTo>
                    <a:pt x="0" y="85"/>
                  </a:lnTo>
                  <a:lnTo>
                    <a:pt x="0" y="95"/>
                  </a:lnTo>
                  <a:lnTo>
                    <a:pt x="0" y="111"/>
                  </a:lnTo>
                  <a:lnTo>
                    <a:pt x="16" y="127"/>
                  </a:lnTo>
                  <a:lnTo>
                    <a:pt x="21" y="138"/>
                  </a:lnTo>
                  <a:lnTo>
                    <a:pt x="42" y="185"/>
                  </a:lnTo>
                  <a:lnTo>
                    <a:pt x="62" y="196"/>
                  </a:lnTo>
                  <a:lnTo>
                    <a:pt x="67" y="201"/>
                  </a:lnTo>
                  <a:lnTo>
                    <a:pt x="62" y="222"/>
                  </a:lnTo>
                  <a:lnTo>
                    <a:pt x="67" y="22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5" name=""/>
            <p:cNvSpPr/>
            <p:nvPr/>
          </p:nvSpPr>
          <p:spPr>
            <a:xfrm>
              <a:off x="1047600" y="2423880"/>
              <a:ext cx="148320" cy="1443600"/>
            </a:xfrm>
            <a:custGeom>
              <a:avLst/>
              <a:gdLst/>
              <a:ahLst/>
              <a:rect l="l" t="t" r="r" b="b"/>
              <a:pathLst>
                <a:path w="93" h="997">
                  <a:moveTo>
                    <a:pt x="0" y="997"/>
                  </a:moveTo>
                  <a:lnTo>
                    <a:pt x="51" y="912"/>
                  </a:lnTo>
                  <a:lnTo>
                    <a:pt x="93" y="483"/>
                  </a:lnTo>
                  <a:lnTo>
                    <a:pt x="82" y="27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1170000" y="3276720"/>
              <a:ext cx="659160" cy="605160"/>
            </a:xfrm>
            <a:custGeom>
              <a:avLst/>
              <a:gdLst/>
              <a:ahLst/>
              <a:rect l="l" t="t" r="r" b="b"/>
              <a:pathLst>
                <a:path w="413" h="418">
                  <a:moveTo>
                    <a:pt x="0" y="418"/>
                  </a:moveTo>
                  <a:lnTo>
                    <a:pt x="0" y="413"/>
                  </a:lnTo>
                  <a:lnTo>
                    <a:pt x="191" y="339"/>
                  </a:lnTo>
                  <a:lnTo>
                    <a:pt x="196" y="323"/>
                  </a:lnTo>
                  <a:lnTo>
                    <a:pt x="196" y="312"/>
                  </a:lnTo>
                  <a:lnTo>
                    <a:pt x="202" y="307"/>
                  </a:lnTo>
                  <a:lnTo>
                    <a:pt x="222" y="265"/>
                  </a:lnTo>
                  <a:lnTo>
                    <a:pt x="233" y="233"/>
                  </a:lnTo>
                  <a:lnTo>
                    <a:pt x="403" y="79"/>
                  </a:lnTo>
                  <a:lnTo>
                    <a:pt x="41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3033360" y="2393640"/>
              <a:ext cx="379800" cy="168840"/>
            </a:xfrm>
            <a:custGeom>
              <a:avLst/>
              <a:gdLst/>
              <a:ahLst/>
              <a:rect l="l" t="t" r="r" b="b"/>
              <a:pathLst>
                <a:path w="238" h="117">
                  <a:moveTo>
                    <a:pt x="0" y="0"/>
                  </a:moveTo>
                  <a:lnTo>
                    <a:pt x="238" y="106"/>
                  </a:lnTo>
                  <a:lnTo>
                    <a:pt x="238" y="11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3413520" y="2562840"/>
              <a:ext cx="81360" cy="14760"/>
            </a:xfrm>
            <a:custGeom>
              <a:avLst/>
              <a:gdLst/>
              <a:ahLst/>
              <a:rect l="l" t="t" r="r" b="b"/>
              <a:pathLst>
                <a:path w="51" h="10">
                  <a:moveTo>
                    <a:pt x="0" y="0"/>
                  </a:moveTo>
                  <a:lnTo>
                    <a:pt x="10" y="5"/>
                  </a:lnTo>
                  <a:lnTo>
                    <a:pt x="30" y="5"/>
                  </a:lnTo>
                  <a:lnTo>
                    <a:pt x="51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3494880" y="2577600"/>
              <a:ext cx="41040" cy="3168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0"/>
                  </a:moveTo>
                  <a:lnTo>
                    <a:pt x="5" y="6"/>
                  </a:lnTo>
                  <a:lnTo>
                    <a:pt x="16" y="16"/>
                  </a:lnTo>
                  <a:lnTo>
                    <a:pt x="26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3536280" y="2609640"/>
              <a:ext cx="33480" cy="10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2999880" y="2416680"/>
              <a:ext cx="841320" cy="62280"/>
            </a:xfrm>
            <a:custGeom>
              <a:avLst/>
              <a:gdLst/>
              <a:ahLst/>
              <a:rect l="l" t="t" r="r" b="b"/>
              <a:pathLst>
                <a:path w="527" h="43">
                  <a:moveTo>
                    <a:pt x="0" y="11"/>
                  </a:moveTo>
                  <a:lnTo>
                    <a:pt x="6" y="0"/>
                  </a:lnTo>
                  <a:lnTo>
                    <a:pt x="78" y="5"/>
                  </a:lnTo>
                  <a:lnTo>
                    <a:pt x="155" y="43"/>
                  </a:lnTo>
                  <a:lnTo>
                    <a:pt x="517" y="27"/>
                  </a:lnTo>
                  <a:lnTo>
                    <a:pt x="52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3807720" y="3706920"/>
              <a:ext cx="734040" cy="820800"/>
            </a:xfrm>
            <a:custGeom>
              <a:avLst/>
              <a:gdLst/>
              <a:ahLst/>
              <a:rect l="l" t="t" r="r" b="b"/>
              <a:pathLst>
                <a:path w="460" h="567">
                  <a:moveTo>
                    <a:pt x="0" y="561"/>
                  </a:moveTo>
                  <a:lnTo>
                    <a:pt x="16" y="561"/>
                  </a:lnTo>
                  <a:lnTo>
                    <a:pt x="21" y="556"/>
                  </a:lnTo>
                  <a:lnTo>
                    <a:pt x="52" y="556"/>
                  </a:lnTo>
                  <a:lnTo>
                    <a:pt x="57" y="556"/>
                  </a:lnTo>
                  <a:lnTo>
                    <a:pt x="124" y="556"/>
                  </a:lnTo>
                  <a:lnTo>
                    <a:pt x="181" y="561"/>
                  </a:lnTo>
                  <a:lnTo>
                    <a:pt x="191" y="561"/>
                  </a:lnTo>
                  <a:lnTo>
                    <a:pt x="202" y="567"/>
                  </a:lnTo>
                  <a:lnTo>
                    <a:pt x="217" y="561"/>
                  </a:lnTo>
                  <a:lnTo>
                    <a:pt x="243" y="561"/>
                  </a:lnTo>
                  <a:lnTo>
                    <a:pt x="238" y="514"/>
                  </a:lnTo>
                  <a:lnTo>
                    <a:pt x="238" y="498"/>
                  </a:lnTo>
                  <a:lnTo>
                    <a:pt x="243" y="429"/>
                  </a:lnTo>
                  <a:lnTo>
                    <a:pt x="238" y="408"/>
                  </a:lnTo>
                  <a:lnTo>
                    <a:pt x="243" y="355"/>
                  </a:lnTo>
                  <a:lnTo>
                    <a:pt x="238" y="349"/>
                  </a:lnTo>
                  <a:lnTo>
                    <a:pt x="243" y="328"/>
                  </a:lnTo>
                  <a:lnTo>
                    <a:pt x="248" y="339"/>
                  </a:lnTo>
                  <a:lnTo>
                    <a:pt x="248" y="323"/>
                  </a:lnTo>
                  <a:lnTo>
                    <a:pt x="274" y="286"/>
                  </a:lnTo>
                  <a:lnTo>
                    <a:pt x="279" y="280"/>
                  </a:lnTo>
                  <a:lnTo>
                    <a:pt x="310" y="270"/>
                  </a:lnTo>
                  <a:lnTo>
                    <a:pt x="372" y="217"/>
                  </a:lnTo>
                  <a:lnTo>
                    <a:pt x="460" y="132"/>
                  </a:lnTo>
                  <a:lnTo>
                    <a:pt x="418" y="148"/>
                  </a:lnTo>
                  <a:lnTo>
                    <a:pt x="377" y="159"/>
                  </a:lnTo>
                  <a:lnTo>
                    <a:pt x="362" y="169"/>
                  </a:lnTo>
                  <a:lnTo>
                    <a:pt x="331" y="180"/>
                  </a:lnTo>
                  <a:lnTo>
                    <a:pt x="320" y="164"/>
                  </a:lnTo>
                  <a:lnTo>
                    <a:pt x="264" y="116"/>
                  </a:lnTo>
                  <a:lnTo>
                    <a:pt x="258" y="106"/>
                  </a:lnTo>
                  <a:lnTo>
                    <a:pt x="253" y="100"/>
                  </a:lnTo>
                  <a:lnTo>
                    <a:pt x="248" y="53"/>
                  </a:lnTo>
                  <a:lnTo>
                    <a:pt x="248" y="42"/>
                  </a:lnTo>
                  <a:lnTo>
                    <a:pt x="26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3833280" y="4128120"/>
              <a:ext cx="362160" cy="390960"/>
            </a:xfrm>
            <a:custGeom>
              <a:avLst/>
              <a:gdLst/>
              <a:ahLst/>
              <a:rect l="l" t="t" r="r" b="b"/>
              <a:pathLst>
                <a:path w="227" h="270">
                  <a:moveTo>
                    <a:pt x="82" y="117"/>
                  </a:moveTo>
                  <a:lnTo>
                    <a:pt x="15" y="228"/>
                  </a:lnTo>
                  <a:lnTo>
                    <a:pt x="0" y="270"/>
                  </a:lnTo>
                  <a:lnTo>
                    <a:pt x="5" y="207"/>
                  </a:lnTo>
                  <a:lnTo>
                    <a:pt x="62" y="64"/>
                  </a:lnTo>
                  <a:lnTo>
                    <a:pt x="57" y="53"/>
                  </a:lnTo>
                  <a:lnTo>
                    <a:pt x="72" y="32"/>
                  </a:lnTo>
                  <a:lnTo>
                    <a:pt x="77" y="0"/>
                  </a:lnTo>
                  <a:lnTo>
                    <a:pt x="108" y="53"/>
                  </a:lnTo>
                  <a:lnTo>
                    <a:pt x="150" y="53"/>
                  </a:lnTo>
                  <a:lnTo>
                    <a:pt x="170" y="85"/>
                  </a:lnTo>
                  <a:lnTo>
                    <a:pt x="201" y="90"/>
                  </a:lnTo>
                  <a:lnTo>
                    <a:pt x="227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4146120" y="4258440"/>
              <a:ext cx="33120" cy="62280"/>
            </a:xfrm>
            <a:custGeom>
              <a:avLst/>
              <a:gdLst/>
              <a:ahLst/>
              <a:rect l="l" t="t" r="r" b="b"/>
              <a:pathLst>
                <a:path w="21" h="43">
                  <a:moveTo>
                    <a:pt x="5" y="0"/>
                  </a:moveTo>
                  <a:lnTo>
                    <a:pt x="0" y="21"/>
                  </a:lnTo>
                  <a:lnTo>
                    <a:pt x="21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4179600" y="4320720"/>
              <a:ext cx="114840" cy="91080"/>
            </a:xfrm>
            <a:custGeom>
              <a:avLst/>
              <a:gdLst/>
              <a:ahLst/>
              <a:rect l="l" t="t" r="r" b="b"/>
              <a:pathLst>
                <a:path w="72" h="63">
                  <a:moveTo>
                    <a:pt x="0" y="0"/>
                  </a:moveTo>
                  <a:lnTo>
                    <a:pt x="5" y="0"/>
                  </a:lnTo>
                  <a:lnTo>
                    <a:pt x="15" y="5"/>
                  </a:lnTo>
                  <a:lnTo>
                    <a:pt x="31" y="15"/>
                  </a:lnTo>
                  <a:lnTo>
                    <a:pt x="46" y="26"/>
                  </a:lnTo>
                  <a:lnTo>
                    <a:pt x="62" y="42"/>
                  </a:lnTo>
                  <a:lnTo>
                    <a:pt x="72" y="6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280" bIns="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4088520" y="4419360"/>
              <a:ext cx="354240" cy="99720"/>
            </a:xfrm>
            <a:custGeom>
              <a:avLst/>
              <a:gdLst/>
              <a:ahLst/>
              <a:rect l="l" t="t" r="r" b="b"/>
              <a:pathLst>
                <a:path w="222" h="69">
                  <a:moveTo>
                    <a:pt x="15" y="69"/>
                  </a:moveTo>
                  <a:lnTo>
                    <a:pt x="0" y="11"/>
                  </a:lnTo>
                  <a:lnTo>
                    <a:pt x="31" y="6"/>
                  </a:lnTo>
                  <a:lnTo>
                    <a:pt x="31" y="11"/>
                  </a:lnTo>
                  <a:lnTo>
                    <a:pt x="62" y="11"/>
                  </a:lnTo>
                  <a:lnTo>
                    <a:pt x="22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7" name=""/>
            <p:cNvSpPr/>
            <p:nvPr/>
          </p:nvSpPr>
          <p:spPr>
            <a:xfrm>
              <a:off x="3849120" y="3875040"/>
              <a:ext cx="82800" cy="5328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5" y="0"/>
                  </a:moveTo>
                  <a:lnTo>
                    <a:pt x="0" y="21"/>
                  </a:lnTo>
                  <a:lnTo>
                    <a:pt x="16" y="27"/>
                  </a:lnTo>
                  <a:lnTo>
                    <a:pt x="5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3734280" y="3790800"/>
              <a:ext cx="469440" cy="336960"/>
            </a:xfrm>
            <a:custGeom>
              <a:avLst/>
              <a:gdLst/>
              <a:ahLst/>
              <a:rect l="l" t="t" r="r" b="b"/>
              <a:pathLst>
                <a:path w="294" h="233">
                  <a:moveTo>
                    <a:pt x="294" y="0"/>
                  </a:moveTo>
                  <a:lnTo>
                    <a:pt x="191" y="10"/>
                  </a:lnTo>
                  <a:lnTo>
                    <a:pt x="191" y="21"/>
                  </a:lnTo>
                  <a:lnTo>
                    <a:pt x="165" y="116"/>
                  </a:lnTo>
                  <a:lnTo>
                    <a:pt x="134" y="127"/>
                  </a:lnTo>
                  <a:lnTo>
                    <a:pt x="113" y="122"/>
                  </a:lnTo>
                  <a:lnTo>
                    <a:pt x="113" y="132"/>
                  </a:lnTo>
                  <a:lnTo>
                    <a:pt x="103" y="143"/>
                  </a:lnTo>
                  <a:lnTo>
                    <a:pt x="82" y="233"/>
                  </a:lnTo>
                  <a:lnTo>
                    <a:pt x="139" y="233"/>
                  </a:lnTo>
                  <a:lnTo>
                    <a:pt x="134" y="106"/>
                  </a:lnTo>
                  <a:lnTo>
                    <a:pt x="124" y="95"/>
                  </a:lnTo>
                  <a:lnTo>
                    <a:pt x="119" y="90"/>
                  </a:lnTo>
                  <a:lnTo>
                    <a:pt x="129" y="74"/>
                  </a:lnTo>
                  <a:lnTo>
                    <a:pt x="113" y="74"/>
                  </a:lnTo>
                  <a:lnTo>
                    <a:pt x="103" y="48"/>
                  </a:lnTo>
                  <a:lnTo>
                    <a:pt x="88" y="48"/>
                  </a:lnTo>
                  <a:lnTo>
                    <a:pt x="88" y="42"/>
                  </a:lnTo>
                  <a:lnTo>
                    <a:pt x="72" y="42"/>
                  </a:lnTo>
                  <a:lnTo>
                    <a:pt x="72" y="85"/>
                  </a:lnTo>
                  <a:lnTo>
                    <a:pt x="5" y="79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9" name=""/>
            <p:cNvSpPr/>
            <p:nvPr/>
          </p:nvSpPr>
          <p:spPr>
            <a:xfrm>
              <a:off x="3948120" y="3667680"/>
              <a:ext cx="947880" cy="276120"/>
            </a:xfrm>
            <a:custGeom>
              <a:avLst/>
              <a:gdLst/>
              <a:ahLst/>
              <a:rect l="l" t="t" r="r" b="b"/>
              <a:pathLst>
                <a:path w="594" h="191">
                  <a:moveTo>
                    <a:pt x="0" y="191"/>
                  </a:moveTo>
                  <a:lnTo>
                    <a:pt x="36" y="186"/>
                  </a:lnTo>
                  <a:lnTo>
                    <a:pt x="41" y="186"/>
                  </a:lnTo>
                  <a:lnTo>
                    <a:pt x="52" y="180"/>
                  </a:lnTo>
                  <a:lnTo>
                    <a:pt x="93" y="175"/>
                  </a:lnTo>
                  <a:lnTo>
                    <a:pt x="98" y="170"/>
                  </a:lnTo>
                  <a:lnTo>
                    <a:pt x="150" y="164"/>
                  </a:lnTo>
                  <a:lnTo>
                    <a:pt x="150" y="170"/>
                  </a:lnTo>
                  <a:lnTo>
                    <a:pt x="165" y="170"/>
                  </a:lnTo>
                  <a:lnTo>
                    <a:pt x="170" y="159"/>
                  </a:lnTo>
                  <a:lnTo>
                    <a:pt x="181" y="138"/>
                  </a:lnTo>
                  <a:lnTo>
                    <a:pt x="227" y="95"/>
                  </a:lnTo>
                  <a:lnTo>
                    <a:pt x="294" y="58"/>
                  </a:lnTo>
                  <a:lnTo>
                    <a:pt x="361" y="48"/>
                  </a:lnTo>
                  <a:lnTo>
                    <a:pt x="377" y="48"/>
                  </a:lnTo>
                  <a:lnTo>
                    <a:pt x="382" y="42"/>
                  </a:lnTo>
                  <a:lnTo>
                    <a:pt x="382" y="42"/>
                  </a:lnTo>
                  <a:lnTo>
                    <a:pt x="392" y="32"/>
                  </a:lnTo>
                  <a:lnTo>
                    <a:pt x="408" y="21"/>
                  </a:lnTo>
                  <a:lnTo>
                    <a:pt x="480" y="21"/>
                  </a:lnTo>
                  <a:lnTo>
                    <a:pt x="506" y="27"/>
                  </a:lnTo>
                  <a:lnTo>
                    <a:pt x="537" y="27"/>
                  </a:lnTo>
                  <a:lnTo>
                    <a:pt x="537" y="21"/>
                  </a:lnTo>
                  <a:lnTo>
                    <a:pt x="547" y="21"/>
                  </a:lnTo>
                  <a:lnTo>
                    <a:pt x="547" y="21"/>
                  </a:lnTo>
                  <a:lnTo>
                    <a:pt x="563" y="0"/>
                  </a:lnTo>
                  <a:lnTo>
                    <a:pt x="594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0" name=""/>
            <p:cNvSpPr/>
            <p:nvPr/>
          </p:nvSpPr>
          <p:spPr>
            <a:xfrm>
              <a:off x="4219560" y="3660480"/>
              <a:ext cx="346320" cy="199800"/>
            </a:xfrm>
            <a:custGeom>
              <a:avLst/>
              <a:gdLst/>
              <a:ahLst/>
              <a:rect l="l" t="t" r="r" b="b"/>
              <a:pathLst>
                <a:path w="217" h="138">
                  <a:moveTo>
                    <a:pt x="0" y="138"/>
                  </a:moveTo>
                  <a:lnTo>
                    <a:pt x="11" y="138"/>
                  </a:lnTo>
                  <a:lnTo>
                    <a:pt x="62" y="53"/>
                  </a:lnTo>
                  <a:lnTo>
                    <a:pt x="119" y="69"/>
                  </a:lnTo>
                  <a:lnTo>
                    <a:pt x="135" y="32"/>
                  </a:lnTo>
                  <a:lnTo>
                    <a:pt x="191" y="53"/>
                  </a:lnTo>
                  <a:lnTo>
                    <a:pt x="176" y="5"/>
                  </a:lnTo>
                  <a:lnTo>
                    <a:pt x="176" y="0"/>
                  </a:lnTo>
                  <a:lnTo>
                    <a:pt x="207" y="10"/>
                  </a:lnTo>
                  <a:lnTo>
                    <a:pt x="207" y="26"/>
                  </a:lnTo>
                  <a:lnTo>
                    <a:pt x="217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4318560" y="3614040"/>
              <a:ext cx="116280" cy="99720"/>
            </a:xfrm>
            <a:custGeom>
              <a:avLst/>
              <a:gdLst/>
              <a:ahLst/>
              <a:rect l="l" t="t" r="r" b="b"/>
              <a:pathLst>
                <a:path w="73" h="69">
                  <a:moveTo>
                    <a:pt x="0" y="0"/>
                  </a:moveTo>
                  <a:lnTo>
                    <a:pt x="26" y="16"/>
                  </a:lnTo>
                  <a:lnTo>
                    <a:pt x="31" y="32"/>
                  </a:lnTo>
                  <a:lnTo>
                    <a:pt x="42" y="69"/>
                  </a:lnTo>
                  <a:lnTo>
                    <a:pt x="73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2" name=""/>
            <p:cNvSpPr/>
            <p:nvPr/>
          </p:nvSpPr>
          <p:spPr>
            <a:xfrm>
              <a:off x="5003640" y="3537360"/>
              <a:ext cx="73440" cy="6948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46" y="0"/>
                  </a:moveTo>
                  <a:lnTo>
                    <a:pt x="46" y="11"/>
                  </a:lnTo>
                  <a:lnTo>
                    <a:pt x="26" y="21"/>
                  </a:lnTo>
                  <a:lnTo>
                    <a:pt x="26" y="37"/>
                  </a:lnTo>
                  <a:lnTo>
                    <a:pt x="5" y="48"/>
                  </a:lnTo>
                  <a:lnTo>
                    <a:pt x="0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3" name=""/>
            <p:cNvSpPr/>
            <p:nvPr/>
          </p:nvSpPr>
          <p:spPr>
            <a:xfrm>
              <a:off x="4847040" y="3567960"/>
              <a:ext cx="114480" cy="3888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31" y="11"/>
                  </a:lnTo>
                  <a:lnTo>
                    <a:pt x="41" y="5"/>
                  </a:lnTo>
                  <a:lnTo>
                    <a:pt x="57" y="0"/>
                  </a:lnTo>
                  <a:lnTo>
                    <a:pt x="72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4" name=""/>
            <p:cNvSpPr/>
            <p:nvPr/>
          </p:nvSpPr>
          <p:spPr>
            <a:xfrm>
              <a:off x="4393440" y="3790800"/>
              <a:ext cx="346320" cy="253440"/>
            </a:xfrm>
            <a:custGeom>
              <a:avLst/>
              <a:gdLst/>
              <a:ahLst/>
              <a:rect l="l" t="t" r="r" b="b"/>
              <a:pathLst>
                <a:path w="217" h="175">
                  <a:moveTo>
                    <a:pt x="0" y="164"/>
                  </a:moveTo>
                  <a:lnTo>
                    <a:pt x="5" y="175"/>
                  </a:lnTo>
                  <a:lnTo>
                    <a:pt x="62" y="169"/>
                  </a:lnTo>
                  <a:lnTo>
                    <a:pt x="77" y="164"/>
                  </a:lnTo>
                  <a:lnTo>
                    <a:pt x="93" y="164"/>
                  </a:lnTo>
                  <a:lnTo>
                    <a:pt x="93" y="159"/>
                  </a:lnTo>
                  <a:lnTo>
                    <a:pt x="108" y="159"/>
                  </a:lnTo>
                  <a:lnTo>
                    <a:pt x="113" y="164"/>
                  </a:lnTo>
                  <a:lnTo>
                    <a:pt x="113" y="154"/>
                  </a:lnTo>
                  <a:lnTo>
                    <a:pt x="113" y="138"/>
                  </a:lnTo>
                  <a:lnTo>
                    <a:pt x="150" y="95"/>
                  </a:lnTo>
                  <a:lnTo>
                    <a:pt x="170" y="69"/>
                  </a:lnTo>
                  <a:lnTo>
                    <a:pt x="181" y="32"/>
                  </a:lnTo>
                  <a:lnTo>
                    <a:pt x="186" y="26"/>
                  </a:lnTo>
                  <a:lnTo>
                    <a:pt x="196" y="16"/>
                  </a:lnTo>
                  <a:lnTo>
                    <a:pt x="217" y="5"/>
                  </a:lnTo>
                  <a:lnTo>
                    <a:pt x="21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4739760" y="3706920"/>
              <a:ext cx="65520" cy="83880"/>
            </a:xfrm>
            <a:custGeom>
              <a:avLst/>
              <a:gdLst/>
              <a:ahLst/>
              <a:rect l="l" t="t" r="r" b="b"/>
              <a:pathLst>
                <a:path w="41" h="58">
                  <a:moveTo>
                    <a:pt x="0" y="58"/>
                  </a:moveTo>
                  <a:lnTo>
                    <a:pt x="5" y="53"/>
                  </a:lnTo>
                  <a:lnTo>
                    <a:pt x="15" y="37"/>
                  </a:lnTo>
                  <a:lnTo>
                    <a:pt x="20" y="31"/>
                  </a:lnTo>
                  <a:lnTo>
                    <a:pt x="20" y="26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6" name=""/>
            <p:cNvSpPr/>
            <p:nvPr/>
          </p:nvSpPr>
          <p:spPr>
            <a:xfrm>
              <a:off x="4739760" y="3698280"/>
              <a:ext cx="81360" cy="92520"/>
            </a:xfrm>
            <a:custGeom>
              <a:avLst/>
              <a:gdLst/>
              <a:ahLst/>
              <a:rect l="l" t="t" r="r" b="b"/>
              <a:pathLst>
                <a:path w="51" h="64">
                  <a:moveTo>
                    <a:pt x="51" y="0"/>
                  </a:moveTo>
                  <a:lnTo>
                    <a:pt x="26" y="32"/>
                  </a:lnTo>
                  <a:lnTo>
                    <a:pt x="20" y="43"/>
                  </a:lnTo>
                  <a:lnTo>
                    <a:pt x="5" y="64"/>
                  </a:lnTo>
                  <a:lnTo>
                    <a:pt x="0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7" name=""/>
            <p:cNvSpPr/>
            <p:nvPr/>
          </p:nvSpPr>
          <p:spPr>
            <a:xfrm>
              <a:off x="4771800" y="3606840"/>
              <a:ext cx="255600" cy="153000"/>
            </a:xfrm>
            <a:custGeom>
              <a:avLst/>
              <a:gdLst/>
              <a:ahLst/>
              <a:rect l="l" t="t" r="r" b="b"/>
              <a:pathLst>
                <a:path w="160" h="106">
                  <a:moveTo>
                    <a:pt x="160" y="0"/>
                  </a:moveTo>
                  <a:lnTo>
                    <a:pt x="155" y="5"/>
                  </a:lnTo>
                  <a:lnTo>
                    <a:pt x="129" y="10"/>
                  </a:lnTo>
                  <a:lnTo>
                    <a:pt x="124" y="16"/>
                  </a:lnTo>
                  <a:lnTo>
                    <a:pt x="119" y="0"/>
                  </a:lnTo>
                  <a:lnTo>
                    <a:pt x="114" y="21"/>
                  </a:lnTo>
                  <a:lnTo>
                    <a:pt x="93" y="31"/>
                  </a:lnTo>
                  <a:lnTo>
                    <a:pt x="78" y="47"/>
                  </a:lnTo>
                  <a:lnTo>
                    <a:pt x="67" y="58"/>
                  </a:lnTo>
                  <a:lnTo>
                    <a:pt x="36" y="69"/>
                  </a:lnTo>
                  <a:lnTo>
                    <a:pt x="42" y="74"/>
                  </a:lnTo>
                  <a:lnTo>
                    <a:pt x="47" y="79"/>
                  </a:lnTo>
                  <a:lnTo>
                    <a:pt x="42" y="84"/>
                  </a:lnTo>
                  <a:lnTo>
                    <a:pt x="26" y="84"/>
                  </a:lnTo>
                  <a:lnTo>
                    <a:pt x="11" y="90"/>
                  </a:lnTo>
                  <a:lnTo>
                    <a:pt x="6" y="106"/>
                  </a:lnTo>
                  <a:lnTo>
                    <a:pt x="0" y="10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8" name=""/>
            <p:cNvSpPr/>
            <p:nvPr/>
          </p:nvSpPr>
          <p:spPr>
            <a:xfrm>
              <a:off x="4524480" y="3737160"/>
              <a:ext cx="189720" cy="160200"/>
            </a:xfrm>
            <a:custGeom>
              <a:avLst/>
              <a:gdLst/>
              <a:ahLst/>
              <a:rect l="l" t="t" r="r" b="b"/>
              <a:pathLst>
                <a:path w="119" h="111">
                  <a:moveTo>
                    <a:pt x="0" y="0"/>
                  </a:moveTo>
                  <a:lnTo>
                    <a:pt x="6" y="16"/>
                  </a:lnTo>
                  <a:lnTo>
                    <a:pt x="6" y="16"/>
                  </a:lnTo>
                  <a:lnTo>
                    <a:pt x="11" y="21"/>
                  </a:lnTo>
                  <a:lnTo>
                    <a:pt x="6" y="21"/>
                  </a:lnTo>
                  <a:lnTo>
                    <a:pt x="6" y="16"/>
                  </a:lnTo>
                  <a:lnTo>
                    <a:pt x="0" y="16"/>
                  </a:lnTo>
                  <a:lnTo>
                    <a:pt x="0" y="26"/>
                  </a:lnTo>
                  <a:lnTo>
                    <a:pt x="37" y="106"/>
                  </a:lnTo>
                  <a:lnTo>
                    <a:pt x="11" y="111"/>
                  </a:lnTo>
                  <a:lnTo>
                    <a:pt x="11" y="106"/>
                  </a:lnTo>
                  <a:lnTo>
                    <a:pt x="99" y="85"/>
                  </a:lnTo>
                  <a:lnTo>
                    <a:pt x="114" y="74"/>
                  </a:lnTo>
                  <a:lnTo>
                    <a:pt x="119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4977720" y="3598200"/>
              <a:ext cx="453600" cy="230400"/>
            </a:xfrm>
            <a:custGeom>
              <a:avLst/>
              <a:gdLst/>
              <a:ahLst/>
              <a:rect l="l" t="t" r="r" b="b"/>
              <a:pathLst>
                <a:path w="284" h="159">
                  <a:moveTo>
                    <a:pt x="0" y="159"/>
                  </a:moveTo>
                  <a:lnTo>
                    <a:pt x="6" y="154"/>
                  </a:lnTo>
                  <a:lnTo>
                    <a:pt x="42" y="159"/>
                  </a:lnTo>
                  <a:lnTo>
                    <a:pt x="68" y="149"/>
                  </a:lnTo>
                  <a:lnTo>
                    <a:pt x="88" y="138"/>
                  </a:lnTo>
                  <a:lnTo>
                    <a:pt x="109" y="122"/>
                  </a:lnTo>
                  <a:lnTo>
                    <a:pt x="124" y="112"/>
                  </a:lnTo>
                  <a:lnTo>
                    <a:pt x="155" y="117"/>
                  </a:lnTo>
                  <a:lnTo>
                    <a:pt x="176" y="112"/>
                  </a:lnTo>
                  <a:lnTo>
                    <a:pt x="191" y="106"/>
                  </a:lnTo>
                  <a:lnTo>
                    <a:pt x="212" y="112"/>
                  </a:lnTo>
                  <a:lnTo>
                    <a:pt x="248" y="101"/>
                  </a:lnTo>
                  <a:lnTo>
                    <a:pt x="274" y="96"/>
                  </a:lnTo>
                  <a:lnTo>
                    <a:pt x="279" y="69"/>
                  </a:lnTo>
                  <a:lnTo>
                    <a:pt x="279" y="48"/>
                  </a:lnTo>
                  <a:lnTo>
                    <a:pt x="284" y="6"/>
                  </a:lnTo>
                  <a:lnTo>
                    <a:pt x="284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0" name=""/>
            <p:cNvSpPr/>
            <p:nvPr/>
          </p:nvSpPr>
          <p:spPr>
            <a:xfrm>
              <a:off x="5431320" y="3544560"/>
              <a:ext cx="33120" cy="53280"/>
            </a:xfrm>
            <a:custGeom>
              <a:avLst/>
              <a:gdLst/>
              <a:ahLst/>
              <a:rect l="l" t="t" r="r" b="b"/>
              <a:pathLst>
                <a:path w="21" h="37">
                  <a:moveTo>
                    <a:pt x="0" y="37"/>
                  </a:moveTo>
                  <a:lnTo>
                    <a:pt x="6" y="27"/>
                  </a:lnTo>
                  <a:lnTo>
                    <a:pt x="16" y="1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1" name=""/>
            <p:cNvSpPr/>
            <p:nvPr/>
          </p:nvSpPr>
          <p:spPr>
            <a:xfrm>
              <a:off x="5464800" y="3537360"/>
              <a:ext cx="1800" cy="72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2" name=""/>
            <p:cNvSpPr/>
            <p:nvPr/>
          </p:nvSpPr>
          <p:spPr>
            <a:xfrm flipV="1">
              <a:off x="5464800" y="3513960"/>
              <a:ext cx="25560" cy="226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3" name=""/>
            <p:cNvSpPr/>
            <p:nvPr/>
          </p:nvSpPr>
          <p:spPr>
            <a:xfrm>
              <a:off x="5490360" y="3421440"/>
              <a:ext cx="7920" cy="92880"/>
            </a:xfrm>
            <a:custGeom>
              <a:avLst/>
              <a:gdLst/>
              <a:ahLst/>
              <a:rect l="l" t="t" r="r" b="b"/>
              <a:pathLst>
                <a:path w="5" h="64">
                  <a:moveTo>
                    <a:pt x="0" y="64"/>
                  </a:moveTo>
                  <a:lnTo>
                    <a:pt x="0" y="48"/>
                  </a:lnTo>
                  <a:lnTo>
                    <a:pt x="0" y="27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080" bIns="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4" name=""/>
            <p:cNvSpPr/>
            <p:nvPr/>
          </p:nvSpPr>
          <p:spPr>
            <a:xfrm>
              <a:off x="5498280" y="3407040"/>
              <a:ext cx="98640" cy="14400"/>
            </a:xfrm>
            <a:custGeom>
              <a:avLst/>
              <a:gdLst/>
              <a:ahLst/>
              <a:rect l="l" t="t" r="r" b="b"/>
              <a:pathLst>
                <a:path w="62" h="10">
                  <a:moveTo>
                    <a:pt x="0" y="10"/>
                  </a:moveTo>
                  <a:lnTo>
                    <a:pt x="15" y="10"/>
                  </a:lnTo>
                  <a:lnTo>
                    <a:pt x="46" y="0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5" name=""/>
            <p:cNvSpPr/>
            <p:nvPr/>
          </p:nvSpPr>
          <p:spPr>
            <a:xfrm>
              <a:off x="5193720" y="3521520"/>
              <a:ext cx="15840" cy="176400"/>
            </a:xfrm>
            <a:custGeom>
              <a:avLst/>
              <a:gdLst/>
              <a:ahLst/>
              <a:rect l="l" t="t" r="r" b="b"/>
              <a:pathLst>
                <a:path w="10" h="122">
                  <a:moveTo>
                    <a:pt x="5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0" y="27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117"/>
                  </a:lnTo>
                  <a:lnTo>
                    <a:pt x="10" y="117"/>
                  </a:lnTo>
                  <a:lnTo>
                    <a:pt x="10" y="1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6" name=""/>
            <p:cNvSpPr/>
            <p:nvPr/>
          </p:nvSpPr>
          <p:spPr>
            <a:xfrm>
              <a:off x="4987440" y="3606840"/>
              <a:ext cx="362160" cy="214200"/>
            </a:xfrm>
            <a:custGeom>
              <a:avLst/>
              <a:gdLst/>
              <a:ahLst/>
              <a:rect l="l" t="t" r="r" b="b"/>
              <a:pathLst>
                <a:path w="227" h="148">
                  <a:moveTo>
                    <a:pt x="0" y="148"/>
                  </a:moveTo>
                  <a:lnTo>
                    <a:pt x="0" y="132"/>
                  </a:lnTo>
                  <a:lnTo>
                    <a:pt x="25" y="122"/>
                  </a:lnTo>
                  <a:lnTo>
                    <a:pt x="87" y="95"/>
                  </a:lnTo>
                  <a:lnTo>
                    <a:pt x="93" y="79"/>
                  </a:lnTo>
                  <a:lnTo>
                    <a:pt x="108" y="79"/>
                  </a:lnTo>
                  <a:lnTo>
                    <a:pt x="144" y="63"/>
                  </a:lnTo>
                  <a:lnTo>
                    <a:pt x="144" y="58"/>
                  </a:lnTo>
                  <a:lnTo>
                    <a:pt x="149" y="37"/>
                  </a:lnTo>
                  <a:lnTo>
                    <a:pt x="160" y="37"/>
                  </a:lnTo>
                  <a:lnTo>
                    <a:pt x="185" y="10"/>
                  </a:lnTo>
                  <a:lnTo>
                    <a:pt x="185" y="0"/>
                  </a:lnTo>
                  <a:lnTo>
                    <a:pt x="196" y="10"/>
                  </a:lnTo>
                  <a:lnTo>
                    <a:pt x="227" y="5"/>
                  </a:lnTo>
                  <a:lnTo>
                    <a:pt x="22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5391360" y="3583800"/>
              <a:ext cx="32040" cy="2304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20" y="16"/>
                  </a:moveTo>
                  <a:lnTo>
                    <a:pt x="15" y="1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8" name=""/>
            <p:cNvSpPr/>
            <p:nvPr/>
          </p:nvSpPr>
          <p:spPr>
            <a:xfrm>
              <a:off x="5342040" y="3537360"/>
              <a:ext cx="48960" cy="5328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31" y="32"/>
                  </a:moveTo>
                  <a:lnTo>
                    <a:pt x="15" y="37"/>
                  </a:lnTo>
                  <a:lnTo>
                    <a:pt x="25" y="21"/>
                  </a:lnTo>
                  <a:lnTo>
                    <a:pt x="15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9" name=""/>
            <p:cNvSpPr/>
            <p:nvPr/>
          </p:nvSpPr>
          <p:spPr>
            <a:xfrm>
              <a:off x="5605200" y="3674880"/>
              <a:ext cx="41400" cy="2304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26" y="16"/>
                  </a:moveTo>
                  <a:lnTo>
                    <a:pt x="20" y="6"/>
                  </a:lnTo>
                  <a:lnTo>
                    <a:pt x="10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0" name=""/>
            <p:cNvSpPr/>
            <p:nvPr/>
          </p:nvSpPr>
          <p:spPr>
            <a:xfrm>
              <a:off x="5490360" y="3660480"/>
              <a:ext cx="114480" cy="1440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10"/>
                  </a:moveTo>
                  <a:lnTo>
                    <a:pt x="51" y="5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5472720" y="3651840"/>
              <a:ext cx="17640" cy="82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2" name=""/>
            <p:cNvSpPr/>
            <p:nvPr/>
          </p:nvSpPr>
          <p:spPr>
            <a:xfrm>
              <a:off x="5464800" y="3637440"/>
              <a:ext cx="7920" cy="144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3" name=""/>
            <p:cNvSpPr/>
            <p:nvPr/>
          </p:nvSpPr>
          <p:spPr>
            <a:xfrm>
              <a:off x="5448960" y="3629880"/>
              <a:ext cx="15840" cy="720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4" name=""/>
            <p:cNvSpPr/>
            <p:nvPr/>
          </p:nvSpPr>
          <p:spPr>
            <a:xfrm>
              <a:off x="5193720" y="3698280"/>
              <a:ext cx="23760" cy="460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6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5175720" y="3744360"/>
              <a:ext cx="17640" cy="1548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11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6" name=""/>
            <p:cNvSpPr/>
            <p:nvPr/>
          </p:nvSpPr>
          <p:spPr>
            <a:xfrm flipH="1" flipV="1">
              <a:off x="4500720" y="3567600"/>
              <a:ext cx="7920" cy="925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7" name=""/>
            <p:cNvSpPr/>
            <p:nvPr/>
          </p:nvSpPr>
          <p:spPr>
            <a:xfrm>
              <a:off x="5587920" y="3407040"/>
              <a:ext cx="49320" cy="3744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31" y="16"/>
                  </a:moveTo>
                  <a:lnTo>
                    <a:pt x="26" y="16"/>
                  </a:lnTo>
                  <a:lnTo>
                    <a:pt x="26" y="26"/>
                  </a:lnTo>
                  <a:lnTo>
                    <a:pt x="16" y="21"/>
                  </a:lnTo>
                  <a:lnTo>
                    <a:pt x="16" y="26"/>
                  </a:lnTo>
                  <a:lnTo>
                    <a:pt x="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8" name=""/>
            <p:cNvSpPr/>
            <p:nvPr/>
          </p:nvSpPr>
          <p:spPr>
            <a:xfrm>
              <a:off x="5250600" y="3330360"/>
              <a:ext cx="403920" cy="130320"/>
            </a:xfrm>
            <a:custGeom>
              <a:avLst/>
              <a:gdLst/>
              <a:ahLst/>
              <a:rect l="l" t="t" r="r" b="b"/>
              <a:pathLst>
                <a:path w="253" h="90">
                  <a:moveTo>
                    <a:pt x="253" y="74"/>
                  </a:moveTo>
                  <a:lnTo>
                    <a:pt x="253" y="79"/>
                  </a:lnTo>
                  <a:lnTo>
                    <a:pt x="242" y="85"/>
                  </a:lnTo>
                  <a:lnTo>
                    <a:pt x="237" y="79"/>
                  </a:lnTo>
                  <a:lnTo>
                    <a:pt x="232" y="85"/>
                  </a:lnTo>
                  <a:lnTo>
                    <a:pt x="217" y="90"/>
                  </a:lnTo>
                  <a:lnTo>
                    <a:pt x="206" y="63"/>
                  </a:lnTo>
                  <a:lnTo>
                    <a:pt x="211" y="48"/>
                  </a:lnTo>
                  <a:lnTo>
                    <a:pt x="201" y="53"/>
                  </a:lnTo>
                  <a:lnTo>
                    <a:pt x="191" y="48"/>
                  </a:lnTo>
                  <a:lnTo>
                    <a:pt x="186" y="37"/>
                  </a:lnTo>
                  <a:lnTo>
                    <a:pt x="186" y="32"/>
                  </a:lnTo>
                  <a:lnTo>
                    <a:pt x="180" y="32"/>
                  </a:lnTo>
                  <a:lnTo>
                    <a:pt x="175" y="21"/>
                  </a:lnTo>
                  <a:lnTo>
                    <a:pt x="160" y="10"/>
                  </a:lnTo>
                  <a:lnTo>
                    <a:pt x="155" y="10"/>
                  </a:lnTo>
                  <a:lnTo>
                    <a:pt x="139" y="5"/>
                  </a:lnTo>
                  <a:lnTo>
                    <a:pt x="72" y="10"/>
                  </a:lnTo>
                  <a:lnTo>
                    <a:pt x="57" y="5"/>
                  </a:lnTo>
                  <a:lnTo>
                    <a:pt x="51" y="0"/>
                  </a:lnTo>
                  <a:lnTo>
                    <a:pt x="51" y="5"/>
                  </a:lnTo>
                  <a:lnTo>
                    <a:pt x="41" y="5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10" y="53"/>
                  </a:lnTo>
                  <a:lnTo>
                    <a:pt x="5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5242680" y="3300120"/>
              <a:ext cx="73440" cy="6768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1" y="47"/>
                  </a:moveTo>
                  <a:lnTo>
                    <a:pt x="0" y="16"/>
                  </a:lnTo>
                  <a:lnTo>
                    <a:pt x="4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0" name=""/>
            <p:cNvSpPr/>
            <p:nvPr/>
          </p:nvSpPr>
          <p:spPr>
            <a:xfrm>
              <a:off x="5052960" y="3191400"/>
              <a:ext cx="288720" cy="138960"/>
            </a:xfrm>
            <a:custGeom>
              <a:avLst/>
              <a:gdLst/>
              <a:ahLst/>
              <a:rect l="l" t="t" r="r" b="b"/>
              <a:pathLst>
                <a:path w="181" h="96">
                  <a:moveTo>
                    <a:pt x="0" y="27"/>
                  </a:moveTo>
                  <a:lnTo>
                    <a:pt x="52" y="11"/>
                  </a:lnTo>
                  <a:lnTo>
                    <a:pt x="57" y="11"/>
                  </a:lnTo>
                  <a:lnTo>
                    <a:pt x="67" y="6"/>
                  </a:lnTo>
                  <a:lnTo>
                    <a:pt x="77" y="6"/>
                  </a:lnTo>
                  <a:lnTo>
                    <a:pt x="88" y="0"/>
                  </a:lnTo>
                  <a:lnTo>
                    <a:pt x="93" y="6"/>
                  </a:lnTo>
                  <a:lnTo>
                    <a:pt x="113" y="0"/>
                  </a:lnTo>
                  <a:lnTo>
                    <a:pt x="129" y="11"/>
                  </a:lnTo>
                  <a:lnTo>
                    <a:pt x="150" y="38"/>
                  </a:lnTo>
                  <a:lnTo>
                    <a:pt x="170" y="91"/>
                  </a:lnTo>
                  <a:lnTo>
                    <a:pt x="181" y="91"/>
                  </a:lnTo>
                  <a:lnTo>
                    <a:pt x="175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1" name=""/>
            <p:cNvSpPr/>
            <p:nvPr/>
          </p:nvSpPr>
          <p:spPr>
            <a:xfrm>
              <a:off x="5242680" y="3184200"/>
              <a:ext cx="263520" cy="237240"/>
            </a:xfrm>
            <a:custGeom>
              <a:avLst/>
              <a:gdLst/>
              <a:ahLst/>
              <a:rect l="l" t="t" r="r" b="b"/>
              <a:pathLst>
                <a:path w="165" h="164">
                  <a:moveTo>
                    <a:pt x="0" y="11"/>
                  </a:moveTo>
                  <a:lnTo>
                    <a:pt x="46" y="5"/>
                  </a:lnTo>
                  <a:lnTo>
                    <a:pt x="51" y="0"/>
                  </a:lnTo>
                  <a:lnTo>
                    <a:pt x="62" y="0"/>
                  </a:lnTo>
                  <a:lnTo>
                    <a:pt x="67" y="5"/>
                  </a:lnTo>
                  <a:lnTo>
                    <a:pt x="77" y="5"/>
                  </a:lnTo>
                  <a:lnTo>
                    <a:pt x="77" y="11"/>
                  </a:lnTo>
                  <a:lnTo>
                    <a:pt x="87" y="11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98" y="43"/>
                  </a:lnTo>
                  <a:lnTo>
                    <a:pt x="118" y="53"/>
                  </a:lnTo>
                  <a:lnTo>
                    <a:pt x="124" y="122"/>
                  </a:lnTo>
                  <a:lnTo>
                    <a:pt x="139" y="159"/>
                  </a:lnTo>
                  <a:lnTo>
                    <a:pt x="165" y="1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2" name=""/>
            <p:cNvSpPr/>
            <p:nvPr/>
          </p:nvSpPr>
          <p:spPr>
            <a:xfrm>
              <a:off x="5440680" y="3207240"/>
              <a:ext cx="31680" cy="130320"/>
            </a:xfrm>
            <a:custGeom>
              <a:avLst/>
              <a:gdLst/>
              <a:ahLst/>
              <a:rect l="l" t="t" r="r" b="b"/>
              <a:pathLst>
                <a:path w="20" h="90">
                  <a:moveTo>
                    <a:pt x="20" y="90"/>
                  </a:moveTo>
                  <a:lnTo>
                    <a:pt x="15" y="64"/>
                  </a:lnTo>
                  <a:lnTo>
                    <a:pt x="10" y="53"/>
                  </a:lnTo>
                  <a:lnTo>
                    <a:pt x="10" y="48"/>
                  </a:lnTo>
                  <a:lnTo>
                    <a:pt x="5" y="32"/>
                  </a:lnTo>
                  <a:lnTo>
                    <a:pt x="20" y="11"/>
                  </a:lnTo>
                  <a:lnTo>
                    <a:pt x="15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3" name=""/>
            <p:cNvSpPr/>
            <p:nvPr/>
          </p:nvSpPr>
          <p:spPr>
            <a:xfrm>
              <a:off x="5440680" y="3184200"/>
              <a:ext cx="1800" cy="2304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5431320" y="3169800"/>
              <a:ext cx="9360" cy="1440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10"/>
                  </a:moveTo>
                  <a:lnTo>
                    <a:pt x="6" y="10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5431320" y="3161160"/>
              <a:ext cx="9360" cy="82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5175720" y="3130560"/>
              <a:ext cx="264960" cy="30240"/>
            </a:xfrm>
            <a:custGeom>
              <a:avLst/>
              <a:gdLst/>
              <a:ahLst/>
              <a:rect l="l" t="t" r="r" b="b"/>
              <a:pathLst>
                <a:path w="166" h="21">
                  <a:moveTo>
                    <a:pt x="166" y="21"/>
                  </a:moveTo>
                  <a:lnTo>
                    <a:pt x="155" y="16"/>
                  </a:lnTo>
                  <a:lnTo>
                    <a:pt x="145" y="16"/>
                  </a:lnTo>
                  <a:lnTo>
                    <a:pt x="145" y="11"/>
                  </a:lnTo>
                  <a:lnTo>
                    <a:pt x="140" y="5"/>
                  </a:lnTo>
                  <a:lnTo>
                    <a:pt x="135" y="0"/>
                  </a:lnTo>
                  <a:lnTo>
                    <a:pt x="129" y="5"/>
                  </a:lnTo>
                  <a:lnTo>
                    <a:pt x="124" y="0"/>
                  </a:lnTo>
                  <a:lnTo>
                    <a:pt x="109" y="5"/>
                  </a:lnTo>
                  <a:lnTo>
                    <a:pt x="109" y="11"/>
                  </a:lnTo>
                  <a:lnTo>
                    <a:pt x="98" y="11"/>
                  </a:lnTo>
                  <a:lnTo>
                    <a:pt x="93" y="16"/>
                  </a:lnTo>
                  <a:lnTo>
                    <a:pt x="88" y="16"/>
                  </a:lnTo>
                  <a:lnTo>
                    <a:pt x="83" y="16"/>
                  </a:lnTo>
                  <a:lnTo>
                    <a:pt x="78" y="16"/>
                  </a:lnTo>
                  <a:lnTo>
                    <a:pt x="67" y="21"/>
                  </a:lnTo>
                  <a:lnTo>
                    <a:pt x="57" y="16"/>
                  </a:lnTo>
                  <a:lnTo>
                    <a:pt x="42" y="16"/>
                  </a:lnTo>
                  <a:lnTo>
                    <a:pt x="31" y="11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5431320" y="3246480"/>
              <a:ext cx="9360" cy="29880"/>
            </a:xfrm>
            <a:custGeom>
              <a:avLst/>
              <a:gdLst/>
              <a:ahLst/>
              <a:rect l="l" t="t" r="r" b="b"/>
              <a:pathLst>
                <a:path w="6" h="21">
                  <a:moveTo>
                    <a:pt x="0" y="21"/>
                  </a:moveTo>
                  <a:lnTo>
                    <a:pt x="6" y="1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5440680" y="3207240"/>
              <a:ext cx="1800" cy="3888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1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5472720" y="3146760"/>
              <a:ext cx="91080" cy="106920"/>
            </a:xfrm>
            <a:custGeom>
              <a:avLst/>
              <a:gdLst/>
              <a:ahLst/>
              <a:rect l="l" t="t" r="r" b="b"/>
              <a:pathLst>
                <a:path w="57" h="74">
                  <a:moveTo>
                    <a:pt x="0" y="53"/>
                  </a:moveTo>
                  <a:lnTo>
                    <a:pt x="0" y="58"/>
                  </a:lnTo>
                  <a:lnTo>
                    <a:pt x="5" y="58"/>
                  </a:lnTo>
                  <a:lnTo>
                    <a:pt x="0" y="69"/>
                  </a:lnTo>
                  <a:lnTo>
                    <a:pt x="11" y="74"/>
                  </a:lnTo>
                  <a:lnTo>
                    <a:pt x="16" y="58"/>
                  </a:lnTo>
                  <a:lnTo>
                    <a:pt x="16" y="47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58"/>
                  </a:lnTo>
                  <a:lnTo>
                    <a:pt x="57" y="74"/>
                  </a:lnTo>
                  <a:lnTo>
                    <a:pt x="47" y="63"/>
                  </a:lnTo>
                  <a:lnTo>
                    <a:pt x="36" y="10"/>
                  </a:lnTo>
                  <a:lnTo>
                    <a:pt x="31" y="0"/>
                  </a:lnTo>
                  <a:lnTo>
                    <a:pt x="41" y="58"/>
                  </a:lnTo>
                  <a:lnTo>
                    <a:pt x="57" y="7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5233320" y="3092760"/>
              <a:ext cx="280800" cy="98280"/>
            </a:xfrm>
            <a:custGeom>
              <a:avLst/>
              <a:gdLst/>
              <a:ahLst/>
              <a:rect l="l" t="t" r="r" b="b"/>
              <a:pathLst>
                <a:path w="176" h="68">
                  <a:moveTo>
                    <a:pt x="0" y="68"/>
                  </a:moveTo>
                  <a:lnTo>
                    <a:pt x="52" y="63"/>
                  </a:lnTo>
                  <a:lnTo>
                    <a:pt x="57" y="58"/>
                  </a:lnTo>
                  <a:lnTo>
                    <a:pt x="99" y="58"/>
                  </a:lnTo>
                  <a:lnTo>
                    <a:pt x="109" y="47"/>
                  </a:lnTo>
                  <a:lnTo>
                    <a:pt x="130" y="47"/>
                  </a:lnTo>
                  <a:lnTo>
                    <a:pt x="135" y="47"/>
                  </a:lnTo>
                  <a:lnTo>
                    <a:pt x="135" y="37"/>
                  </a:lnTo>
                  <a:lnTo>
                    <a:pt x="145" y="37"/>
                  </a:lnTo>
                  <a:lnTo>
                    <a:pt x="155" y="42"/>
                  </a:lnTo>
                  <a:lnTo>
                    <a:pt x="161" y="42"/>
                  </a:lnTo>
                  <a:lnTo>
                    <a:pt x="161" y="47"/>
                  </a:lnTo>
                  <a:lnTo>
                    <a:pt x="161" y="37"/>
                  </a:lnTo>
                  <a:lnTo>
                    <a:pt x="155" y="37"/>
                  </a:lnTo>
                  <a:lnTo>
                    <a:pt x="150" y="31"/>
                  </a:lnTo>
                  <a:lnTo>
                    <a:pt x="155" y="26"/>
                  </a:lnTo>
                  <a:lnTo>
                    <a:pt x="161" y="26"/>
                  </a:lnTo>
                  <a:lnTo>
                    <a:pt x="161" y="21"/>
                  </a:lnTo>
                  <a:lnTo>
                    <a:pt x="166" y="21"/>
                  </a:lnTo>
                  <a:lnTo>
                    <a:pt x="17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5514480" y="2900520"/>
              <a:ext cx="73440" cy="532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5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26" y="0"/>
                  </a:lnTo>
                  <a:lnTo>
                    <a:pt x="31" y="5"/>
                  </a:lnTo>
                  <a:lnTo>
                    <a:pt x="36" y="11"/>
                  </a:lnTo>
                  <a:lnTo>
                    <a:pt x="41" y="27"/>
                  </a:lnTo>
                  <a:lnTo>
                    <a:pt x="41" y="27"/>
                  </a:lnTo>
                  <a:lnTo>
                    <a:pt x="46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2" name=""/>
            <p:cNvSpPr/>
            <p:nvPr/>
          </p:nvSpPr>
          <p:spPr>
            <a:xfrm>
              <a:off x="5704560" y="2839680"/>
              <a:ext cx="7920" cy="144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3" name=""/>
            <p:cNvSpPr/>
            <p:nvPr/>
          </p:nvSpPr>
          <p:spPr>
            <a:xfrm>
              <a:off x="5678640" y="2854080"/>
              <a:ext cx="25560" cy="828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0"/>
                  </a:moveTo>
                  <a:lnTo>
                    <a:pt x="11" y="0"/>
                  </a:lnTo>
                  <a:lnTo>
                    <a:pt x="5" y="6"/>
                  </a:lnTo>
                  <a:lnTo>
                    <a:pt x="0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5646960" y="2862720"/>
              <a:ext cx="31680" cy="76680"/>
            </a:xfrm>
            <a:custGeom>
              <a:avLst/>
              <a:gdLst/>
              <a:ahLst/>
              <a:rect l="l" t="t" r="r" b="b"/>
              <a:pathLst>
                <a:path w="20" h="53">
                  <a:moveTo>
                    <a:pt x="20" y="0"/>
                  </a:moveTo>
                  <a:lnTo>
                    <a:pt x="20" y="5"/>
                  </a:lnTo>
                  <a:lnTo>
                    <a:pt x="5" y="5"/>
                  </a:lnTo>
                  <a:lnTo>
                    <a:pt x="0" y="15"/>
                  </a:lnTo>
                  <a:lnTo>
                    <a:pt x="0" y="21"/>
                  </a:lnTo>
                  <a:lnTo>
                    <a:pt x="5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10" y="47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5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5654880" y="2939400"/>
              <a:ext cx="1440" cy="2160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5621040" y="2961000"/>
              <a:ext cx="33480" cy="1584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21" y="0"/>
                  </a:moveTo>
                  <a:lnTo>
                    <a:pt x="16" y="0"/>
                  </a:lnTo>
                  <a:lnTo>
                    <a:pt x="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5597280" y="2970000"/>
              <a:ext cx="23760" cy="720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5580000" y="2961000"/>
              <a:ext cx="17280" cy="864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5580000" y="2939400"/>
              <a:ext cx="132480" cy="144720"/>
            </a:xfrm>
            <a:custGeom>
              <a:avLst/>
              <a:gdLst/>
              <a:ahLst/>
              <a:rect l="l" t="t" r="r" b="b"/>
              <a:pathLst>
                <a:path w="83" h="100">
                  <a:moveTo>
                    <a:pt x="0" y="15"/>
                  </a:moveTo>
                  <a:lnTo>
                    <a:pt x="5" y="10"/>
                  </a:lnTo>
                  <a:lnTo>
                    <a:pt x="52" y="0"/>
                  </a:lnTo>
                  <a:lnTo>
                    <a:pt x="67" y="5"/>
                  </a:lnTo>
                  <a:lnTo>
                    <a:pt x="62" y="10"/>
                  </a:lnTo>
                  <a:lnTo>
                    <a:pt x="73" y="10"/>
                  </a:lnTo>
                  <a:lnTo>
                    <a:pt x="73" y="10"/>
                  </a:lnTo>
                  <a:lnTo>
                    <a:pt x="83" y="10"/>
                  </a:lnTo>
                  <a:lnTo>
                    <a:pt x="83" y="15"/>
                  </a:lnTo>
                  <a:lnTo>
                    <a:pt x="83" y="21"/>
                  </a:lnTo>
                  <a:lnTo>
                    <a:pt x="67" y="31"/>
                  </a:lnTo>
                  <a:lnTo>
                    <a:pt x="73" y="37"/>
                  </a:lnTo>
                  <a:lnTo>
                    <a:pt x="67" y="53"/>
                  </a:lnTo>
                  <a:lnTo>
                    <a:pt x="67" y="58"/>
                  </a:lnTo>
                  <a:lnTo>
                    <a:pt x="67" y="63"/>
                  </a:lnTo>
                  <a:lnTo>
                    <a:pt x="57" y="68"/>
                  </a:lnTo>
                  <a:lnTo>
                    <a:pt x="57" y="79"/>
                  </a:lnTo>
                  <a:lnTo>
                    <a:pt x="47" y="84"/>
                  </a:lnTo>
                  <a:lnTo>
                    <a:pt x="36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5628960" y="3084120"/>
              <a:ext cx="8280" cy="108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5621040" y="3069720"/>
              <a:ext cx="7920" cy="1440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5605200" y="3069720"/>
              <a:ext cx="15840" cy="108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5597280" y="3069720"/>
              <a:ext cx="7920" cy="72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5563800" y="3076920"/>
              <a:ext cx="33120" cy="108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5547960" y="3069720"/>
              <a:ext cx="15840" cy="720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6" name=""/>
            <p:cNvSpPr/>
            <p:nvPr/>
          </p:nvSpPr>
          <p:spPr>
            <a:xfrm>
              <a:off x="5365800" y="3061080"/>
              <a:ext cx="181800" cy="31680"/>
            </a:xfrm>
            <a:custGeom>
              <a:avLst/>
              <a:gdLst/>
              <a:ahLst/>
              <a:rect l="l" t="t" r="r" b="b"/>
              <a:pathLst>
                <a:path w="114" h="22">
                  <a:moveTo>
                    <a:pt x="114" y="6"/>
                  </a:moveTo>
                  <a:lnTo>
                    <a:pt x="108" y="6"/>
                  </a:lnTo>
                  <a:lnTo>
                    <a:pt x="108" y="16"/>
                  </a:lnTo>
                  <a:lnTo>
                    <a:pt x="67" y="22"/>
                  </a:lnTo>
                  <a:lnTo>
                    <a:pt x="62" y="16"/>
                  </a:lnTo>
                  <a:lnTo>
                    <a:pt x="57" y="16"/>
                  </a:lnTo>
                  <a:lnTo>
                    <a:pt x="52" y="11"/>
                  </a:lnTo>
                  <a:lnTo>
                    <a:pt x="52" y="11"/>
                  </a:lnTo>
                  <a:lnTo>
                    <a:pt x="47" y="11"/>
                  </a:lnTo>
                  <a:lnTo>
                    <a:pt x="36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7" name=""/>
            <p:cNvSpPr/>
            <p:nvPr/>
          </p:nvSpPr>
          <p:spPr>
            <a:xfrm>
              <a:off x="5283000" y="3053880"/>
              <a:ext cx="82800" cy="720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5"/>
                  </a:moveTo>
                  <a:lnTo>
                    <a:pt x="37" y="5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5258880" y="3053880"/>
              <a:ext cx="2412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5242680" y="3007440"/>
              <a:ext cx="198000" cy="46080"/>
            </a:xfrm>
            <a:custGeom>
              <a:avLst/>
              <a:gdLst/>
              <a:ahLst/>
              <a:rect l="l" t="t" r="r" b="b"/>
              <a:pathLst>
                <a:path w="124" h="32">
                  <a:moveTo>
                    <a:pt x="10" y="32"/>
                  </a:moveTo>
                  <a:lnTo>
                    <a:pt x="5" y="32"/>
                  </a:lnTo>
                  <a:lnTo>
                    <a:pt x="0" y="32"/>
                  </a:lnTo>
                  <a:lnTo>
                    <a:pt x="0" y="16"/>
                  </a:lnTo>
                  <a:lnTo>
                    <a:pt x="25" y="11"/>
                  </a:lnTo>
                  <a:lnTo>
                    <a:pt x="41" y="6"/>
                  </a:lnTo>
                  <a:lnTo>
                    <a:pt x="62" y="6"/>
                  </a:lnTo>
                  <a:lnTo>
                    <a:pt x="67" y="0"/>
                  </a:lnTo>
                  <a:lnTo>
                    <a:pt x="67" y="6"/>
                  </a:lnTo>
                  <a:lnTo>
                    <a:pt x="98" y="11"/>
                  </a:lnTo>
                  <a:lnTo>
                    <a:pt x="103" y="11"/>
                  </a:lnTo>
                  <a:lnTo>
                    <a:pt x="103" y="11"/>
                  </a:lnTo>
                  <a:lnTo>
                    <a:pt x="108" y="11"/>
                  </a:lnTo>
                  <a:lnTo>
                    <a:pt x="113" y="11"/>
                  </a:lnTo>
                  <a:lnTo>
                    <a:pt x="124" y="11"/>
                  </a:lnTo>
                  <a:lnTo>
                    <a:pt x="113" y="6"/>
                  </a:lnTo>
                  <a:lnTo>
                    <a:pt x="108" y="11"/>
                  </a:lnTo>
                  <a:lnTo>
                    <a:pt x="108" y="6"/>
                  </a:lnTo>
                  <a:lnTo>
                    <a:pt x="103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0" name=""/>
            <p:cNvSpPr/>
            <p:nvPr/>
          </p:nvSpPr>
          <p:spPr>
            <a:xfrm>
              <a:off x="5407560" y="3016440"/>
              <a:ext cx="1440" cy="720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5357880" y="3007440"/>
              <a:ext cx="49320" cy="864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6"/>
                  </a:moveTo>
                  <a:lnTo>
                    <a:pt x="15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2" name=""/>
            <p:cNvSpPr/>
            <p:nvPr/>
          </p:nvSpPr>
          <p:spPr>
            <a:xfrm flipH="1">
              <a:off x="5349960" y="3007440"/>
              <a:ext cx="7920" cy="14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5342040" y="3007440"/>
              <a:ext cx="7920" cy="14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5316120" y="3007440"/>
              <a:ext cx="255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5250600" y="3007440"/>
              <a:ext cx="65520" cy="1584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41" y="0"/>
                  </a:moveTo>
                  <a:lnTo>
                    <a:pt x="26" y="6"/>
                  </a:lnTo>
                  <a:lnTo>
                    <a:pt x="10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5225400" y="3023640"/>
              <a:ext cx="25200" cy="108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7" name=""/>
            <p:cNvSpPr/>
            <p:nvPr/>
          </p:nvSpPr>
          <p:spPr>
            <a:xfrm>
              <a:off x="5094360" y="3007440"/>
              <a:ext cx="131040" cy="199800"/>
            </a:xfrm>
            <a:custGeom>
              <a:avLst/>
              <a:gdLst/>
              <a:ahLst/>
              <a:rect l="l" t="t" r="r" b="b"/>
              <a:pathLst>
                <a:path w="82" h="138">
                  <a:moveTo>
                    <a:pt x="82" y="11"/>
                  </a:moveTo>
                  <a:lnTo>
                    <a:pt x="77" y="11"/>
                  </a:lnTo>
                  <a:lnTo>
                    <a:pt x="77" y="11"/>
                  </a:lnTo>
                  <a:lnTo>
                    <a:pt x="67" y="6"/>
                  </a:lnTo>
                  <a:lnTo>
                    <a:pt x="56" y="6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46" y="6"/>
                  </a:lnTo>
                  <a:lnTo>
                    <a:pt x="31" y="21"/>
                  </a:lnTo>
                  <a:lnTo>
                    <a:pt x="26" y="16"/>
                  </a:lnTo>
                  <a:lnTo>
                    <a:pt x="15" y="21"/>
                  </a:lnTo>
                  <a:lnTo>
                    <a:pt x="15" y="27"/>
                  </a:lnTo>
                  <a:lnTo>
                    <a:pt x="5" y="32"/>
                  </a:lnTo>
                  <a:lnTo>
                    <a:pt x="5" y="43"/>
                  </a:lnTo>
                  <a:lnTo>
                    <a:pt x="0" y="48"/>
                  </a:lnTo>
                  <a:lnTo>
                    <a:pt x="10" y="53"/>
                  </a:lnTo>
                  <a:lnTo>
                    <a:pt x="15" y="69"/>
                  </a:lnTo>
                  <a:lnTo>
                    <a:pt x="20" y="106"/>
                  </a:lnTo>
                  <a:lnTo>
                    <a:pt x="31" y="122"/>
                  </a:lnTo>
                  <a:lnTo>
                    <a:pt x="26" y="133"/>
                  </a:lnTo>
                  <a:lnTo>
                    <a:pt x="31" y="138"/>
                  </a:lnTo>
                  <a:lnTo>
                    <a:pt x="36" y="117"/>
                  </a:lnTo>
                  <a:lnTo>
                    <a:pt x="41" y="106"/>
                  </a:lnTo>
                  <a:lnTo>
                    <a:pt x="31" y="59"/>
                  </a:lnTo>
                  <a:lnTo>
                    <a:pt x="41" y="64"/>
                  </a:lnTo>
                  <a:lnTo>
                    <a:pt x="56" y="64"/>
                  </a:lnTo>
                  <a:lnTo>
                    <a:pt x="56" y="59"/>
                  </a:lnTo>
                  <a:lnTo>
                    <a:pt x="46" y="59"/>
                  </a:lnTo>
                  <a:lnTo>
                    <a:pt x="46" y="5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8" name=""/>
            <p:cNvSpPr/>
            <p:nvPr/>
          </p:nvSpPr>
          <p:spPr>
            <a:xfrm flipH="1">
              <a:off x="5506200" y="2961000"/>
              <a:ext cx="73440" cy="316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5490360" y="2993040"/>
              <a:ext cx="1584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5490360" y="2993040"/>
              <a:ext cx="1440" cy="144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5440680" y="3007440"/>
              <a:ext cx="49320" cy="15840"/>
            </a:xfrm>
            <a:custGeom>
              <a:avLst/>
              <a:gdLst/>
              <a:ahLst/>
              <a:rect l="l" t="t" r="r" b="b"/>
              <a:pathLst>
                <a:path w="31" h="11">
                  <a:moveTo>
                    <a:pt x="31" y="0"/>
                  </a:moveTo>
                  <a:lnTo>
                    <a:pt x="20" y="6"/>
                  </a:lnTo>
                  <a:lnTo>
                    <a:pt x="1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5431320" y="3000240"/>
              <a:ext cx="9360" cy="23040"/>
            </a:xfrm>
            <a:custGeom>
              <a:avLst/>
              <a:gdLst/>
              <a:ahLst/>
              <a:rect l="l" t="t" r="r" b="b"/>
              <a:pathLst>
                <a:path w="6" h="16">
                  <a:moveTo>
                    <a:pt x="6" y="16"/>
                  </a:moveTo>
                  <a:lnTo>
                    <a:pt x="6" y="11"/>
                  </a:lnTo>
                  <a:lnTo>
                    <a:pt x="0" y="5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5440680" y="29844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11"/>
                  </a:moveTo>
                  <a:lnTo>
                    <a:pt x="0" y="11"/>
                  </a:lnTo>
                  <a:lnTo>
                    <a:pt x="5" y="6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5448960" y="2970000"/>
              <a:ext cx="1800" cy="144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5448960" y="2961000"/>
              <a:ext cx="1800" cy="86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6" name=""/>
            <p:cNvSpPr/>
            <p:nvPr/>
          </p:nvSpPr>
          <p:spPr>
            <a:xfrm>
              <a:off x="5448960" y="2907720"/>
              <a:ext cx="65520" cy="53280"/>
            </a:xfrm>
            <a:custGeom>
              <a:avLst/>
              <a:gdLst/>
              <a:ahLst/>
              <a:rect l="l" t="t" r="r" b="b"/>
              <a:pathLst>
                <a:path w="41" h="37">
                  <a:moveTo>
                    <a:pt x="0" y="37"/>
                  </a:moveTo>
                  <a:lnTo>
                    <a:pt x="5" y="32"/>
                  </a:lnTo>
                  <a:lnTo>
                    <a:pt x="10" y="37"/>
                  </a:lnTo>
                  <a:lnTo>
                    <a:pt x="41" y="6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5440680" y="3023640"/>
              <a:ext cx="15840" cy="2268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0" y="0"/>
                  </a:lnTo>
                  <a:lnTo>
                    <a:pt x="5" y="10"/>
                  </a:lnTo>
                  <a:lnTo>
                    <a:pt x="10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5456880" y="3046680"/>
              <a:ext cx="23760" cy="144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9" name=""/>
            <p:cNvSpPr/>
            <p:nvPr/>
          </p:nvSpPr>
          <p:spPr>
            <a:xfrm>
              <a:off x="5480640" y="3023640"/>
              <a:ext cx="41400" cy="2268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16"/>
                  </a:moveTo>
                  <a:lnTo>
                    <a:pt x="6" y="10"/>
                  </a:lnTo>
                  <a:lnTo>
                    <a:pt x="16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5522400" y="3007440"/>
              <a:ext cx="41400" cy="1584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6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5480640" y="3046680"/>
              <a:ext cx="67320" cy="2304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21" y="10"/>
                  </a:lnTo>
                  <a:lnTo>
                    <a:pt x="31" y="10"/>
                  </a:lnTo>
                  <a:lnTo>
                    <a:pt x="36" y="16"/>
                  </a:lnTo>
                  <a:lnTo>
                    <a:pt x="42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5547960" y="3030840"/>
              <a:ext cx="23760" cy="38880"/>
            </a:xfrm>
            <a:custGeom>
              <a:avLst/>
              <a:gdLst/>
              <a:ahLst/>
              <a:rect l="l" t="t" r="r" b="b"/>
              <a:pathLst>
                <a:path w="15" h="27">
                  <a:moveTo>
                    <a:pt x="0" y="27"/>
                  </a:moveTo>
                  <a:lnTo>
                    <a:pt x="5" y="21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5571720" y="3000240"/>
              <a:ext cx="25200" cy="3024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4" name=""/>
            <p:cNvSpPr/>
            <p:nvPr/>
          </p:nvSpPr>
          <p:spPr>
            <a:xfrm>
              <a:off x="5597280" y="2993040"/>
              <a:ext cx="31680" cy="720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0" y="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2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5621040" y="2977200"/>
              <a:ext cx="7920" cy="298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5587920" y="3000240"/>
              <a:ext cx="41040" cy="1584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5"/>
                  </a:moveTo>
                  <a:lnTo>
                    <a:pt x="21" y="0"/>
                  </a:lnTo>
                  <a:lnTo>
                    <a:pt x="16" y="0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7" name=""/>
            <p:cNvSpPr/>
            <p:nvPr/>
          </p:nvSpPr>
          <p:spPr>
            <a:xfrm>
              <a:off x="5628960" y="3046680"/>
              <a:ext cx="49320" cy="3744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0" y="26"/>
                  </a:moveTo>
                  <a:lnTo>
                    <a:pt x="16" y="26"/>
                  </a:lnTo>
                  <a:lnTo>
                    <a:pt x="21" y="10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26" y="5"/>
                  </a:lnTo>
                  <a:lnTo>
                    <a:pt x="16" y="10"/>
                  </a:lnTo>
                  <a:lnTo>
                    <a:pt x="11" y="2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8" name=""/>
            <p:cNvSpPr/>
            <p:nvPr/>
          </p:nvSpPr>
          <p:spPr>
            <a:xfrm>
              <a:off x="5712480" y="295380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5" y="5"/>
                  </a:lnTo>
                  <a:lnTo>
                    <a:pt x="1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5175720" y="3030840"/>
              <a:ext cx="66960" cy="160200"/>
            </a:xfrm>
            <a:custGeom>
              <a:avLst/>
              <a:gdLst/>
              <a:ahLst/>
              <a:rect l="l" t="t" r="r" b="b"/>
              <a:pathLst>
                <a:path w="42" h="111">
                  <a:moveTo>
                    <a:pt x="42" y="16"/>
                  </a:moveTo>
                  <a:lnTo>
                    <a:pt x="31" y="0"/>
                  </a:lnTo>
                  <a:lnTo>
                    <a:pt x="26" y="0"/>
                  </a:lnTo>
                  <a:lnTo>
                    <a:pt x="21" y="16"/>
                  </a:lnTo>
                  <a:lnTo>
                    <a:pt x="16" y="21"/>
                  </a:lnTo>
                  <a:lnTo>
                    <a:pt x="11" y="27"/>
                  </a:lnTo>
                  <a:lnTo>
                    <a:pt x="5" y="32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64"/>
                  </a:lnTo>
                  <a:lnTo>
                    <a:pt x="5" y="69"/>
                  </a:lnTo>
                  <a:lnTo>
                    <a:pt x="0" y="74"/>
                  </a:lnTo>
                  <a:lnTo>
                    <a:pt x="0" y="90"/>
                  </a:lnTo>
                  <a:lnTo>
                    <a:pt x="0" y="96"/>
                  </a:lnTo>
                  <a:lnTo>
                    <a:pt x="5" y="106"/>
                  </a:lnTo>
                  <a:lnTo>
                    <a:pt x="11" y="1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5440680" y="3300120"/>
              <a:ext cx="23760" cy="720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1" name=""/>
            <p:cNvSpPr/>
            <p:nvPr/>
          </p:nvSpPr>
          <p:spPr>
            <a:xfrm>
              <a:off x="5086440" y="3153960"/>
              <a:ext cx="89280" cy="7200"/>
            </a:xfrm>
            <a:custGeom>
              <a:avLst/>
              <a:gdLst/>
              <a:ahLst/>
              <a:rect l="l" t="t" r="r" b="b"/>
              <a:pathLst>
                <a:path w="56" h="5">
                  <a:moveTo>
                    <a:pt x="56" y="5"/>
                  </a:move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792000" y="2747160"/>
              <a:ext cx="279360" cy="567000"/>
            </a:xfrm>
            <a:custGeom>
              <a:avLst/>
              <a:gdLst/>
              <a:ahLst/>
              <a:rect l="l" t="t" r="r" b="b"/>
              <a:pathLst>
                <a:path w="175" h="392">
                  <a:moveTo>
                    <a:pt x="175" y="0"/>
                  </a:moveTo>
                  <a:lnTo>
                    <a:pt x="175" y="11"/>
                  </a:lnTo>
                  <a:lnTo>
                    <a:pt x="160" y="27"/>
                  </a:lnTo>
                  <a:lnTo>
                    <a:pt x="119" y="42"/>
                  </a:lnTo>
                  <a:lnTo>
                    <a:pt x="119" y="64"/>
                  </a:lnTo>
                  <a:lnTo>
                    <a:pt x="41" y="143"/>
                  </a:lnTo>
                  <a:lnTo>
                    <a:pt x="31" y="175"/>
                  </a:lnTo>
                  <a:lnTo>
                    <a:pt x="20" y="212"/>
                  </a:lnTo>
                  <a:lnTo>
                    <a:pt x="0" y="307"/>
                  </a:lnTo>
                  <a:lnTo>
                    <a:pt x="26" y="39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841320" y="2709360"/>
              <a:ext cx="255240" cy="690120"/>
            </a:xfrm>
            <a:custGeom>
              <a:avLst/>
              <a:gdLst/>
              <a:ahLst/>
              <a:rect l="l" t="t" r="r" b="b"/>
              <a:pathLst>
                <a:path w="160" h="477">
                  <a:moveTo>
                    <a:pt x="160" y="0"/>
                  </a:moveTo>
                  <a:lnTo>
                    <a:pt x="144" y="47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2" y="132"/>
                  </a:lnTo>
                  <a:lnTo>
                    <a:pt x="51" y="180"/>
                  </a:lnTo>
                  <a:lnTo>
                    <a:pt x="41" y="190"/>
                  </a:lnTo>
                  <a:lnTo>
                    <a:pt x="51" y="222"/>
                  </a:lnTo>
                  <a:lnTo>
                    <a:pt x="41" y="318"/>
                  </a:lnTo>
                  <a:lnTo>
                    <a:pt x="36" y="365"/>
                  </a:lnTo>
                  <a:lnTo>
                    <a:pt x="0" y="413"/>
                  </a:lnTo>
                  <a:lnTo>
                    <a:pt x="15" y="47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799920" y="2754360"/>
              <a:ext cx="279360" cy="743760"/>
            </a:xfrm>
            <a:custGeom>
              <a:avLst/>
              <a:gdLst/>
              <a:ahLst/>
              <a:rect l="l" t="t" r="r" b="b"/>
              <a:pathLst>
                <a:path w="175" h="514">
                  <a:moveTo>
                    <a:pt x="175" y="0"/>
                  </a:moveTo>
                  <a:lnTo>
                    <a:pt x="170" y="16"/>
                  </a:lnTo>
                  <a:lnTo>
                    <a:pt x="139" y="53"/>
                  </a:lnTo>
                  <a:lnTo>
                    <a:pt x="124" y="53"/>
                  </a:lnTo>
                  <a:lnTo>
                    <a:pt x="108" y="96"/>
                  </a:lnTo>
                  <a:lnTo>
                    <a:pt x="72" y="149"/>
                  </a:lnTo>
                  <a:lnTo>
                    <a:pt x="62" y="159"/>
                  </a:lnTo>
                  <a:lnTo>
                    <a:pt x="72" y="191"/>
                  </a:lnTo>
                  <a:lnTo>
                    <a:pt x="62" y="287"/>
                  </a:lnTo>
                  <a:lnTo>
                    <a:pt x="52" y="297"/>
                  </a:lnTo>
                  <a:lnTo>
                    <a:pt x="21" y="355"/>
                  </a:lnTo>
                  <a:lnTo>
                    <a:pt x="21" y="424"/>
                  </a:lnTo>
                  <a:lnTo>
                    <a:pt x="26" y="424"/>
                  </a:lnTo>
                  <a:lnTo>
                    <a:pt x="41" y="451"/>
                  </a:lnTo>
                  <a:lnTo>
                    <a:pt x="15" y="488"/>
                  </a:lnTo>
                  <a:lnTo>
                    <a:pt x="15" y="499"/>
                  </a:lnTo>
                  <a:lnTo>
                    <a:pt x="10" y="509"/>
                  </a:lnTo>
                  <a:lnTo>
                    <a:pt x="0" y="514"/>
                  </a:lnTo>
                  <a:lnTo>
                    <a:pt x="15" y="509"/>
                  </a:lnTo>
                  <a:lnTo>
                    <a:pt x="46" y="50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865440" y="2777400"/>
              <a:ext cx="165600" cy="62280"/>
            </a:xfrm>
            <a:custGeom>
              <a:avLst/>
              <a:gdLst/>
              <a:ahLst/>
              <a:rect l="l" t="t" r="r" b="b"/>
              <a:pathLst>
                <a:path w="104" h="43">
                  <a:moveTo>
                    <a:pt x="73" y="43"/>
                  </a:moveTo>
                  <a:lnTo>
                    <a:pt x="104" y="21"/>
                  </a:lnTo>
                  <a:lnTo>
                    <a:pt x="83" y="43"/>
                  </a:lnTo>
                  <a:lnTo>
                    <a:pt x="62" y="32"/>
                  </a:lnTo>
                  <a:lnTo>
                    <a:pt x="57" y="21"/>
                  </a:lnTo>
                  <a:lnTo>
                    <a:pt x="3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480" bIns="15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6" name=""/>
            <p:cNvSpPr/>
            <p:nvPr/>
          </p:nvSpPr>
          <p:spPr>
            <a:xfrm>
              <a:off x="865440" y="3399840"/>
              <a:ext cx="140400" cy="321120"/>
            </a:xfrm>
            <a:custGeom>
              <a:avLst/>
              <a:gdLst/>
              <a:ahLst/>
              <a:rect l="l" t="t" r="r" b="b"/>
              <a:pathLst>
                <a:path w="88" h="222">
                  <a:moveTo>
                    <a:pt x="0" y="0"/>
                  </a:moveTo>
                  <a:lnTo>
                    <a:pt x="0" y="53"/>
                  </a:lnTo>
                  <a:lnTo>
                    <a:pt x="52" y="127"/>
                  </a:lnTo>
                  <a:lnTo>
                    <a:pt x="52" y="148"/>
                  </a:lnTo>
                  <a:lnTo>
                    <a:pt x="36" y="148"/>
                  </a:lnTo>
                  <a:lnTo>
                    <a:pt x="16" y="169"/>
                  </a:lnTo>
                  <a:lnTo>
                    <a:pt x="11" y="201"/>
                  </a:lnTo>
                  <a:lnTo>
                    <a:pt x="0" y="212"/>
                  </a:lnTo>
                  <a:lnTo>
                    <a:pt x="73" y="222"/>
                  </a:lnTo>
                  <a:lnTo>
                    <a:pt x="88" y="212"/>
                  </a:lnTo>
                  <a:lnTo>
                    <a:pt x="83" y="206"/>
                  </a:lnTo>
                  <a:lnTo>
                    <a:pt x="62" y="148"/>
                  </a:lnTo>
                  <a:lnTo>
                    <a:pt x="52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873360" y="3706920"/>
              <a:ext cx="132480" cy="21600"/>
            </a:xfrm>
            <a:custGeom>
              <a:avLst/>
              <a:gdLst/>
              <a:ahLst/>
              <a:rect l="l" t="t" r="r" b="b"/>
              <a:pathLst>
                <a:path w="83" h="15">
                  <a:moveTo>
                    <a:pt x="0" y="0"/>
                  </a:moveTo>
                  <a:lnTo>
                    <a:pt x="68" y="15"/>
                  </a:lnTo>
                  <a:lnTo>
                    <a:pt x="8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8" name=""/>
            <p:cNvSpPr/>
            <p:nvPr/>
          </p:nvSpPr>
          <p:spPr>
            <a:xfrm>
              <a:off x="865440" y="3414240"/>
              <a:ext cx="246960" cy="446040"/>
            </a:xfrm>
            <a:custGeom>
              <a:avLst/>
              <a:gdLst/>
              <a:ahLst/>
              <a:rect l="l" t="t" r="r" b="b"/>
              <a:pathLst>
                <a:path w="155" h="308">
                  <a:moveTo>
                    <a:pt x="0" y="0"/>
                  </a:moveTo>
                  <a:lnTo>
                    <a:pt x="5" y="37"/>
                  </a:lnTo>
                  <a:lnTo>
                    <a:pt x="57" y="117"/>
                  </a:lnTo>
                  <a:lnTo>
                    <a:pt x="83" y="191"/>
                  </a:lnTo>
                  <a:lnTo>
                    <a:pt x="88" y="202"/>
                  </a:lnTo>
                  <a:lnTo>
                    <a:pt x="114" y="265"/>
                  </a:lnTo>
                  <a:lnTo>
                    <a:pt x="140" y="270"/>
                  </a:lnTo>
                  <a:lnTo>
                    <a:pt x="155" y="308"/>
                  </a:lnTo>
                  <a:lnTo>
                    <a:pt x="140" y="276"/>
                  </a:lnTo>
                  <a:lnTo>
                    <a:pt x="109" y="270"/>
                  </a:lnTo>
                  <a:lnTo>
                    <a:pt x="93" y="202"/>
                  </a:lnTo>
                  <a:lnTo>
                    <a:pt x="109" y="233"/>
                  </a:lnTo>
                  <a:lnTo>
                    <a:pt x="155" y="239"/>
                  </a:lnTo>
                  <a:lnTo>
                    <a:pt x="155" y="30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9" name=""/>
            <p:cNvSpPr/>
            <p:nvPr/>
          </p:nvSpPr>
          <p:spPr>
            <a:xfrm flipH="1" flipV="1">
              <a:off x="833400" y="3307320"/>
              <a:ext cx="15840" cy="532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0" name=""/>
            <p:cNvSpPr/>
            <p:nvPr/>
          </p:nvSpPr>
          <p:spPr>
            <a:xfrm>
              <a:off x="1170000" y="3737160"/>
              <a:ext cx="330480" cy="144720"/>
            </a:xfrm>
            <a:custGeom>
              <a:avLst/>
              <a:gdLst/>
              <a:ahLst/>
              <a:rect l="l" t="t" r="r" b="b"/>
              <a:pathLst>
                <a:path w="207" h="100">
                  <a:moveTo>
                    <a:pt x="207" y="0"/>
                  </a:moveTo>
                  <a:lnTo>
                    <a:pt x="196" y="21"/>
                  </a:lnTo>
                  <a:lnTo>
                    <a:pt x="0" y="95"/>
                  </a:lnTo>
                  <a:lnTo>
                    <a:pt x="0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1" name=""/>
            <p:cNvSpPr/>
            <p:nvPr/>
          </p:nvSpPr>
          <p:spPr>
            <a:xfrm>
              <a:off x="1170000" y="3751920"/>
              <a:ext cx="346320" cy="13860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  <a:close/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2" name=""/>
            <p:cNvSpPr/>
            <p:nvPr/>
          </p:nvSpPr>
          <p:spPr>
            <a:xfrm>
              <a:off x="1170000" y="3751920"/>
              <a:ext cx="346320" cy="13860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3" name=""/>
            <p:cNvSpPr/>
            <p:nvPr/>
          </p:nvSpPr>
          <p:spPr>
            <a:xfrm>
              <a:off x="1508760" y="3737160"/>
              <a:ext cx="279360" cy="46080"/>
            </a:xfrm>
            <a:custGeom>
              <a:avLst/>
              <a:gdLst/>
              <a:ahLst/>
              <a:rect l="l" t="t" r="r" b="b"/>
              <a:pathLst>
                <a:path w="175" h="32">
                  <a:moveTo>
                    <a:pt x="0" y="0"/>
                  </a:moveTo>
                  <a:lnTo>
                    <a:pt x="21" y="32"/>
                  </a:lnTo>
                  <a:lnTo>
                    <a:pt x="17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4" name=""/>
            <p:cNvSpPr/>
            <p:nvPr/>
          </p:nvSpPr>
          <p:spPr>
            <a:xfrm>
              <a:off x="1146240" y="3890520"/>
              <a:ext cx="609480" cy="199800"/>
            </a:xfrm>
            <a:custGeom>
              <a:avLst/>
              <a:gdLst/>
              <a:ahLst/>
              <a:rect l="l" t="t" r="r" b="b"/>
              <a:pathLst>
                <a:path w="382" h="138">
                  <a:moveTo>
                    <a:pt x="382" y="138"/>
                  </a:moveTo>
                  <a:lnTo>
                    <a:pt x="361" y="122"/>
                  </a:lnTo>
                  <a:lnTo>
                    <a:pt x="310" y="106"/>
                  </a:lnTo>
                  <a:lnTo>
                    <a:pt x="279" y="122"/>
                  </a:lnTo>
                  <a:lnTo>
                    <a:pt x="191" y="106"/>
                  </a:lnTo>
                  <a:lnTo>
                    <a:pt x="103" y="42"/>
                  </a:lnTo>
                  <a:lnTo>
                    <a:pt x="57" y="53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5" y="2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5" name=""/>
            <p:cNvSpPr/>
            <p:nvPr/>
          </p:nvSpPr>
          <p:spPr>
            <a:xfrm>
              <a:off x="1112760" y="3860280"/>
              <a:ext cx="57240" cy="2988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6" y="21"/>
                  </a:moveTo>
                  <a:lnTo>
                    <a:pt x="31" y="21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1055520" y="3851640"/>
              <a:ext cx="114480" cy="3888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15" y="0"/>
                  </a:lnTo>
                  <a:lnTo>
                    <a:pt x="46" y="11"/>
                  </a:lnTo>
                  <a:lnTo>
                    <a:pt x="52" y="11"/>
                  </a:lnTo>
                  <a:lnTo>
                    <a:pt x="72" y="21"/>
                  </a:lnTo>
                  <a:lnTo>
                    <a:pt x="72" y="27"/>
                  </a:lnTo>
                  <a:lnTo>
                    <a:pt x="41" y="11"/>
                  </a:lnTo>
                  <a:lnTo>
                    <a:pt x="36" y="11"/>
                  </a:lnTo>
                  <a:lnTo>
                    <a:pt x="36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1055520" y="3851640"/>
              <a:ext cx="106560" cy="3024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16"/>
                  </a:moveTo>
                  <a:lnTo>
                    <a:pt x="10" y="11"/>
                  </a:lnTo>
                  <a:lnTo>
                    <a:pt x="10" y="6"/>
                  </a:lnTo>
                  <a:lnTo>
                    <a:pt x="15" y="0"/>
                  </a:lnTo>
                  <a:lnTo>
                    <a:pt x="31" y="6"/>
                  </a:lnTo>
                  <a:lnTo>
                    <a:pt x="41" y="11"/>
                  </a:lnTo>
                  <a:lnTo>
                    <a:pt x="6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1162080" y="3591000"/>
              <a:ext cx="617760" cy="299520"/>
            </a:xfrm>
            <a:custGeom>
              <a:avLst/>
              <a:gdLst/>
              <a:ahLst/>
              <a:rect l="l" t="t" r="r" b="b"/>
              <a:pathLst>
                <a:path w="387" h="207">
                  <a:moveTo>
                    <a:pt x="0" y="207"/>
                  </a:moveTo>
                  <a:lnTo>
                    <a:pt x="5" y="201"/>
                  </a:lnTo>
                  <a:lnTo>
                    <a:pt x="207" y="122"/>
                  </a:lnTo>
                  <a:lnTo>
                    <a:pt x="217" y="106"/>
                  </a:lnTo>
                  <a:lnTo>
                    <a:pt x="212" y="95"/>
                  </a:lnTo>
                  <a:lnTo>
                    <a:pt x="227" y="69"/>
                  </a:lnTo>
                  <a:lnTo>
                    <a:pt x="274" y="21"/>
                  </a:lnTo>
                  <a:lnTo>
                    <a:pt x="284" y="27"/>
                  </a:lnTo>
                  <a:lnTo>
                    <a:pt x="305" y="0"/>
                  </a:lnTo>
                  <a:lnTo>
                    <a:pt x="310" y="0"/>
                  </a:lnTo>
                  <a:lnTo>
                    <a:pt x="315" y="11"/>
                  </a:lnTo>
                  <a:lnTo>
                    <a:pt x="38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1170000" y="3890520"/>
              <a:ext cx="17640" cy="14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1467000" y="2730960"/>
              <a:ext cx="239400" cy="115560"/>
            </a:xfrm>
            <a:custGeom>
              <a:avLst/>
              <a:gdLst/>
              <a:ahLst/>
              <a:rect l="l" t="t" r="r" b="b"/>
              <a:pathLst>
                <a:path w="150" h="80">
                  <a:moveTo>
                    <a:pt x="150" y="80"/>
                  </a:moveTo>
                  <a:lnTo>
                    <a:pt x="114" y="75"/>
                  </a:lnTo>
                  <a:lnTo>
                    <a:pt x="72" y="32"/>
                  </a:lnTo>
                  <a:lnTo>
                    <a:pt x="26" y="32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1550160" y="3706920"/>
              <a:ext cx="651240" cy="76680"/>
            </a:xfrm>
            <a:custGeom>
              <a:avLst/>
              <a:gdLst/>
              <a:ahLst/>
              <a:rect l="l" t="t" r="r" b="b"/>
              <a:pathLst>
                <a:path w="408" h="53">
                  <a:moveTo>
                    <a:pt x="408" y="0"/>
                  </a:moveTo>
                  <a:lnTo>
                    <a:pt x="315" y="31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1500840" y="3728520"/>
              <a:ext cx="49320" cy="5508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31" y="38"/>
                  </a:moveTo>
                  <a:lnTo>
                    <a:pt x="26" y="27"/>
                  </a:lnTo>
                  <a:lnTo>
                    <a:pt x="1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3" name=""/>
            <p:cNvSpPr/>
            <p:nvPr/>
          </p:nvSpPr>
          <p:spPr>
            <a:xfrm>
              <a:off x="1500840" y="3621240"/>
              <a:ext cx="98640" cy="106920"/>
            </a:xfrm>
            <a:custGeom>
              <a:avLst/>
              <a:gdLst/>
              <a:ahLst/>
              <a:rect l="l" t="t" r="r" b="b"/>
              <a:pathLst>
                <a:path w="62" h="74">
                  <a:moveTo>
                    <a:pt x="0" y="74"/>
                  </a:moveTo>
                  <a:lnTo>
                    <a:pt x="10" y="59"/>
                  </a:lnTo>
                  <a:lnTo>
                    <a:pt x="26" y="43"/>
                  </a:lnTo>
                  <a:lnTo>
                    <a:pt x="36" y="27"/>
                  </a:lnTo>
                  <a:lnTo>
                    <a:pt x="51" y="11"/>
                  </a:lnTo>
                  <a:lnTo>
                    <a:pt x="57" y="6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1599480" y="3621240"/>
              <a:ext cx="23760" cy="82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1623600" y="3598200"/>
              <a:ext cx="33480" cy="31680"/>
            </a:xfrm>
            <a:custGeom>
              <a:avLst/>
              <a:gdLst/>
              <a:ahLst/>
              <a:rect l="l" t="t" r="r" b="b"/>
              <a:pathLst>
                <a:path w="21" h="22">
                  <a:moveTo>
                    <a:pt x="0" y="22"/>
                  </a:moveTo>
                  <a:lnTo>
                    <a:pt x="5" y="16"/>
                  </a:lnTo>
                  <a:lnTo>
                    <a:pt x="16" y="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1657080" y="3591000"/>
              <a:ext cx="23760" cy="230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5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1680840" y="3614040"/>
              <a:ext cx="173880" cy="15480"/>
            </a:xfrm>
            <a:custGeom>
              <a:avLst/>
              <a:gdLst/>
              <a:ahLst/>
              <a:rect l="l" t="t" r="r" b="b"/>
              <a:pathLst>
                <a:path w="109" h="11">
                  <a:moveTo>
                    <a:pt x="0" y="0"/>
                  </a:moveTo>
                  <a:lnTo>
                    <a:pt x="6" y="0"/>
                  </a:lnTo>
                  <a:lnTo>
                    <a:pt x="21" y="0"/>
                  </a:lnTo>
                  <a:lnTo>
                    <a:pt x="42" y="5"/>
                  </a:lnTo>
                  <a:lnTo>
                    <a:pt x="67" y="5"/>
                  </a:lnTo>
                  <a:lnTo>
                    <a:pt x="88" y="11"/>
                  </a:lnTo>
                  <a:lnTo>
                    <a:pt x="98" y="11"/>
                  </a:lnTo>
                  <a:lnTo>
                    <a:pt x="109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1855080" y="3621240"/>
              <a:ext cx="15840" cy="828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0" y="6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1870920" y="3621240"/>
              <a:ext cx="90720" cy="23040"/>
            </a:xfrm>
            <a:custGeom>
              <a:avLst/>
              <a:gdLst/>
              <a:ahLst/>
              <a:rect l="l" t="t" r="r" b="b"/>
              <a:pathLst>
                <a:path w="57" h="16">
                  <a:moveTo>
                    <a:pt x="0" y="0"/>
                  </a:moveTo>
                  <a:lnTo>
                    <a:pt x="16" y="0"/>
                  </a:lnTo>
                  <a:lnTo>
                    <a:pt x="31" y="6"/>
                  </a:lnTo>
                  <a:lnTo>
                    <a:pt x="5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1962000" y="3644640"/>
              <a:ext cx="7920" cy="154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11"/>
                  </a:lnTo>
                  <a:lnTo>
                    <a:pt x="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1451160" y="3660480"/>
              <a:ext cx="518760" cy="460080"/>
            </a:xfrm>
            <a:custGeom>
              <a:avLst/>
              <a:gdLst/>
              <a:ahLst/>
              <a:rect l="l" t="t" r="r" b="b"/>
              <a:pathLst>
                <a:path w="325" h="318">
                  <a:moveTo>
                    <a:pt x="325" y="0"/>
                  </a:moveTo>
                  <a:lnTo>
                    <a:pt x="304" y="74"/>
                  </a:lnTo>
                  <a:lnTo>
                    <a:pt x="242" y="100"/>
                  </a:lnTo>
                  <a:lnTo>
                    <a:pt x="237" y="180"/>
                  </a:lnTo>
                  <a:lnTo>
                    <a:pt x="119" y="270"/>
                  </a:lnTo>
                  <a:lnTo>
                    <a:pt x="77" y="312"/>
                  </a:lnTo>
                  <a:lnTo>
                    <a:pt x="10" y="318"/>
                  </a:lnTo>
                  <a:lnTo>
                    <a:pt x="0" y="30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1409760" y="4097880"/>
              <a:ext cx="41040" cy="720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26" y="0"/>
                  </a:moveTo>
                  <a:lnTo>
                    <a:pt x="21" y="0"/>
                  </a:lnTo>
                  <a:lnTo>
                    <a:pt x="1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3" name=""/>
            <p:cNvSpPr/>
            <p:nvPr/>
          </p:nvSpPr>
          <p:spPr>
            <a:xfrm>
              <a:off x="1376280" y="4105080"/>
              <a:ext cx="33480" cy="108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4" name=""/>
            <p:cNvSpPr/>
            <p:nvPr/>
          </p:nvSpPr>
          <p:spPr>
            <a:xfrm>
              <a:off x="1425600" y="4028040"/>
              <a:ext cx="215280" cy="38880"/>
            </a:xfrm>
            <a:custGeom>
              <a:avLst/>
              <a:gdLst/>
              <a:ahLst/>
              <a:rect l="l" t="t" r="r" b="b"/>
              <a:pathLst>
                <a:path w="135" h="27">
                  <a:moveTo>
                    <a:pt x="0" y="0"/>
                  </a:moveTo>
                  <a:lnTo>
                    <a:pt x="16" y="11"/>
                  </a:lnTo>
                  <a:lnTo>
                    <a:pt x="104" y="27"/>
                  </a:lnTo>
                  <a:lnTo>
                    <a:pt x="13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5" name=""/>
            <p:cNvSpPr/>
            <p:nvPr/>
          </p:nvSpPr>
          <p:spPr>
            <a:xfrm>
              <a:off x="1641240" y="4051440"/>
              <a:ext cx="122760" cy="3888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5" y="0"/>
                  </a:lnTo>
                  <a:lnTo>
                    <a:pt x="20" y="5"/>
                  </a:lnTo>
                  <a:lnTo>
                    <a:pt x="36" y="11"/>
                  </a:lnTo>
                  <a:lnTo>
                    <a:pt x="56" y="16"/>
                  </a:lnTo>
                  <a:lnTo>
                    <a:pt x="77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1764360" y="4090680"/>
              <a:ext cx="73080" cy="14400"/>
            </a:xfrm>
            <a:custGeom>
              <a:avLst/>
              <a:gdLst/>
              <a:ahLst/>
              <a:rect l="l" t="t" r="r" b="b"/>
              <a:pathLst>
                <a:path w="46" h="10">
                  <a:moveTo>
                    <a:pt x="0" y="0"/>
                  </a:moveTo>
                  <a:lnTo>
                    <a:pt x="10" y="5"/>
                  </a:lnTo>
                  <a:lnTo>
                    <a:pt x="31" y="5"/>
                  </a:lnTo>
                  <a:lnTo>
                    <a:pt x="46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1837440" y="4097880"/>
              <a:ext cx="9720" cy="720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5"/>
                  </a:moveTo>
                  <a:lnTo>
                    <a:pt x="0" y="5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8" name=""/>
            <p:cNvSpPr/>
            <p:nvPr/>
          </p:nvSpPr>
          <p:spPr>
            <a:xfrm>
              <a:off x="1847160" y="3867480"/>
              <a:ext cx="255240" cy="283320"/>
            </a:xfrm>
            <a:custGeom>
              <a:avLst/>
              <a:gdLst/>
              <a:ahLst/>
              <a:rect l="l" t="t" r="r" b="b"/>
              <a:pathLst>
                <a:path w="160" h="196">
                  <a:moveTo>
                    <a:pt x="0" y="159"/>
                  </a:moveTo>
                  <a:lnTo>
                    <a:pt x="31" y="159"/>
                  </a:lnTo>
                  <a:lnTo>
                    <a:pt x="82" y="196"/>
                  </a:lnTo>
                  <a:lnTo>
                    <a:pt x="113" y="32"/>
                  </a:lnTo>
                  <a:lnTo>
                    <a:pt x="160" y="21"/>
                  </a:lnTo>
                  <a:lnTo>
                    <a:pt x="108" y="0"/>
                  </a:lnTo>
                  <a:lnTo>
                    <a:pt x="72" y="18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9" name=""/>
            <p:cNvSpPr/>
            <p:nvPr/>
          </p:nvSpPr>
          <p:spPr>
            <a:xfrm>
              <a:off x="1904760" y="4135320"/>
              <a:ext cx="56880" cy="31680"/>
            </a:xfrm>
            <a:custGeom>
              <a:avLst/>
              <a:gdLst/>
              <a:ahLst/>
              <a:rect l="l" t="t" r="r" b="b"/>
              <a:pathLst>
                <a:path w="36" h="22">
                  <a:moveTo>
                    <a:pt x="36" y="0"/>
                  </a:moveTo>
                  <a:lnTo>
                    <a:pt x="26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1879200" y="4167000"/>
              <a:ext cx="25560" cy="720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1837440" y="4174560"/>
              <a:ext cx="41400" cy="108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26" y="0"/>
                  </a:moveTo>
                  <a:lnTo>
                    <a:pt x="1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1837440" y="4174560"/>
              <a:ext cx="17640" cy="144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1962000" y="3644640"/>
              <a:ext cx="1800" cy="154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4" name=""/>
            <p:cNvSpPr/>
            <p:nvPr/>
          </p:nvSpPr>
          <p:spPr>
            <a:xfrm>
              <a:off x="1928520" y="3660480"/>
              <a:ext cx="33120" cy="99720"/>
            </a:xfrm>
            <a:custGeom>
              <a:avLst/>
              <a:gdLst/>
              <a:ahLst/>
              <a:rect l="l" t="t" r="r" b="b"/>
              <a:pathLst>
                <a:path w="21" h="69">
                  <a:moveTo>
                    <a:pt x="21" y="0"/>
                  </a:moveTo>
                  <a:lnTo>
                    <a:pt x="16" y="10"/>
                  </a:lnTo>
                  <a:lnTo>
                    <a:pt x="11" y="37"/>
                  </a:lnTo>
                  <a:lnTo>
                    <a:pt x="0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1641240" y="3760200"/>
              <a:ext cx="287280" cy="290880"/>
            </a:xfrm>
            <a:custGeom>
              <a:avLst/>
              <a:gdLst/>
              <a:ahLst/>
              <a:rect l="l" t="t" r="r" b="b"/>
              <a:pathLst>
                <a:path w="180" h="201">
                  <a:moveTo>
                    <a:pt x="180" y="0"/>
                  </a:moveTo>
                  <a:lnTo>
                    <a:pt x="123" y="26"/>
                  </a:lnTo>
                  <a:lnTo>
                    <a:pt x="113" y="106"/>
                  </a:lnTo>
                  <a:lnTo>
                    <a:pt x="0" y="190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1154160" y="1979640"/>
              <a:ext cx="247320" cy="192600"/>
            </a:xfrm>
            <a:custGeom>
              <a:avLst/>
              <a:gdLst/>
              <a:ahLst/>
              <a:rect l="l" t="t" r="r" b="b"/>
              <a:pathLst>
                <a:path w="155" h="133">
                  <a:moveTo>
                    <a:pt x="5" y="0"/>
                  </a:moveTo>
                  <a:lnTo>
                    <a:pt x="5" y="11"/>
                  </a:lnTo>
                  <a:lnTo>
                    <a:pt x="5" y="16"/>
                  </a:lnTo>
                  <a:lnTo>
                    <a:pt x="10" y="27"/>
                  </a:lnTo>
                  <a:lnTo>
                    <a:pt x="5" y="64"/>
                  </a:lnTo>
                  <a:lnTo>
                    <a:pt x="0" y="85"/>
                  </a:lnTo>
                  <a:lnTo>
                    <a:pt x="15" y="85"/>
                  </a:lnTo>
                  <a:lnTo>
                    <a:pt x="98" y="122"/>
                  </a:lnTo>
                  <a:lnTo>
                    <a:pt x="108" y="117"/>
                  </a:lnTo>
                  <a:lnTo>
                    <a:pt x="139" y="133"/>
                  </a:lnTo>
                  <a:lnTo>
                    <a:pt x="155" y="1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1401840" y="2172240"/>
              <a:ext cx="1440" cy="144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1310760" y="2186640"/>
              <a:ext cx="91080" cy="99720"/>
            </a:xfrm>
            <a:custGeom>
              <a:avLst/>
              <a:gdLst/>
              <a:ahLst/>
              <a:rect l="l" t="t" r="r" b="b"/>
              <a:pathLst>
                <a:path w="57" h="69">
                  <a:moveTo>
                    <a:pt x="57" y="0"/>
                  </a:moveTo>
                  <a:lnTo>
                    <a:pt x="41" y="11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64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1310760" y="2286360"/>
              <a:ext cx="25560" cy="69480"/>
            </a:xfrm>
            <a:custGeom>
              <a:avLst/>
              <a:gdLst/>
              <a:ahLst/>
              <a:rect l="l" t="t" r="r" b="b"/>
              <a:pathLst>
                <a:path w="16" h="48">
                  <a:moveTo>
                    <a:pt x="0" y="0"/>
                  </a:moveTo>
                  <a:lnTo>
                    <a:pt x="5" y="11"/>
                  </a:lnTo>
                  <a:lnTo>
                    <a:pt x="10" y="32"/>
                  </a:lnTo>
                  <a:lnTo>
                    <a:pt x="16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865440" y="2356200"/>
              <a:ext cx="470880" cy="290880"/>
            </a:xfrm>
            <a:custGeom>
              <a:avLst/>
              <a:gdLst/>
              <a:ahLst/>
              <a:rect l="l" t="t" r="r" b="b"/>
              <a:pathLst>
                <a:path w="295" h="201">
                  <a:moveTo>
                    <a:pt x="295" y="0"/>
                  </a:moveTo>
                  <a:lnTo>
                    <a:pt x="238" y="58"/>
                  </a:lnTo>
                  <a:lnTo>
                    <a:pt x="93" y="90"/>
                  </a:lnTo>
                  <a:lnTo>
                    <a:pt x="62" y="79"/>
                  </a:lnTo>
                  <a:lnTo>
                    <a:pt x="26" y="159"/>
                  </a:lnTo>
                  <a:lnTo>
                    <a:pt x="11" y="159"/>
                  </a:lnTo>
                  <a:lnTo>
                    <a:pt x="0" y="191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1236960" y="2440080"/>
              <a:ext cx="39960" cy="298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1236960" y="2225880"/>
              <a:ext cx="485280" cy="214200"/>
            </a:xfrm>
            <a:custGeom>
              <a:avLst/>
              <a:gdLst/>
              <a:ahLst/>
              <a:rect l="l" t="t" r="r" b="b"/>
              <a:pathLst>
                <a:path w="304" h="148">
                  <a:moveTo>
                    <a:pt x="185" y="0"/>
                  </a:moveTo>
                  <a:lnTo>
                    <a:pt x="242" y="0"/>
                  </a:lnTo>
                  <a:lnTo>
                    <a:pt x="304" y="53"/>
                  </a:lnTo>
                  <a:lnTo>
                    <a:pt x="278" y="53"/>
                  </a:lnTo>
                  <a:lnTo>
                    <a:pt x="237" y="90"/>
                  </a:lnTo>
                  <a:lnTo>
                    <a:pt x="165" y="106"/>
                  </a:lnTo>
                  <a:lnTo>
                    <a:pt x="56" y="84"/>
                  </a:lnTo>
                  <a:lnTo>
                    <a:pt x="0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3" name=""/>
            <p:cNvSpPr/>
            <p:nvPr/>
          </p:nvSpPr>
          <p:spPr>
            <a:xfrm>
              <a:off x="1310760" y="2402280"/>
              <a:ext cx="41400" cy="21600"/>
            </a:xfrm>
            <a:custGeom>
              <a:avLst/>
              <a:gdLst/>
              <a:ahLst/>
              <a:rect l="l" t="t" r="r" b="b"/>
              <a:pathLst>
                <a:path w="26" h="15">
                  <a:moveTo>
                    <a:pt x="0" y="0"/>
                  </a:moveTo>
                  <a:lnTo>
                    <a:pt x="10" y="5"/>
                  </a:lnTo>
                  <a:lnTo>
                    <a:pt x="21" y="15"/>
                  </a:lnTo>
                  <a:lnTo>
                    <a:pt x="26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1352160" y="2423880"/>
              <a:ext cx="3312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1385640" y="2370600"/>
              <a:ext cx="57240" cy="53280"/>
            </a:xfrm>
            <a:custGeom>
              <a:avLst/>
              <a:gdLst/>
              <a:ahLst/>
              <a:rect l="l" t="t" r="r" b="b"/>
              <a:pathLst>
                <a:path w="36" h="37">
                  <a:moveTo>
                    <a:pt x="0" y="37"/>
                  </a:moveTo>
                  <a:lnTo>
                    <a:pt x="10" y="27"/>
                  </a:lnTo>
                  <a:lnTo>
                    <a:pt x="25" y="11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6" name=""/>
            <p:cNvSpPr/>
            <p:nvPr/>
          </p:nvSpPr>
          <p:spPr>
            <a:xfrm>
              <a:off x="1326600" y="2332800"/>
              <a:ext cx="116280" cy="37440"/>
            </a:xfrm>
            <a:custGeom>
              <a:avLst/>
              <a:gdLst/>
              <a:ahLst/>
              <a:rect l="l" t="t" r="r" b="b"/>
              <a:pathLst>
                <a:path w="73" h="26">
                  <a:moveTo>
                    <a:pt x="73" y="26"/>
                  </a:moveTo>
                  <a:lnTo>
                    <a:pt x="57" y="21"/>
                  </a:lnTo>
                  <a:lnTo>
                    <a:pt x="37" y="10"/>
                  </a:ln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7" name=""/>
            <p:cNvSpPr/>
            <p:nvPr/>
          </p:nvSpPr>
          <p:spPr>
            <a:xfrm>
              <a:off x="1294560" y="2332800"/>
              <a:ext cx="31680" cy="720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0"/>
                  </a:moveTo>
                  <a:lnTo>
                    <a:pt x="1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8" name=""/>
            <p:cNvSpPr/>
            <p:nvPr/>
          </p:nvSpPr>
          <p:spPr>
            <a:xfrm>
              <a:off x="1188000" y="2340000"/>
              <a:ext cx="106560" cy="69480"/>
            </a:xfrm>
            <a:custGeom>
              <a:avLst/>
              <a:gdLst/>
              <a:ahLst/>
              <a:rect l="l" t="t" r="r" b="b"/>
              <a:pathLst>
                <a:path w="67" h="48">
                  <a:moveTo>
                    <a:pt x="67" y="0"/>
                  </a:moveTo>
                  <a:lnTo>
                    <a:pt x="56" y="11"/>
                  </a:lnTo>
                  <a:lnTo>
                    <a:pt x="36" y="21"/>
                  </a:lnTo>
                  <a:lnTo>
                    <a:pt x="20" y="37"/>
                  </a:lnTo>
                  <a:lnTo>
                    <a:pt x="5" y="48"/>
                  </a:lnTo>
                  <a:lnTo>
                    <a:pt x="0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1071360" y="2409480"/>
              <a:ext cx="116280" cy="337320"/>
            </a:xfrm>
            <a:custGeom>
              <a:avLst/>
              <a:gdLst/>
              <a:ahLst/>
              <a:rect l="l" t="t" r="r" b="b"/>
              <a:pathLst>
                <a:path w="73" h="233">
                  <a:moveTo>
                    <a:pt x="73" y="0"/>
                  </a:moveTo>
                  <a:lnTo>
                    <a:pt x="67" y="58"/>
                  </a:lnTo>
                  <a:lnTo>
                    <a:pt x="31" y="95"/>
                  </a:lnTo>
                  <a:lnTo>
                    <a:pt x="0" y="2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1104480" y="2193840"/>
              <a:ext cx="41400" cy="1584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6"/>
                  </a:lnTo>
                  <a:lnTo>
                    <a:pt x="15" y="0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1146240" y="2193840"/>
              <a:ext cx="122760" cy="69480"/>
            </a:xfrm>
            <a:custGeom>
              <a:avLst/>
              <a:gdLst/>
              <a:ahLst/>
              <a:rect l="l" t="t" r="r" b="b"/>
              <a:pathLst>
                <a:path w="77" h="48">
                  <a:moveTo>
                    <a:pt x="0" y="0"/>
                  </a:moveTo>
                  <a:lnTo>
                    <a:pt x="5" y="0"/>
                  </a:lnTo>
                  <a:lnTo>
                    <a:pt x="15" y="6"/>
                  </a:lnTo>
                  <a:lnTo>
                    <a:pt x="31" y="16"/>
                  </a:lnTo>
                  <a:lnTo>
                    <a:pt x="51" y="27"/>
                  </a:lnTo>
                  <a:lnTo>
                    <a:pt x="67" y="38"/>
                  </a:lnTo>
                  <a:lnTo>
                    <a:pt x="77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2" name=""/>
            <p:cNvSpPr/>
            <p:nvPr/>
          </p:nvSpPr>
          <p:spPr>
            <a:xfrm>
              <a:off x="1269360" y="2263320"/>
              <a:ext cx="56880" cy="61920"/>
            </a:xfrm>
            <a:custGeom>
              <a:avLst/>
              <a:gdLst/>
              <a:ahLst/>
              <a:rect l="l" t="t" r="r" b="b"/>
              <a:pathLst>
                <a:path w="36" h="43">
                  <a:moveTo>
                    <a:pt x="0" y="0"/>
                  </a:moveTo>
                  <a:lnTo>
                    <a:pt x="11" y="11"/>
                  </a:lnTo>
                  <a:lnTo>
                    <a:pt x="26" y="32"/>
                  </a:lnTo>
                  <a:lnTo>
                    <a:pt x="36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3" name=""/>
            <p:cNvSpPr/>
            <p:nvPr/>
          </p:nvSpPr>
          <p:spPr>
            <a:xfrm flipH="1">
              <a:off x="1005840" y="2386440"/>
              <a:ext cx="25200" cy="370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4" name=""/>
            <p:cNvSpPr/>
            <p:nvPr/>
          </p:nvSpPr>
          <p:spPr>
            <a:xfrm>
              <a:off x="1005840" y="2393640"/>
              <a:ext cx="106560" cy="2988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21"/>
                  </a:moveTo>
                  <a:lnTo>
                    <a:pt x="10" y="21"/>
                  </a:lnTo>
                  <a:lnTo>
                    <a:pt x="36" y="11"/>
                  </a:lnTo>
                  <a:lnTo>
                    <a:pt x="57" y="6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5" name=""/>
            <p:cNvSpPr/>
            <p:nvPr/>
          </p:nvSpPr>
          <p:spPr>
            <a:xfrm>
              <a:off x="1112760" y="2332800"/>
              <a:ext cx="156600" cy="60840"/>
            </a:xfrm>
            <a:custGeom>
              <a:avLst/>
              <a:gdLst/>
              <a:ahLst/>
              <a:rect l="l" t="t" r="r" b="b"/>
              <a:pathLst>
                <a:path w="98" h="42">
                  <a:moveTo>
                    <a:pt x="0" y="42"/>
                  </a:moveTo>
                  <a:lnTo>
                    <a:pt x="5" y="37"/>
                  </a:lnTo>
                  <a:lnTo>
                    <a:pt x="26" y="32"/>
                  </a:lnTo>
                  <a:lnTo>
                    <a:pt x="47" y="21"/>
                  </a:lnTo>
                  <a:lnTo>
                    <a:pt x="72" y="10"/>
                  </a:lnTo>
                  <a:lnTo>
                    <a:pt x="93" y="5"/>
                  </a:lnTo>
                  <a:lnTo>
                    <a:pt x="98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040" bIns="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6" name=""/>
            <p:cNvSpPr/>
            <p:nvPr/>
          </p:nvSpPr>
          <p:spPr>
            <a:xfrm>
              <a:off x="1269360" y="2332800"/>
              <a:ext cx="56880" cy="7200"/>
            </a:xfrm>
            <a:custGeom>
              <a:avLst/>
              <a:gdLst/>
              <a:ahLst/>
              <a:rect l="l" t="t" r="r" b="b"/>
              <a:pathLst>
                <a:path w="36" h="5">
                  <a:moveTo>
                    <a:pt x="0" y="0"/>
                  </a:moveTo>
                  <a:lnTo>
                    <a:pt x="16" y="5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7" name=""/>
            <p:cNvSpPr/>
            <p:nvPr/>
          </p:nvSpPr>
          <p:spPr>
            <a:xfrm>
              <a:off x="1096560" y="2455920"/>
              <a:ext cx="106920" cy="260640"/>
            </a:xfrm>
            <a:custGeom>
              <a:avLst/>
              <a:gdLst/>
              <a:ahLst/>
              <a:rect l="l" t="t" r="r" b="b"/>
              <a:pathLst>
                <a:path w="67" h="180">
                  <a:moveTo>
                    <a:pt x="67" y="0"/>
                  </a:moveTo>
                  <a:lnTo>
                    <a:pt x="67" y="31"/>
                  </a:lnTo>
                  <a:lnTo>
                    <a:pt x="26" y="74"/>
                  </a:lnTo>
                  <a:lnTo>
                    <a:pt x="0" y="18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8" name=""/>
            <p:cNvSpPr/>
            <p:nvPr/>
          </p:nvSpPr>
          <p:spPr>
            <a:xfrm>
              <a:off x="972000" y="2248920"/>
              <a:ext cx="99000" cy="216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9" name=""/>
            <p:cNvSpPr/>
            <p:nvPr/>
          </p:nvSpPr>
          <p:spPr>
            <a:xfrm>
              <a:off x="1203840" y="2409480"/>
              <a:ext cx="114480" cy="1440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0"/>
                  </a:moveTo>
                  <a:lnTo>
                    <a:pt x="62" y="10"/>
                  </a:lnTo>
                  <a:lnTo>
                    <a:pt x="41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1154160" y="2416680"/>
              <a:ext cx="49320" cy="1440"/>
            </a:xfrm>
            <a:custGeom>
              <a:avLst/>
              <a:gdLst/>
              <a:ahLst/>
              <a:rect l="l" t="t" r="r" b="b"/>
              <a:pathLst>
                <a:path w="31" h="0">
                  <a:moveTo>
                    <a:pt x="31" y="0"/>
                  </a:moveTo>
                  <a:lnTo>
                    <a:pt x="21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1" name=""/>
            <p:cNvSpPr/>
            <p:nvPr/>
          </p:nvSpPr>
          <p:spPr>
            <a:xfrm>
              <a:off x="1146240" y="2416680"/>
              <a:ext cx="7920" cy="3024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2" name=""/>
            <p:cNvSpPr/>
            <p:nvPr/>
          </p:nvSpPr>
          <p:spPr>
            <a:xfrm>
              <a:off x="1055520" y="2447280"/>
              <a:ext cx="90720" cy="1548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57" y="0"/>
                  </a:moveTo>
                  <a:lnTo>
                    <a:pt x="41" y="0"/>
                  </a:lnTo>
                  <a:lnTo>
                    <a:pt x="15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956160" y="2423880"/>
              <a:ext cx="99000" cy="38880"/>
            </a:xfrm>
            <a:custGeom>
              <a:avLst/>
              <a:gdLst/>
              <a:ahLst/>
              <a:rect l="l" t="t" r="r" b="b"/>
              <a:pathLst>
                <a:path w="62" h="27">
                  <a:moveTo>
                    <a:pt x="62" y="27"/>
                  </a:moveTo>
                  <a:lnTo>
                    <a:pt x="52" y="22"/>
                  </a:lnTo>
                  <a:lnTo>
                    <a:pt x="31" y="11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4" name=""/>
            <p:cNvSpPr/>
            <p:nvPr/>
          </p:nvSpPr>
          <p:spPr>
            <a:xfrm>
              <a:off x="956160" y="2179440"/>
              <a:ext cx="198000" cy="244440"/>
            </a:xfrm>
            <a:custGeom>
              <a:avLst/>
              <a:gdLst/>
              <a:ahLst/>
              <a:rect l="l" t="t" r="r" b="b"/>
              <a:pathLst>
                <a:path w="124" h="169">
                  <a:moveTo>
                    <a:pt x="0" y="169"/>
                  </a:moveTo>
                  <a:lnTo>
                    <a:pt x="5" y="122"/>
                  </a:lnTo>
                  <a:lnTo>
                    <a:pt x="5" y="111"/>
                  </a:lnTo>
                  <a:lnTo>
                    <a:pt x="21" y="58"/>
                  </a:lnTo>
                  <a:lnTo>
                    <a:pt x="72" y="63"/>
                  </a:lnTo>
                  <a:lnTo>
                    <a:pt x="103" y="42"/>
                  </a:lnTo>
                  <a:lnTo>
                    <a:pt x="124" y="16"/>
                  </a:lnTo>
                  <a:lnTo>
                    <a:pt x="11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5" name=""/>
            <p:cNvSpPr/>
            <p:nvPr/>
          </p:nvSpPr>
          <p:spPr>
            <a:xfrm>
              <a:off x="1154160" y="2172240"/>
              <a:ext cx="7920" cy="298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21"/>
                  </a:moveTo>
                  <a:lnTo>
                    <a:pt x="5" y="1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6" name=""/>
            <p:cNvSpPr/>
            <p:nvPr/>
          </p:nvSpPr>
          <p:spPr>
            <a:xfrm>
              <a:off x="1146240" y="215604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1146240" y="2140200"/>
              <a:ext cx="15840" cy="154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8" name=""/>
            <p:cNvSpPr/>
            <p:nvPr/>
          </p:nvSpPr>
          <p:spPr>
            <a:xfrm>
              <a:off x="1162080" y="2117160"/>
              <a:ext cx="7920" cy="2304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1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9" name=""/>
            <p:cNvSpPr/>
            <p:nvPr/>
          </p:nvSpPr>
          <p:spPr>
            <a:xfrm flipH="1" flipV="1">
              <a:off x="1162080" y="2102760"/>
              <a:ext cx="7920" cy="144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0" name=""/>
            <p:cNvSpPr/>
            <p:nvPr/>
          </p:nvSpPr>
          <p:spPr>
            <a:xfrm>
              <a:off x="1170000" y="2202480"/>
              <a:ext cx="74880" cy="23040"/>
            </a:xfrm>
            <a:custGeom>
              <a:avLst/>
              <a:gdLst/>
              <a:ahLst/>
              <a:rect l="l" t="t" r="r" b="b"/>
              <a:pathLst>
                <a:path w="47" h="16">
                  <a:moveTo>
                    <a:pt x="0" y="0"/>
                  </a:moveTo>
                  <a:lnTo>
                    <a:pt x="16" y="0"/>
                  </a:lnTo>
                  <a:lnTo>
                    <a:pt x="4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1245240" y="2217240"/>
              <a:ext cx="32040" cy="8280"/>
            </a:xfrm>
            <a:custGeom>
              <a:avLst/>
              <a:gdLst/>
              <a:ahLst/>
              <a:rect l="l" t="t" r="r" b="b"/>
              <a:pathLst>
                <a:path w="20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1277280" y="2210040"/>
              <a:ext cx="41040" cy="720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0" y="5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1318680" y="2172240"/>
              <a:ext cx="83160" cy="37440"/>
            </a:xfrm>
            <a:custGeom>
              <a:avLst/>
              <a:gdLst/>
              <a:ahLst/>
              <a:rect l="l" t="t" r="r" b="b"/>
              <a:pathLst>
                <a:path w="52" h="26">
                  <a:moveTo>
                    <a:pt x="0" y="26"/>
                  </a:moveTo>
                  <a:lnTo>
                    <a:pt x="21" y="15"/>
                  </a:lnTo>
                  <a:lnTo>
                    <a:pt x="42" y="10"/>
                  </a:lnTo>
                  <a:lnTo>
                    <a:pt x="5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1162080" y="2193840"/>
              <a:ext cx="90720" cy="31680"/>
            </a:xfrm>
            <a:custGeom>
              <a:avLst/>
              <a:gdLst/>
              <a:ahLst/>
              <a:rect l="l" t="t" r="r" b="b"/>
              <a:pathLst>
                <a:path w="57" h="22">
                  <a:moveTo>
                    <a:pt x="0" y="6"/>
                  </a:moveTo>
                  <a:lnTo>
                    <a:pt x="21" y="0"/>
                  </a:lnTo>
                  <a:lnTo>
                    <a:pt x="57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1096560" y="2677320"/>
              <a:ext cx="370080" cy="53280"/>
            </a:xfrm>
            <a:custGeom>
              <a:avLst/>
              <a:gdLst/>
              <a:ahLst/>
              <a:rect l="l" t="t" r="r" b="b"/>
              <a:pathLst>
                <a:path w="232" h="37">
                  <a:moveTo>
                    <a:pt x="0" y="27"/>
                  </a:moveTo>
                  <a:lnTo>
                    <a:pt x="93" y="22"/>
                  </a:lnTo>
                  <a:lnTo>
                    <a:pt x="150" y="0"/>
                  </a:lnTo>
                  <a:lnTo>
                    <a:pt x="227" y="32"/>
                  </a:lnTo>
                  <a:lnTo>
                    <a:pt x="23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6" name=""/>
            <p:cNvSpPr/>
            <p:nvPr/>
          </p:nvSpPr>
          <p:spPr>
            <a:xfrm>
              <a:off x="1079280" y="2409480"/>
              <a:ext cx="116280" cy="344520"/>
            </a:xfrm>
            <a:custGeom>
              <a:avLst/>
              <a:gdLst/>
              <a:ahLst/>
              <a:rect l="l" t="t" r="r" b="b"/>
              <a:pathLst>
                <a:path w="73" h="238">
                  <a:moveTo>
                    <a:pt x="0" y="238"/>
                  </a:moveTo>
                  <a:lnTo>
                    <a:pt x="26" y="95"/>
                  </a:lnTo>
                  <a:lnTo>
                    <a:pt x="68" y="58"/>
                  </a:lnTo>
                  <a:lnTo>
                    <a:pt x="7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997920" y="2409480"/>
              <a:ext cx="7920" cy="230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964080" y="2423880"/>
              <a:ext cx="7920" cy="86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948240" y="2432880"/>
              <a:ext cx="23760" cy="460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5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914760" y="2479320"/>
              <a:ext cx="33120" cy="76320"/>
            </a:xfrm>
            <a:custGeom>
              <a:avLst/>
              <a:gdLst/>
              <a:ahLst/>
              <a:rect l="l" t="t" r="r" b="b"/>
              <a:pathLst>
                <a:path w="21" h="53">
                  <a:moveTo>
                    <a:pt x="21" y="0"/>
                  </a:moveTo>
                  <a:lnTo>
                    <a:pt x="16" y="15"/>
                  </a:lnTo>
                  <a:lnTo>
                    <a:pt x="5" y="37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890640" y="2555640"/>
              <a:ext cx="24120" cy="1476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040" bIns="-32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2" name=""/>
            <p:cNvSpPr/>
            <p:nvPr/>
          </p:nvSpPr>
          <p:spPr>
            <a:xfrm flipV="1">
              <a:off x="1154160" y="2416680"/>
              <a:ext cx="41400" cy="72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1277280" y="2148840"/>
              <a:ext cx="48960" cy="68040"/>
            </a:xfrm>
            <a:custGeom>
              <a:avLst/>
              <a:gdLst/>
              <a:ahLst/>
              <a:rect l="l" t="t" r="r" b="b"/>
              <a:pathLst>
                <a:path w="31" h="47">
                  <a:moveTo>
                    <a:pt x="31" y="0"/>
                  </a:moveTo>
                  <a:lnTo>
                    <a:pt x="21" y="5"/>
                  </a:lnTo>
                  <a:lnTo>
                    <a:pt x="16" y="16"/>
                  </a:lnTo>
                  <a:lnTo>
                    <a:pt x="0" y="37"/>
                  </a:lnTo>
                  <a:lnTo>
                    <a:pt x="0" y="4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54" name=""/>
          <p:cNvSpPr/>
          <p:nvPr/>
        </p:nvSpPr>
        <p:spPr>
          <a:xfrm>
            <a:off x="1173240" y="1986120"/>
            <a:ext cx="1440" cy="15840"/>
          </a:xfrm>
          <a:custGeom>
            <a:avLst/>
            <a:gdLst/>
            <a:ahLst/>
            <a:rect l="l" t="t" r="r" b="b"/>
            <a:pathLst>
              <a:path w="0" h="11">
                <a:moveTo>
                  <a:pt x="0" y="0"/>
                </a:moveTo>
                <a:lnTo>
                  <a:pt x="0" y="6"/>
                </a:lnTo>
                <a:lnTo>
                  <a:pt x="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5" name=""/>
          <p:cNvSpPr/>
          <p:nvPr/>
        </p:nvSpPr>
        <p:spPr>
          <a:xfrm>
            <a:off x="1173240" y="2001960"/>
            <a:ext cx="1440" cy="15840"/>
          </a:xfrm>
          <a:custGeom>
            <a:avLst/>
            <a:gdLst/>
            <a:ahLst/>
            <a:rect l="l" t="t" r="r" b="b"/>
            <a:pathLst>
              <a:path w="0" h="11">
                <a:moveTo>
                  <a:pt x="0" y="0"/>
                </a:moveTo>
                <a:lnTo>
                  <a:pt x="0" y="0"/>
                </a:lnTo>
                <a:lnTo>
                  <a:pt x="0" y="5"/>
                </a:lnTo>
                <a:lnTo>
                  <a:pt x="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6" name=""/>
          <p:cNvSpPr/>
          <p:nvPr/>
        </p:nvSpPr>
        <p:spPr>
          <a:xfrm>
            <a:off x="1173240" y="2017800"/>
            <a:ext cx="1440" cy="30240"/>
          </a:xfrm>
          <a:custGeom>
            <a:avLst/>
            <a:gdLst/>
            <a:ahLst/>
            <a:rect l="l" t="t" r="r" b="b"/>
            <a:pathLst>
              <a:path w="0" h="21">
                <a:moveTo>
                  <a:pt x="0" y="0"/>
                </a:moveTo>
                <a:lnTo>
                  <a:pt x="0" y="5"/>
                </a:lnTo>
                <a:lnTo>
                  <a:pt x="0" y="15"/>
                </a:lnTo>
                <a:lnTo>
                  <a:pt x="0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7" name=""/>
          <p:cNvSpPr/>
          <p:nvPr/>
        </p:nvSpPr>
        <p:spPr>
          <a:xfrm>
            <a:off x="1165320" y="2048040"/>
            <a:ext cx="7920" cy="53640"/>
          </a:xfrm>
          <a:custGeom>
            <a:avLst/>
            <a:gdLst/>
            <a:ahLst/>
            <a:rect l="l" t="t" r="r" b="b"/>
            <a:pathLst>
              <a:path w="5" h="37">
                <a:moveTo>
                  <a:pt x="5" y="0"/>
                </a:moveTo>
                <a:lnTo>
                  <a:pt x="5" y="10"/>
                </a:lnTo>
                <a:lnTo>
                  <a:pt x="0" y="26"/>
                </a:lnTo>
                <a:lnTo>
                  <a:pt x="0" y="3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8" name=""/>
          <p:cNvSpPr/>
          <p:nvPr/>
        </p:nvSpPr>
        <p:spPr>
          <a:xfrm>
            <a:off x="966960" y="2438280"/>
            <a:ext cx="280800" cy="54000"/>
          </a:xfrm>
          <a:custGeom>
            <a:avLst/>
            <a:gdLst/>
            <a:ahLst/>
            <a:rect l="l" t="t" r="r" b="b"/>
            <a:pathLst>
              <a:path w="176" h="37">
                <a:moveTo>
                  <a:pt x="176" y="0"/>
                </a:moveTo>
                <a:lnTo>
                  <a:pt x="176" y="5"/>
                </a:lnTo>
                <a:lnTo>
                  <a:pt x="31" y="37"/>
                </a:lnTo>
                <a:lnTo>
                  <a:pt x="0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9" name=""/>
          <p:cNvSpPr/>
          <p:nvPr/>
        </p:nvSpPr>
        <p:spPr>
          <a:xfrm>
            <a:off x="1535040" y="2224080"/>
            <a:ext cx="973080" cy="352440"/>
          </a:xfrm>
          <a:custGeom>
            <a:avLst/>
            <a:gdLst/>
            <a:ahLst/>
            <a:rect l="l" t="t" r="r" b="b"/>
            <a:pathLst>
              <a:path w="610" h="243">
                <a:moveTo>
                  <a:pt x="160" y="31"/>
                </a:moveTo>
                <a:lnTo>
                  <a:pt x="155" y="53"/>
                </a:lnTo>
                <a:lnTo>
                  <a:pt x="124" y="53"/>
                </a:lnTo>
                <a:lnTo>
                  <a:pt x="160" y="111"/>
                </a:lnTo>
                <a:lnTo>
                  <a:pt x="202" y="127"/>
                </a:lnTo>
                <a:lnTo>
                  <a:pt x="228" y="132"/>
                </a:lnTo>
                <a:lnTo>
                  <a:pt x="336" y="153"/>
                </a:lnTo>
                <a:lnTo>
                  <a:pt x="491" y="217"/>
                </a:lnTo>
                <a:lnTo>
                  <a:pt x="604" y="233"/>
                </a:lnTo>
                <a:lnTo>
                  <a:pt x="610" y="243"/>
                </a:lnTo>
                <a:lnTo>
                  <a:pt x="610" y="228"/>
                </a:lnTo>
                <a:lnTo>
                  <a:pt x="486" y="212"/>
                </a:lnTo>
                <a:lnTo>
                  <a:pt x="465" y="212"/>
                </a:lnTo>
                <a:lnTo>
                  <a:pt x="336" y="159"/>
                </a:lnTo>
                <a:lnTo>
                  <a:pt x="207" y="132"/>
                </a:lnTo>
                <a:lnTo>
                  <a:pt x="202" y="132"/>
                </a:lnTo>
                <a:lnTo>
                  <a:pt x="155" y="116"/>
                </a:lnTo>
                <a:lnTo>
                  <a:pt x="124" y="53"/>
                </a:lnTo>
                <a:lnTo>
                  <a:pt x="57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0" name=""/>
          <p:cNvSpPr/>
          <p:nvPr/>
        </p:nvSpPr>
        <p:spPr>
          <a:xfrm>
            <a:off x="5300640" y="4184640"/>
            <a:ext cx="23760" cy="46080"/>
          </a:xfrm>
          <a:custGeom>
            <a:avLst/>
            <a:gdLst/>
            <a:ahLst/>
            <a:rect l="l" t="t" r="r" b="b"/>
            <a:pathLst>
              <a:path w="15" h="32">
                <a:moveTo>
                  <a:pt x="0" y="0"/>
                </a:moveTo>
                <a:lnTo>
                  <a:pt x="15" y="16"/>
                </a:lnTo>
                <a:lnTo>
                  <a:pt x="15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1" name=""/>
          <p:cNvSpPr/>
          <p:nvPr/>
        </p:nvSpPr>
        <p:spPr>
          <a:xfrm>
            <a:off x="5342040" y="4254480"/>
            <a:ext cx="147600" cy="176400"/>
          </a:xfrm>
          <a:custGeom>
            <a:avLst/>
            <a:gdLst/>
            <a:ahLst/>
            <a:rect l="l" t="t" r="r" b="b"/>
            <a:pathLst>
              <a:path w="93" h="122">
                <a:moveTo>
                  <a:pt x="0" y="0"/>
                </a:moveTo>
                <a:lnTo>
                  <a:pt x="15" y="10"/>
                </a:lnTo>
                <a:lnTo>
                  <a:pt x="15" y="10"/>
                </a:lnTo>
                <a:lnTo>
                  <a:pt x="15" y="26"/>
                </a:lnTo>
                <a:lnTo>
                  <a:pt x="20" y="32"/>
                </a:lnTo>
                <a:lnTo>
                  <a:pt x="25" y="32"/>
                </a:lnTo>
                <a:lnTo>
                  <a:pt x="31" y="42"/>
                </a:lnTo>
                <a:lnTo>
                  <a:pt x="31" y="47"/>
                </a:lnTo>
                <a:lnTo>
                  <a:pt x="36" y="58"/>
                </a:lnTo>
                <a:lnTo>
                  <a:pt x="41" y="58"/>
                </a:lnTo>
                <a:lnTo>
                  <a:pt x="41" y="69"/>
                </a:lnTo>
                <a:lnTo>
                  <a:pt x="41" y="74"/>
                </a:lnTo>
                <a:lnTo>
                  <a:pt x="46" y="74"/>
                </a:lnTo>
                <a:lnTo>
                  <a:pt x="51" y="79"/>
                </a:lnTo>
                <a:lnTo>
                  <a:pt x="67" y="106"/>
                </a:lnTo>
                <a:lnTo>
                  <a:pt x="72" y="116"/>
                </a:lnTo>
                <a:lnTo>
                  <a:pt x="82" y="116"/>
                </a:lnTo>
                <a:lnTo>
                  <a:pt x="82" y="122"/>
                </a:lnTo>
                <a:lnTo>
                  <a:pt x="93" y="12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2" name=""/>
          <p:cNvSpPr/>
          <p:nvPr/>
        </p:nvSpPr>
        <p:spPr>
          <a:xfrm>
            <a:off x="5381640" y="4322880"/>
            <a:ext cx="66600" cy="91800"/>
          </a:xfrm>
          <a:custGeom>
            <a:avLst/>
            <a:gdLst/>
            <a:ahLst/>
            <a:rect l="l" t="t" r="r" b="b"/>
            <a:pathLst>
              <a:path w="42" h="64">
                <a:moveTo>
                  <a:pt x="0" y="0"/>
                </a:moveTo>
                <a:lnTo>
                  <a:pt x="11" y="11"/>
                </a:lnTo>
                <a:lnTo>
                  <a:pt x="11" y="11"/>
                </a:lnTo>
                <a:lnTo>
                  <a:pt x="16" y="22"/>
                </a:lnTo>
                <a:lnTo>
                  <a:pt x="16" y="27"/>
                </a:lnTo>
                <a:lnTo>
                  <a:pt x="11" y="27"/>
                </a:lnTo>
                <a:lnTo>
                  <a:pt x="16" y="32"/>
                </a:lnTo>
                <a:lnTo>
                  <a:pt x="21" y="32"/>
                </a:lnTo>
                <a:lnTo>
                  <a:pt x="42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3" name=""/>
          <p:cNvSpPr/>
          <p:nvPr/>
        </p:nvSpPr>
        <p:spPr>
          <a:xfrm>
            <a:off x="5456160" y="4672080"/>
            <a:ext cx="15840" cy="2232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4" name=""/>
          <p:cNvSpPr/>
          <p:nvPr/>
        </p:nvSpPr>
        <p:spPr>
          <a:xfrm>
            <a:off x="5448240" y="4703760"/>
            <a:ext cx="1800" cy="1440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5" name=""/>
          <p:cNvSpPr/>
          <p:nvPr/>
        </p:nvSpPr>
        <p:spPr>
          <a:xfrm flipH="1">
            <a:off x="5448240" y="4672080"/>
            <a:ext cx="7920" cy="2232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6" name=""/>
          <p:cNvSpPr/>
          <p:nvPr/>
        </p:nvSpPr>
        <p:spPr>
          <a:xfrm>
            <a:off x="5456160" y="4680000"/>
            <a:ext cx="66600" cy="122040"/>
          </a:xfrm>
          <a:custGeom>
            <a:avLst/>
            <a:gdLst/>
            <a:ahLst/>
            <a:rect l="l" t="t" r="r" b="b"/>
            <a:pathLst>
              <a:path w="41" h="84">
                <a:moveTo>
                  <a:pt x="0" y="0"/>
                </a:moveTo>
                <a:lnTo>
                  <a:pt x="5" y="5"/>
                </a:lnTo>
                <a:lnTo>
                  <a:pt x="5" y="26"/>
                </a:lnTo>
                <a:lnTo>
                  <a:pt x="0" y="26"/>
                </a:lnTo>
                <a:lnTo>
                  <a:pt x="5" y="37"/>
                </a:lnTo>
                <a:lnTo>
                  <a:pt x="10" y="31"/>
                </a:lnTo>
                <a:lnTo>
                  <a:pt x="21" y="53"/>
                </a:lnTo>
                <a:lnTo>
                  <a:pt x="26" y="53"/>
                </a:lnTo>
                <a:lnTo>
                  <a:pt x="31" y="84"/>
                </a:lnTo>
                <a:lnTo>
                  <a:pt x="41" y="8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7" name=""/>
          <p:cNvSpPr/>
          <p:nvPr/>
        </p:nvSpPr>
        <p:spPr>
          <a:xfrm>
            <a:off x="5456160" y="4672080"/>
            <a:ext cx="15840" cy="46080"/>
          </a:xfrm>
          <a:custGeom>
            <a:avLst/>
            <a:gdLst/>
            <a:ahLst/>
            <a:rect l="l" t="t" r="r" b="b"/>
            <a:pathLst>
              <a:path w="10" h="32">
                <a:moveTo>
                  <a:pt x="0" y="0"/>
                </a:moveTo>
                <a:lnTo>
                  <a:pt x="5" y="6"/>
                </a:lnTo>
                <a:lnTo>
                  <a:pt x="5" y="6"/>
                </a:lnTo>
                <a:lnTo>
                  <a:pt x="5" y="22"/>
                </a:lnTo>
                <a:lnTo>
                  <a:pt x="10" y="27"/>
                </a:lnTo>
                <a:lnTo>
                  <a:pt x="10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8" name=""/>
          <p:cNvSpPr/>
          <p:nvPr/>
        </p:nvSpPr>
        <p:spPr>
          <a:xfrm>
            <a:off x="5448240" y="4724280"/>
            <a:ext cx="7920" cy="180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9" name=""/>
          <p:cNvSpPr/>
          <p:nvPr/>
        </p:nvSpPr>
        <p:spPr>
          <a:xfrm>
            <a:off x="5472000" y="4687920"/>
            <a:ext cx="50760" cy="92160"/>
          </a:xfrm>
          <a:custGeom>
            <a:avLst/>
            <a:gdLst/>
            <a:ahLst/>
            <a:rect l="l" t="t" r="r" b="b"/>
            <a:pathLst>
              <a:path w="31" h="64">
                <a:moveTo>
                  <a:pt x="0" y="0"/>
                </a:moveTo>
                <a:lnTo>
                  <a:pt x="0" y="16"/>
                </a:lnTo>
                <a:lnTo>
                  <a:pt x="0" y="32"/>
                </a:lnTo>
                <a:lnTo>
                  <a:pt x="11" y="37"/>
                </a:lnTo>
                <a:lnTo>
                  <a:pt x="21" y="48"/>
                </a:lnTo>
                <a:lnTo>
                  <a:pt x="21" y="64"/>
                </a:lnTo>
                <a:lnTo>
                  <a:pt x="31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0" name=""/>
          <p:cNvSpPr/>
          <p:nvPr/>
        </p:nvSpPr>
        <p:spPr>
          <a:xfrm>
            <a:off x="5472000" y="4710240"/>
            <a:ext cx="25560" cy="144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1" name=""/>
          <p:cNvSpPr/>
          <p:nvPr/>
        </p:nvSpPr>
        <p:spPr>
          <a:xfrm>
            <a:off x="5456160" y="4724280"/>
            <a:ext cx="41400" cy="39960"/>
          </a:xfrm>
          <a:custGeom>
            <a:avLst/>
            <a:gdLst/>
            <a:ahLst/>
            <a:rect l="l" t="t" r="r" b="b"/>
            <a:pathLst>
              <a:path w="26" h="27">
                <a:moveTo>
                  <a:pt x="0" y="0"/>
                </a:moveTo>
                <a:lnTo>
                  <a:pt x="0" y="6"/>
                </a:lnTo>
                <a:lnTo>
                  <a:pt x="5" y="6"/>
                </a:lnTo>
                <a:lnTo>
                  <a:pt x="21" y="27"/>
                </a:lnTo>
                <a:lnTo>
                  <a:pt x="26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2" name=""/>
          <p:cNvSpPr/>
          <p:nvPr/>
        </p:nvSpPr>
        <p:spPr>
          <a:xfrm>
            <a:off x="5505480" y="4780080"/>
            <a:ext cx="17280" cy="29880"/>
          </a:xfrm>
          <a:custGeom>
            <a:avLst/>
            <a:gdLst/>
            <a:ahLst/>
            <a:rect l="l" t="t" r="r" b="b"/>
            <a:pathLst>
              <a:path w="10" h="21">
                <a:moveTo>
                  <a:pt x="5" y="15"/>
                </a:moveTo>
                <a:lnTo>
                  <a:pt x="0" y="5"/>
                </a:lnTo>
                <a:lnTo>
                  <a:pt x="10" y="0"/>
                </a:lnTo>
                <a:lnTo>
                  <a:pt x="10" y="0"/>
                </a:lnTo>
                <a:lnTo>
                  <a:pt x="10" y="0"/>
                </a:lnTo>
                <a:lnTo>
                  <a:pt x="10" y="5"/>
                </a:lnTo>
                <a:lnTo>
                  <a:pt x="10" y="5"/>
                </a:lnTo>
                <a:lnTo>
                  <a:pt x="10" y="21"/>
                </a:lnTo>
                <a:lnTo>
                  <a:pt x="0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3" name=""/>
          <p:cNvSpPr/>
          <p:nvPr/>
        </p:nvSpPr>
        <p:spPr>
          <a:xfrm>
            <a:off x="5472000" y="4809960"/>
            <a:ext cx="41400" cy="60480"/>
          </a:xfrm>
          <a:custGeom>
            <a:avLst/>
            <a:gdLst/>
            <a:ahLst/>
            <a:rect l="l" t="t" r="r" b="b"/>
            <a:pathLst>
              <a:path w="26" h="42">
                <a:moveTo>
                  <a:pt x="0" y="0"/>
                </a:moveTo>
                <a:lnTo>
                  <a:pt x="11" y="5"/>
                </a:lnTo>
                <a:lnTo>
                  <a:pt x="11" y="21"/>
                </a:lnTo>
                <a:lnTo>
                  <a:pt x="26" y="26"/>
                </a:lnTo>
                <a:lnTo>
                  <a:pt x="26" y="37"/>
                </a:lnTo>
                <a:lnTo>
                  <a:pt x="21" y="4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4" name=""/>
          <p:cNvSpPr/>
          <p:nvPr/>
        </p:nvSpPr>
        <p:spPr>
          <a:xfrm>
            <a:off x="5472000" y="4809960"/>
            <a:ext cx="7920" cy="30240"/>
          </a:xfrm>
          <a:custGeom>
            <a:avLst/>
            <a:gdLst/>
            <a:ahLst/>
            <a:rect l="l" t="t" r="r" b="b"/>
            <a:pathLst>
              <a:path w="5" h="21">
                <a:moveTo>
                  <a:pt x="0" y="0"/>
                </a:moveTo>
                <a:lnTo>
                  <a:pt x="5" y="10"/>
                </a:lnTo>
                <a:lnTo>
                  <a:pt x="5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5" name=""/>
          <p:cNvSpPr/>
          <p:nvPr/>
        </p:nvSpPr>
        <p:spPr>
          <a:xfrm>
            <a:off x="5489640" y="4848120"/>
            <a:ext cx="15840" cy="3024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0"/>
                </a:moveTo>
                <a:lnTo>
                  <a:pt x="0" y="0"/>
                </a:lnTo>
                <a:lnTo>
                  <a:pt x="0" y="2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6" name=""/>
          <p:cNvSpPr/>
          <p:nvPr/>
        </p:nvSpPr>
        <p:spPr>
          <a:xfrm>
            <a:off x="5243400" y="4740120"/>
            <a:ext cx="1800" cy="16200"/>
          </a:xfrm>
          <a:custGeom>
            <a:avLst/>
            <a:gdLst/>
            <a:ahLst/>
            <a:rect l="l" t="t" r="r" b="b"/>
            <a:pathLst>
              <a:path w="0" h="11">
                <a:moveTo>
                  <a:pt x="0" y="11"/>
                </a:moveTo>
                <a:lnTo>
                  <a:pt x="0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7" name=""/>
          <p:cNvSpPr/>
          <p:nvPr/>
        </p:nvSpPr>
        <p:spPr>
          <a:xfrm>
            <a:off x="5234040" y="4734000"/>
            <a:ext cx="9360" cy="61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5"/>
                </a:moveTo>
                <a:lnTo>
                  <a:pt x="6" y="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8" name=""/>
          <p:cNvSpPr/>
          <p:nvPr/>
        </p:nvSpPr>
        <p:spPr>
          <a:xfrm>
            <a:off x="5226120" y="4734000"/>
            <a:ext cx="792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9" name=""/>
          <p:cNvSpPr/>
          <p:nvPr/>
        </p:nvSpPr>
        <p:spPr>
          <a:xfrm>
            <a:off x="5226120" y="4734000"/>
            <a:ext cx="1440" cy="612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0" name=""/>
          <p:cNvSpPr/>
          <p:nvPr/>
        </p:nvSpPr>
        <p:spPr>
          <a:xfrm>
            <a:off x="5226120" y="4740120"/>
            <a:ext cx="7920" cy="16200"/>
          </a:xfrm>
          <a:custGeom>
            <a:avLst/>
            <a:gdLst/>
            <a:ahLst/>
            <a:rect l="l" t="t" r="r" b="b"/>
            <a:pathLst>
              <a:path w="5" h="11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1" name=""/>
          <p:cNvSpPr/>
          <p:nvPr/>
        </p:nvSpPr>
        <p:spPr>
          <a:xfrm>
            <a:off x="5234040" y="4756320"/>
            <a:ext cx="144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2" name=""/>
          <p:cNvSpPr/>
          <p:nvPr/>
        </p:nvSpPr>
        <p:spPr>
          <a:xfrm>
            <a:off x="5234040" y="4756320"/>
            <a:ext cx="3312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0" y="0"/>
                </a:moveTo>
                <a:lnTo>
                  <a:pt x="11" y="0"/>
                </a:lnTo>
                <a:lnTo>
                  <a:pt x="16" y="0"/>
                </a:lnTo>
                <a:lnTo>
                  <a:pt x="2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3" name=""/>
          <p:cNvSpPr/>
          <p:nvPr/>
        </p:nvSpPr>
        <p:spPr>
          <a:xfrm>
            <a:off x="5267160" y="4756320"/>
            <a:ext cx="16200" cy="1584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0"/>
                </a:move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4" name=""/>
          <p:cNvSpPr/>
          <p:nvPr/>
        </p:nvSpPr>
        <p:spPr>
          <a:xfrm>
            <a:off x="5332320" y="4802040"/>
            <a:ext cx="9720" cy="38160"/>
          </a:xfrm>
          <a:custGeom>
            <a:avLst/>
            <a:gdLst/>
            <a:ahLst/>
            <a:rect l="l" t="t" r="r" b="b"/>
            <a:pathLst>
              <a:path w="6" h="27">
                <a:moveTo>
                  <a:pt x="0" y="0"/>
                </a:moveTo>
                <a:lnTo>
                  <a:pt x="6" y="11"/>
                </a:lnTo>
                <a:lnTo>
                  <a:pt x="6" y="22"/>
                </a:lnTo>
                <a:lnTo>
                  <a:pt x="6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5" name=""/>
          <p:cNvSpPr/>
          <p:nvPr/>
        </p:nvSpPr>
        <p:spPr>
          <a:xfrm>
            <a:off x="5342040" y="4840200"/>
            <a:ext cx="1440" cy="792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6" name=""/>
          <p:cNvSpPr/>
          <p:nvPr/>
        </p:nvSpPr>
        <p:spPr>
          <a:xfrm>
            <a:off x="5342040" y="4802040"/>
            <a:ext cx="1440" cy="46080"/>
          </a:xfrm>
          <a:custGeom>
            <a:avLst/>
            <a:gdLst/>
            <a:ahLst/>
            <a:rect l="l" t="t" r="r" b="b"/>
            <a:pathLst>
              <a:path w="0" h="32">
                <a:moveTo>
                  <a:pt x="0" y="32"/>
                </a:moveTo>
                <a:lnTo>
                  <a:pt x="0" y="22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7" name=""/>
          <p:cNvSpPr/>
          <p:nvPr/>
        </p:nvSpPr>
        <p:spPr>
          <a:xfrm>
            <a:off x="5159520" y="4268880"/>
            <a:ext cx="99720" cy="92160"/>
          </a:xfrm>
          <a:custGeom>
            <a:avLst/>
            <a:gdLst/>
            <a:ahLst/>
            <a:rect l="l" t="t" r="r" b="b"/>
            <a:pathLst>
              <a:path w="62" h="64">
                <a:moveTo>
                  <a:pt x="0" y="6"/>
                </a:moveTo>
                <a:lnTo>
                  <a:pt x="36" y="0"/>
                </a:lnTo>
                <a:lnTo>
                  <a:pt x="57" y="16"/>
                </a:lnTo>
                <a:lnTo>
                  <a:pt x="57" y="48"/>
                </a:lnTo>
                <a:lnTo>
                  <a:pt x="57" y="48"/>
                </a:lnTo>
                <a:lnTo>
                  <a:pt x="62" y="6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8" name=""/>
          <p:cNvSpPr/>
          <p:nvPr/>
        </p:nvSpPr>
        <p:spPr>
          <a:xfrm>
            <a:off x="5159520" y="4292640"/>
            <a:ext cx="33120" cy="106200"/>
          </a:xfrm>
          <a:custGeom>
            <a:avLst/>
            <a:gdLst/>
            <a:ahLst/>
            <a:rect l="l" t="t" r="r" b="b"/>
            <a:pathLst>
              <a:path w="21" h="74">
                <a:moveTo>
                  <a:pt x="0" y="0"/>
                </a:moveTo>
                <a:lnTo>
                  <a:pt x="15" y="0"/>
                </a:lnTo>
                <a:lnTo>
                  <a:pt x="21" y="27"/>
                </a:lnTo>
                <a:lnTo>
                  <a:pt x="15" y="74"/>
                </a:lnTo>
                <a:lnTo>
                  <a:pt x="15" y="74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9" name=""/>
          <p:cNvSpPr/>
          <p:nvPr/>
        </p:nvSpPr>
        <p:spPr>
          <a:xfrm>
            <a:off x="5308560" y="4794120"/>
            <a:ext cx="15840" cy="24120"/>
          </a:xfrm>
          <a:custGeom>
            <a:avLst/>
            <a:gdLst/>
            <a:ahLst/>
            <a:rect l="l" t="t" r="r" b="b"/>
            <a:pathLst>
              <a:path w="10" h="16">
                <a:moveTo>
                  <a:pt x="10" y="0"/>
                </a:moveTo>
                <a:lnTo>
                  <a:pt x="5" y="5"/>
                </a:lnTo>
                <a:lnTo>
                  <a:pt x="0" y="11"/>
                </a:lnTo>
                <a:lnTo>
                  <a:pt x="0" y="16"/>
                </a:lnTo>
                <a:lnTo>
                  <a:pt x="0" y="16"/>
                </a:lnTo>
                <a:lnTo>
                  <a:pt x="0" y="16"/>
                </a:lnTo>
                <a:lnTo>
                  <a:pt x="5" y="16"/>
                </a:lnTo>
                <a:lnTo>
                  <a:pt x="5" y="16"/>
                </a:lnTo>
                <a:lnTo>
                  <a:pt x="5" y="11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0" name=""/>
          <p:cNvSpPr/>
          <p:nvPr/>
        </p:nvSpPr>
        <p:spPr>
          <a:xfrm>
            <a:off x="5234040" y="4433760"/>
            <a:ext cx="206280" cy="260640"/>
          </a:xfrm>
          <a:custGeom>
            <a:avLst/>
            <a:gdLst/>
            <a:ahLst/>
            <a:rect l="l" t="t" r="r" b="b"/>
            <a:pathLst>
              <a:path w="130" h="180">
                <a:moveTo>
                  <a:pt x="130" y="180"/>
                </a:moveTo>
                <a:lnTo>
                  <a:pt x="130" y="164"/>
                </a:lnTo>
                <a:lnTo>
                  <a:pt x="119" y="159"/>
                </a:lnTo>
                <a:lnTo>
                  <a:pt x="114" y="159"/>
                </a:lnTo>
                <a:lnTo>
                  <a:pt x="109" y="159"/>
                </a:lnTo>
                <a:lnTo>
                  <a:pt x="109" y="154"/>
                </a:lnTo>
                <a:lnTo>
                  <a:pt x="99" y="154"/>
                </a:lnTo>
                <a:lnTo>
                  <a:pt x="93" y="106"/>
                </a:lnTo>
                <a:lnTo>
                  <a:pt x="37" y="5"/>
                </a:lnTo>
                <a:lnTo>
                  <a:pt x="37" y="5"/>
                </a:lnTo>
                <a:lnTo>
                  <a:pt x="31" y="0"/>
                </a:lnTo>
                <a:lnTo>
                  <a:pt x="31" y="0"/>
                </a:lnTo>
                <a:lnTo>
                  <a:pt x="26" y="0"/>
                </a:lnTo>
                <a:lnTo>
                  <a:pt x="11" y="5"/>
                </a:lnTo>
                <a:lnTo>
                  <a:pt x="6" y="5"/>
                </a:lnTo>
                <a:lnTo>
                  <a:pt x="6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1" name=""/>
          <p:cNvSpPr/>
          <p:nvPr/>
        </p:nvSpPr>
        <p:spPr>
          <a:xfrm>
            <a:off x="5218200" y="4130640"/>
            <a:ext cx="15840" cy="54000"/>
          </a:xfrm>
          <a:custGeom>
            <a:avLst/>
            <a:gdLst/>
            <a:ahLst/>
            <a:rect l="l" t="t" r="r" b="b"/>
            <a:pathLst>
              <a:path w="10" h="37">
                <a:moveTo>
                  <a:pt x="10" y="37"/>
                </a:moveTo>
                <a:lnTo>
                  <a:pt x="10" y="26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2" name=""/>
          <p:cNvSpPr/>
          <p:nvPr/>
        </p:nvSpPr>
        <p:spPr>
          <a:xfrm>
            <a:off x="5200560" y="4124160"/>
            <a:ext cx="17640" cy="6480"/>
          </a:xfrm>
          <a:custGeom>
            <a:avLst/>
            <a:gdLst/>
            <a:ahLst/>
            <a:rect l="l" t="t" r="r" b="b"/>
            <a:pathLst>
              <a:path w="10" h="5">
                <a:moveTo>
                  <a:pt x="10" y="5"/>
                </a:move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3" name=""/>
          <p:cNvSpPr/>
          <p:nvPr/>
        </p:nvSpPr>
        <p:spPr>
          <a:xfrm>
            <a:off x="5200560" y="4114800"/>
            <a:ext cx="1800" cy="936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4" name=""/>
          <p:cNvSpPr/>
          <p:nvPr/>
        </p:nvSpPr>
        <p:spPr>
          <a:xfrm>
            <a:off x="5200560" y="4108320"/>
            <a:ext cx="1800" cy="648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5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5" name=""/>
          <p:cNvSpPr/>
          <p:nvPr/>
        </p:nvSpPr>
        <p:spPr>
          <a:xfrm>
            <a:off x="5192640" y="4108320"/>
            <a:ext cx="792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6" name=""/>
          <p:cNvSpPr/>
          <p:nvPr/>
        </p:nvSpPr>
        <p:spPr>
          <a:xfrm>
            <a:off x="5183280" y="4030560"/>
            <a:ext cx="9360" cy="77760"/>
          </a:xfrm>
          <a:custGeom>
            <a:avLst/>
            <a:gdLst/>
            <a:ahLst/>
            <a:rect l="l" t="t" r="r" b="b"/>
            <a:pathLst>
              <a:path w="6" h="53">
                <a:moveTo>
                  <a:pt x="6" y="53"/>
                </a:moveTo>
                <a:lnTo>
                  <a:pt x="6" y="37"/>
                </a:lnTo>
                <a:lnTo>
                  <a:pt x="0" y="1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7" name=""/>
          <p:cNvSpPr/>
          <p:nvPr/>
        </p:nvSpPr>
        <p:spPr>
          <a:xfrm>
            <a:off x="5175360" y="4024440"/>
            <a:ext cx="7920" cy="612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8" name=""/>
          <p:cNvSpPr/>
          <p:nvPr/>
        </p:nvSpPr>
        <p:spPr>
          <a:xfrm>
            <a:off x="5167440" y="3994200"/>
            <a:ext cx="7920" cy="3024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9" name=""/>
          <p:cNvSpPr/>
          <p:nvPr/>
        </p:nvSpPr>
        <p:spPr>
          <a:xfrm>
            <a:off x="5151600" y="3978360"/>
            <a:ext cx="15840" cy="1584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11"/>
                </a:moveTo>
                <a:lnTo>
                  <a:pt x="10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0" name=""/>
          <p:cNvSpPr/>
          <p:nvPr/>
        </p:nvSpPr>
        <p:spPr>
          <a:xfrm>
            <a:off x="5151600" y="3970440"/>
            <a:ext cx="1440" cy="792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5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1" name=""/>
          <p:cNvSpPr/>
          <p:nvPr/>
        </p:nvSpPr>
        <p:spPr>
          <a:xfrm>
            <a:off x="5126040" y="4187880"/>
            <a:ext cx="25560" cy="31680"/>
          </a:xfrm>
          <a:custGeom>
            <a:avLst/>
            <a:gdLst/>
            <a:ahLst/>
            <a:rect l="l" t="t" r="r" b="b"/>
            <a:pathLst>
              <a:path w="16" h="22">
                <a:moveTo>
                  <a:pt x="16" y="22"/>
                </a:moveTo>
                <a:lnTo>
                  <a:pt x="11" y="11"/>
                </a:lnTo>
                <a:lnTo>
                  <a:pt x="6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2" name=""/>
          <p:cNvSpPr/>
          <p:nvPr/>
        </p:nvSpPr>
        <p:spPr>
          <a:xfrm>
            <a:off x="5126040" y="4165560"/>
            <a:ext cx="1440" cy="22320"/>
          </a:xfrm>
          <a:custGeom>
            <a:avLst/>
            <a:gdLst/>
            <a:ahLst/>
            <a:rect l="l" t="t" r="r" b="b"/>
            <a:pathLst>
              <a:path w="0" h="15">
                <a:moveTo>
                  <a:pt x="0" y="15"/>
                </a:moveTo>
                <a:lnTo>
                  <a:pt x="0" y="1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3" name=""/>
          <p:cNvSpPr/>
          <p:nvPr/>
        </p:nvSpPr>
        <p:spPr>
          <a:xfrm>
            <a:off x="5110200" y="4165560"/>
            <a:ext cx="15840" cy="1800"/>
          </a:xfrm>
          <a:custGeom>
            <a:avLst/>
            <a:gdLst/>
            <a:ahLst/>
            <a:rect l="l" t="t" r="r" b="b"/>
            <a:pathLst>
              <a:path w="10" h="0">
                <a:moveTo>
                  <a:pt x="10" y="0"/>
                </a:moveTo>
                <a:lnTo>
                  <a:pt x="5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4" name=""/>
          <p:cNvSpPr/>
          <p:nvPr/>
        </p:nvSpPr>
        <p:spPr>
          <a:xfrm>
            <a:off x="5110200" y="4165560"/>
            <a:ext cx="25200" cy="7920"/>
          </a:xfrm>
          <a:custGeom>
            <a:avLst/>
            <a:gdLst/>
            <a:ahLst/>
            <a:rect l="l" t="t" r="r" b="b"/>
            <a:pathLst>
              <a:path w="16" h="5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6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5" name=""/>
          <p:cNvSpPr/>
          <p:nvPr/>
        </p:nvSpPr>
        <p:spPr>
          <a:xfrm>
            <a:off x="5135400" y="4173480"/>
            <a:ext cx="1800" cy="648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6" name=""/>
          <p:cNvSpPr/>
          <p:nvPr/>
        </p:nvSpPr>
        <p:spPr>
          <a:xfrm>
            <a:off x="5135400" y="4179960"/>
            <a:ext cx="16200" cy="15840"/>
          </a:xfrm>
          <a:custGeom>
            <a:avLst/>
            <a:gdLst/>
            <a:ahLst/>
            <a:rect l="l" t="t" r="r" b="b"/>
            <a:pathLst>
              <a:path w="10" h="11">
                <a:moveTo>
                  <a:pt x="0" y="0"/>
                </a:moveTo>
                <a:lnTo>
                  <a:pt x="5" y="0"/>
                </a:lnTo>
                <a:lnTo>
                  <a:pt x="10" y="5"/>
                </a:lnTo>
                <a:lnTo>
                  <a:pt x="1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7" name=""/>
          <p:cNvSpPr/>
          <p:nvPr/>
        </p:nvSpPr>
        <p:spPr>
          <a:xfrm>
            <a:off x="5151600" y="4195800"/>
            <a:ext cx="7920" cy="144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8" name=""/>
          <p:cNvSpPr/>
          <p:nvPr/>
        </p:nvSpPr>
        <p:spPr>
          <a:xfrm>
            <a:off x="5159520" y="4195800"/>
            <a:ext cx="792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9" name=""/>
          <p:cNvSpPr/>
          <p:nvPr/>
        </p:nvSpPr>
        <p:spPr>
          <a:xfrm>
            <a:off x="5167440" y="4195800"/>
            <a:ext cx="25200" cy="15840"/>
          </a:xfrm>
          <a:custGeom>
            <a:avLst/>
            <a:gdLst/>
            <a:ahLst/>
            <a:rect l="l" t="t" r="r" b="b"/>
            <a:pathLst>
              <a:path w="16" h="10">
                <a:moveTo>
                  <a:pt x="0" y="0"/>
                </a:moveTo>
                <a:lnTo>
                  <a:pt x="5" y="5"/>
                </a:lnTo>
                <a:lnTo>
                  <a:pt x="10" y="5"/>
                </a:lnTo>
                <a:lnTo>
                  <a:pt x="16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0" name=""/>
          <p:cNvSpPr/>
          <p:nvPr/>
        </p:nvSpPr>
        <p:spPr>
          <a:xfrm>
            <a:off x="5192640" y="3962520"/>
            <a:ext cx="17640" cy="792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5" y="0"/>
                </a:lnTo>
                <a:lnTo>
                  <a:pt x="5" y="6"/>
                </a:lnTo>
                <a:lnTo>
                  <a:pt x="1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1" name=""/>
          <p:cNvSpPr/>
          <p:nvPr/>
        </p:nvSpPr>
        <p:spPr>
          <a:xfrm>
            <a:off x="5210280" y="3970440"/>
            <a:ext cx="1440" cy="140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5"/>
                </a:lnTo>
                <a:lnTo>
                  <a:pt x="0" y="5"/>
                </a:lnTo>
                <a:lnTo>
                  <a:pt x="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2" name=""/>
          <p:cNvSpPr/>
          <p:nvPr/>
        </p:nvSpPr>
        <p:spPr>
          <a:xfrm>
            <a:off x="5200560" y="3984480"/>
            <a:ext cx="9720" cy="2412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6"/>
                </a:lnTo>
                <a:lnTo>
                  <a:pt x="0" y="11"/>
                </a:lnTo>
                <a:lnTo>
                  <a:pt x="0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3" name=""/>
          <p:cNvSpPr/>
          <p:nvPr/>
        </p:nvSpPr>
        <p:spPr>
          <a:xfrm>
            <a:off x="5200560" y="4008600"/>
            <a:ext cx="180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4" name=""/>
          <p:cNvSpPr/>
          <p:nvPr/>
        </p:nvSpPr>
        <p:spPr>
          <a:xfrm>
            <a:off x="5192640" y="4008600"/>
            <a:ext cx="7920" cy="2196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5"/>
                </a:lnTo>
                <a:lnTo>
                  <a:pt x="0" y="11"/>
                </a:lnTo>
                <a:lnTo>
                  <a:pt x="0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5" name=""/>
          <p:cNvSpPr/>
          <p:nvPr/>
        </p:nvSpPr>
        <p:spPr>
          <a:xfrm>
            <a:off x="5192640" y="4030560"/>
            <a:ext cx="7920" cy="69840"/>
          </a:xfrm>
          <a:custGeom>
            <a:avLst/>
            <a:gdLst/>
            <a:ahLst/>
            <a:rect l="l" t="t" r="r" b="b"/>
            <a:pathLst>
              <a:path w="5" h="48">
                <a:moveTo>
                  <a:pt x="0" y="0"/>
                </a:moveTo>
                <a:lnTo>
                  <a:pt x="0" y="16"/>
                </a:lnTo>
                <a:lnTo>
                  <a:pt x="5" y="32"/>
                </a:lnTo>
                <a:lnTo>
                  <a:pt x="5" y="48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6" name=""/>
          <p:cNvSpPr/>
          <p:nvPr/>
        </p:nvSpPr>
        <p:spPr>
          <a:xfrm>
            <a:off x="5200560" y="4100400"/>
            <a:ext cx="180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7" name=""/>
          <p:cNvSpPr/>
          <p:nvPr/>
        </p:nvSpPr>
        <p:spPr>
          <a:xfrm>
            <a:off x="5200560" y="4100400"/>
            <a:ext cx="97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5" y="5"/>
                </a:lnTo>
                <a:lnTo>
                  <a:pt x="5" y="5"/>
                </a:lnTo>
                <a:lnTo>
                  <a:pt x="5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8" name=""/>
          <p:cNvSpPr/>
          <p:nvPr/>
        </p:nvSpPr>
        <p:spPr>
          <a:xfrm>
            <a:off x="5210280" y="4108320"/>
            <a:ext cx="1440" cy="648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9" name=""/>
          <p:cNvSpPr/>
          <p:nvPr/>
        </p:nvSpPr>
        <p:spPr>
          <a:xfrm>
            <a:off x="5210280" y="4114800"/>
            <a:ext cx="7920" cy="9360"/>
          </a:xfrm>
          <a:custGeom>
            <a:avLst/>
            <a:gdLst/>
            <a:ahLst/>
            <a:rect l="l" t="t" r="r" b="b"/>
            <a:pathLst>
              <a:path w="5" h="6">
                <a:moveTo>
                  <a:pt x="0" y="0"/>
                </a:moveTo>
                <a:lnTo>
                  <a:pt x="0" y="6"/>
                </a:lnTo>
                <a:lnTo>
                  <a:pt x="5" y="6"/>
                </a:lnTo>
                <a:lnTo>
                  <a:pt x="5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0" name=""/>
          <p:cNvSpPr/>
          <p:nvPr/>
        </p:nvSpPr>
        <p:spPr>
          <a:xfrm>
            <a:off x="5218200" y="4124160"/>
            <a:ext cx="25200" cy="60480"/>
          </a:xfrm>
          <a:custGeom>
            <a:avLst/>
            <a:gdLst/>
            <a:ahLst/>
            <a:rect l="l" t="t" r="r" b="b"/>
            <a:pathLst>
              <a:path w="16" h="42">
                <a:moveTo>
                  <a:pt x="0" y="0"/>
                </a:moveTo>
                <a:lnTo>
                  <a:pt x="5" y="10"/>
                </a:lnTo>
                <a:lnTo>
                  <a:pt x="10" y="31"/>
                </a:lnTo>
                <a:lnTo>
                  <a:pt x="16" y="4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1" name=""/>
          <p:cNvSpPr/>
          <p:nvPr/>
        </p:nvSpPr>
        <p:spPr>
          <a:xfrm>
            <a:off x="5234040" y="4433760"/>
            <a:ext cx="255600" cy="384480"/>
          </a:xfrm>
          <a:custGeom>
            <a:avLst/>
            <a:gdLst/>
            <a:ahLst/>
            <a:rect l="l" t="t" r="r" b="b"/>
            <a:pathLst>
              <a:path w="161" h="265">
                <a:moveTo>
                  <a:pt x="6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  <a:lnTo>
                  <a:pt x="31" y="0"/>
                </a:lnTo>
                <a:lnTo>
                  <a:pt x="31" y="0"/>
                </a:lnTo>
                <a:lnTo>
                  <a:pt x="37" y="0"/>
                </a:lnTo>
                <a:lnTo>
                  <a:pt x="37" y="0"/>
                </a:lnTo>
                <a:lnTo>
                  <a:pt x="42" y="5"/>
                </a:lnTo>
                <a:lnTo>
                  <a:pt x="93" y="101"/>
                </a:lnTo>
                <a:lnTo>
                  <a:pt x="104" y="148"/>
                </a:lnTo>
                <a:lnTo>
                  <a:pt x="114" y="154"/>
                </a:lnTo>
                <a:lnTo>
                  <a:pt x="114" y="159"/>
                </a:lnTo>
                <a:lnTo>
                  <a:pt x="119" y="154"/>
                </a:lnTo>
                <a:lnTo>
                  <a:pt x="124" y="154"/>
                </a:lnTo>
                <a:lnTo>
                  <a:pt x="130" y="164"/>
                </a:lnTo>
                <a:lnTo>
                  <a:pt x="135" y="180"/>
                </a:lnTo>
                <a:lnTo>
                  <a:pt x="135" y="186"/>
                </a:lnTo>
                <a:lnTo>
                  <a:pt x="124" y="186"/>
                </a:lnTo>
                <a:lnTo>
                  <a:pt x="124" y="191"/>
                </a:lnTo>
                <a:lnTo>
                  <a:pt x="130" y="191"/>
                </a:lnTo>
                <a:lnTo>
                  <a:pt x="135" y="196"/>
                </a:lnTo>
                <a:lnTo>
                  <a:pt x="135" y="207"/>
                </a:lnTo>
                <a:lnTo>
                  <a:pt x="135" y="207"/>
                </a:lnTo>
                <a:lnTo>
                  <a:pt x="140" y="212"/>
                </a:lnTo>
                <a:lnTo>
                  <a:pt x="145" y="207"/>
                </a:lnTo>
                <a:lnTo>
                  <a:pt x="161" y="228"/>
                </a:lnTo>
                <a:lnTo>
                  <a:pt x="161" y="244"/>
                </a:lnTo>
                <a:lnTo>
                  <a:pt x="150" y="260"/>
                </a:lnTo>
                <a:lnTo>
                  <a:pt x="124" y="265"/>
                </a:lnTo>
                <a:lnTo>
                  <a:pt x="62" y="254"/>
                </a:lnTo>
                <a:lnTo>
                  <a:pt x="57" y="249"/>
                </a:lnTo>
                <a:lnTo>
                  <a:pt x="37" y="233"/>
                </a:lnTo>
                <a:lnTo>
                  <a:pt x="31" y="223"/>
                </a:lnTo>
                <a:lnTo>
                  <a:pt x="0" y="20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2" name=""/>
          <p:cNvSpPr/>
          <p:nvPr/>
        </p:nvSpPr>
        <p:spPr>
          <a:xfrm>
            <a:off x="4573440" y="4027320"/>
            <a:ext cx="536760" cy="276480"/>
          </a:xfrm>
          <a:custGeom>
            <a:avLst/>
            <a:gdLst/>
            <a:ahLst/>
            <a:rect l="l" t="t" r="r" b="b"/>
            <a:pathLst>
              <a:path w="336" h="191">
                <a:moveTo>
                  <a:pt x="336" y="90"/>
                </a:moveTo>
                <a:lnTo>
                  <a:pt x="310" y="122"/>
                </a:lnTo>
                <a:lnTo>
                  <a:pt x="300" y="122"/>
                </a:lnTo>
                <a:lnTo>
                  <a:pt x="300" y="122"/>
                </a:lnTo>
                <a:lnTo>
                  <a:pt x="279" y="133"/>
                </a:lnTo>
                <a:lnTo>
                  <a:pt x="259" y="143"/>
                </a:lnTo>
                <a:lnTo>
                  <a:pt x="259" y="149"/>
                </a:lnTo>
                <a:lnTo>
                  <a:pt x="259" y="154"/>
                </a:lnTo>
                <a:lnTo>
                  <a:pt x="253" y="154"/>
                </a:lnTo>
                <a:lnTo>
                  <a:pt x="253" y="159"/>
                </a:lnTo>
                <a:lnTo>
                  <a:pt x="243" y="159"/>
                </a:lnTo>
                <a:lnTo>
                  <a:pt x="238" y="159"/>
                </a:lnTo>
                <a:lnTo>
                  <a:pt x="212" y="170"/>
                </a:lnTo>
                <a:lnTo>
                  <a:pt x="207" y="170"/>
                </a:lnTo>
                <a:lnTo>
                  <a:pt x="197" y="175"/>
                </a:lnTo>
                <a:lnTo>
                  <a:pt x="181" y="175"/>
                </a:lnTo>
                <a:lnTo>
                  <a:pt x="171" y="186"/>
                </a:lnTo>
                <a:lnTo>
                  <a:pt x="150" y="191"/>
                </a:lnTo>
                <a:lnTo>
                  <a:pt x="145" y="180"/>
                </a:lnTo>
                <a:lnTo>
                  <a:pt x="62" y="122"/>
                </a:lnTo>
                <a:lnTo>
                  <a:pt x="62" y="122"/>
                </a:lnTo>
                <a:lnTo>
                  <a:pt x="62" y="117"/>
                </a:lnTo>
                <a:lnTo>
                  <a:pt x="62" y="117"/>
                </a:lnTo>
                <a:lnTo>
                  <a:pt x="57" y="122"/>
                </a:lnTo>
                <a:lnTo>
                  <a:pt x="47" y="122"/>
                </a:lnTo>
                <a:lnTo>
                  <a:pt x="37" y="111"/>
                </a:lnTo>
                <a:lnTo>
                  <a:pt x="0" y="37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3" name=""/>
          <p:cNvSpPr/>
          <p:nvPr/>
        </p:nvSpPr>
        <p:spPr>
          <a:xfrm>
            <a:off x="4781520" y="3989520"/>
            <a:ext cx="206280" cy="253800"/>
          </a:xfrm>
          <a:custGeom>
            <a:avLst/>
            <a:gdLst/>
            <a:ahLst/>
            <a:rect l="l" t="t" r="r" b="b"/>
            <a:pathLst>
              <a:path w="129" h="175">
                <a:moveTo>
                  <a:pt x="129" y="175"/>
                </a:moveTo>
                <a:lnTo>
                  <a:pt x="103" y="153"/>
                </a:lnTo>
                <a:lnTo>
                  <a:pt x="103" y="153"/>
                </a:lnTo>
                <a:lnTo>
                  <a:pt x="82" y="137"/>
                </a:lnTo>
                <a:lnTo>
                  <a:pt x="82" y="127"/>
                </a:lnTo>
                <a:lnTo>
                  <a:pt x="77" y="127"/>
                </a:lnTo>
                <a:lnTo>
                  <a:pt x="51" y="106"/>
                </a:lnTo>
                <a:lnTo>
                  <a:pt x="46" y="95"/>
                </a:lnTo>
                <a:lnTo>
                  <a:pt x="41" y="95"/>
                </a:lnTo>
                <a:lnTo>
                  <a:pt x="36" y="90"/>
                </a:lnTo>
                <a:lnTo>
                  <a:pt x="30" y="90"/>
                </a:lnTo>
                <a:lnTo>
                  <a:pt x="20" y="90"/>
                </a:lnTo>
                <a:lnTo>
                  <a:pt x="20" y="95"/>
                </a:lnTo>
                <a:lnTo>
                  <a:pt x="15" y="90"/>
                </a:lnTo>
                <a:lnTo>
                  <a:pt x="10" y="74"/>
                </a:lnTo>
                <a:lnTo>
                  <a:pt x="10" y="69"/>
                </a:lnTo>
                <a:lnTo>
                  <a:pt x="10" y="63"/>
                </a:lnTo>
                <a:lnTo>
                  <a:pt x="10" y="53"/>
                </a:lnTo>
                <a:lnTo>
                  <a:pt x="5" y="42"/>
                </a:lnTo>
                <a:lnTo>
                  <a:pt x="5" y="37"/>
                </a:lnTo>
                <a:lnTo>
                  <a:pt x="0" y="26"/>
                </a:lnTo>
                <a:lnTo>
                  <a:pt x="5" y="0"/>
                </a:lnTo>
                <a:lnTo>
                  <a:pt x="25" y="0"/>
                </a:lnTo>
                <a:lnTo>
                  <a:pt x="36" y="10"/>
                </a:lnTo>
                <a:lnTo>
                  <a:pt x="46" y="10"/>
                </a:lnTo>
                <a:lnTo>
                  <a:pt x="82" y="4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4" name=""/>
          <p:cNvSpPr/>
          <p:nvPr/>
        </p:nvSpPr>
        <p:spPr>
          <a:xfrm>
            <a:off x="4913280" y="4057560"/>
            <a:ext cx="15840" cy="39600"/>
          </a:xfrm>
          <a:custGeom>
            <a:avLst/>
            <a:gdLst/>
            <a:ahLst/>
            <a:rect l="l" t="t" r="r" b="b"/>
            <a:pathLst>
              <a:path w="10" h="27">
                <a:moveTo>
                  <a:pt x="0" y="0"/>
                </a:moveTo>
                <a:lnTo>
                  <a:pt x="5" y="6"/>
                </a:lnTo>
                <a:lnTo>
                  <a:pt x="5" y="22"/>
                </a:lnTo>
                <a:lnTo>
                  <a:pt x="10" y="27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5" name=""/>
          <p:cNvSpPr/>
          <p:nvPr/>
        </p:nvSpPr>
        <p:spPr>
          <a:xfrm>
            <a:off x="4929120" y="4097160"/>
            <a:ext cx="9720" cy="648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6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6" name=""/>
          <p:cNvSpPr/>
          <p:nvPr/>
        </p:nvSpPr>
        <p:spPr>
          <a:xfrm>
            <a:off x="4938840" y="4103640"/>
            <a:ext cx="792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7" name=""/>
          <p:cNvSpPr/>
          <p:nvPr/>
        </p:nvSpPr>
        <p:spPr>
          <a:xfrm>
            <a:off x="4946760" y="4103640"/>
            <a:ext cx="7920" cy="180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8" name=""/>
          <p:cNvSpPr/>
          <p:nvPr/>
        </p:nvSpPr>
        <p:spPr>
          <a:xfrm>
            <a:off x="4954680" y="4103640"/>
            <a:ext cx="7920" cy="1800"/>
          </a:xfrm>
          <a:custGeom>
            <a:avLst/>
            <a:gdLst/>
            <a:ahLst/>
            <a:rect l="l" t="t" r="r" b="b"/>
            <a:pathLst>
              <a:path w="5" h="0">
                <a:moveTo>
                  <a:pt x="0" y="0"/>
                </a:moveTo>
                <a:lnTo>
                  <a:pt x="5" y="0"/>
                </a:lnTo>
                <a:lnTo>
                  <a:pt x="5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9" name=""/>
          <p:cNvSpPr/>
          <p:nvPr/>
        </p:nvSpPr>
        <p:spPr>
          <a:xfrm>
            <a:off x="4962600" y="410364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5" y="0"/>
                </a:lnTo>
                <a:lnTo>
                  <a:pt x="5" y="5"/>
                </a:lnTo>
                <a:lnTo>
                  <a:pt x="1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0" name=""/>
          <p:cNvSpPr/>
          <p:nvPr/>
        </p:nvSpPr>
        <p:spPr>
          <a:xfrm>
            <a:off x="4978440" y="4111560"/>
            <a:ext cx="1440" cy="792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1" name=""/>
          <p:cNvSpPr/>
          <p:nvPr/>
        </p:nvSpPr>
        <p:spPr>
          <a:xfrm>
            <a:off x="4978440" y="4119480"/>
            <a:ext cx="17280" cy="23760"/>
          </a:xfrm>
          <a:custGeom>
            <a:avLst/>
            <a:gdLst/>
            <a:ahLst/>
            <a:rect l="l" t="t" r="r" b="b"/>
            <a:pathLst>
              <a:path w="11" h="16">
                <a:moveTo>
                  <a:pt x="0" y="0"/>
                </a:moveTo>
                <a:lnTo>
                  <a:pt x="6" y="5"/>
                </a:lnTo>
                <a:lnTo>
                  <a:pt x="6" y="10"/>
                </a:lnTo>
                <a:lnTo>
                  <a:pt x="11" y="1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2" name=""/>
          <p:cNvSpPr/>
          <p:nvPr/>
        </p:nvSpPr>
        <p:spPr>
          <a:xfrm>
            <a:off x="4995720" y="4143240"/>
            <a:ext cx="32040" cy="1800"/>
          </a:xfrm>
          <a:custGeom>
            <a:avLst/>
            <a:gdLst/>
            <a:ahLst/>
            <a:rect l="l" t="t" r="r" b="b"/>
            <a:pathLst>
              <a:path w="20" h="0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2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3" name=""/>
          <p:cNvSpPr/>
          <p:nvPr/>
        </p:nvSpPr>
        <p:spPr>
          <a:xfrm>
            <a:off x="5027760" y="4143240"/>
            <a:ext cx="25200" cy="1800"/>
          </a:xfrm>
          <a:custGeom>
            <a:avLst/>
            <a:gdLst/>
            <a:ahLst/>
            <a:rect l="l" t="t" r="r" b="b"/>
            <a:pathLst>
              <a:path w="16" h="0">
                <a:moveTo>
                  <a:pt x="0" y="0"/>
                </a:moveTo>
                <a:lnTo>
                  <a:pt x="6" y="0"/>
                </a:lnTo>
                <a:lnTo>
                  <a:pt x="11" y="0"/>
                </a:lnTo>
                <a:lnTo>
                  <a:pt x="1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4" name=""/>
          <p:cNvSpPr/>
          <p:nvPr/>
        </p:nvSpPr>
        <p:spPr>
          <a:xfrm>
            <a:off x="5052960" y="4143240"/>
            <a:ext cx="15840" cy="1440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1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5" name=""/>
          <p:cNvSpPr/>
          <p:nvPr/>
        </p:nvSpPr>
        <p:spPr>
          <a:xfrm>
            <a:off x="5068800" y="4157640"/>
            <a:ext cx="180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6" name=""/>
          <p:cNvSpPr/>
          <p:nvPr/>
        </p:nvSpPr>
        <p:spPr>
          <a:xfrm>
            <a:off x="5068800" y="4157640"/>
            <a:ext cx="3348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0" y="0"/>
                </a:moveTo>
                <a:lnTo>
                  <a:pt x="5" y="0"/>
                </a:lnTo>
                <a:lnTo>
                  <a:pt x="16" y="0"/>
                </a:lnTo>
                <a:lnTo>
                  <a:pt x="2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7" name=""/>
          <p:cNvSpPr/>
          <p:nvPr/>
        </p:nvSpPr>
        <p:spPr>
          <a:xfrm>
            <a:off x="4978440" y="4003560"/>
            <a:ext cx="264960" cy="216000"/>
          </a:xfrm>
          <a:custGeom>
            <a:avLst/>
            <a:gdLst/>
            <a:ahLst/>
            <a:rect l="l" t="t" r="r" b="b"/>
            <a:pathLst>
              <a:path w="166" h="149">
                <a:moveTo>
                  <a:pt x="145" y="149"/>
                </a:moveTo>
                <a:lnTo>
                  <a:pt x="150" y="138"/>
                </a:lnTo>
                <a:lnTo>
                  <a:pt x="166" y="90"/>
                </a:lnTo>
                <a:lnTo>
                  <a:pt x="155" y="80"/>
                </a:lnTo>
                <a:lnTo>
                  <a:pt x="155" y="74"/>
                </a:lnTo>
                <a:lnTo>
                  <a:pt x="155" y="69"/>
                </a:lnTo>
                <a:lnTo>
                  <a:pt x="160" y="64"/>
                </a:lnTo>
                <a:lnTo>
                  <a:pt x="160" y="53"/>
                </a:lnTo>
                <a:lnTo>
                  <a:pt x="140" y="37"/>
                </a:lnTo>
                <a:lnTo>
                  <a:pt x="129" y="37"/>
                </a:lnTo>
                <a:lnTo>
                  <a:pt x="119" y="11"/>
                </a:lnTo>
                <a:lnTo>
                  <a:pt x="104" y="6"/>
                </a:lnTo>
                <a:lnTo>
                  <a:pt x="104" y="0"/>
                </a:lnTo>
                <a:lnTo>
                  <a:pt x="93" y="11"/>
                </a:lnTo>
                <a:lnTo>
                  <a:pt x="88" y="16"/>
                </a:lnTo>
                <a:lnTo>
                  <a:pt x="88" y="16"/>
                </a:lnTo>
                <a:lnTo>
                  <a:pt x="83" y="21"/>
                </a:lnTo>
                <a:lnTo>
                  <a:pt x="78" y="16"/>
                </a:lnTo>
                <a:lnTo>
                  <a:pt x="73" y="16"/>
                </a:lnTo>
                <a:lnTo>
                  <a:pt x="68" y="21"/>
                </a:lnTo>
                <a:lnTo>
                  <a:pt x="68" y="27"/>
                </a:lnTo>
                <a:lnTo>
                  <a:pt x="62" y="27"/>
                </a:lnTo>
                <a:lnTo>
                  <a:pt x="11" y="6"/>
                </a:lnTo>
                <a:lnTo>
                  <a:pt x="11" y="0"/>
                </a:lnTo>
                <a:lnTo>
                  <a:pt x="6" y="6"/>
                </a:lnTo>
                <a:lnTo>
                  <a:pt x="0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8" name=""/>
          <p:cNvSpPr/>
          <p:nvPr/>
        </p:nvSpPr>
        <p:spPr>
          <a:xfrm>
            <a:off x="4938840" y="4013280"/>
            <a:ext cx="39600" cy="36360"/>
          </a:xfrm>
          <a:custGeom>
            <a:avLst/>
            <a:gdLst/>
            <a:ahLst/>
            <a:rect l="l" t="t" r="r" b="b"/>
            <a:pathLst>
              <a:path w="25" h="26">
                <a:moveTo>
                  <a:pt x="25" y="0"/>
                </a:moveTo>
                <a:lnTo>
                  <a:pt x="15" y="5"/>
                </a:lnTo>
                <a:lnTo>
                  <a:pt x="5" y="21"/>
                </a:lnTo>
                <a:lnTo>
                  <a:pt x="0" y="2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9" name=""/>
          <p:cNvSpPr/>
          <p:nvPr/>
        </p:nvSpPr>
        <p:spPr>
          <a:xfrm>
            <a:off x="4938840" y="4049640"/>
            <a:ext cx="144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0" name=""/>
          <p:cNvSpPr/>
          <p:nvPr/>
        </p:nvSpPr>
        <p:spPr>
          <a:xfrm>
            <a:off x="4929120" y="4049640"/>
            <a:ext cx="9720" cy="180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1" name=""/>
          <p:cNvSpPr/>
          <p:nvPr/>
        </p:nvSpPr>
        <p:spPr>
          <a:xfrm>
            <a:off x="4921200" y="4049640"/>
            <a:ext cx="792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2" name=""/>
          <p:cNvSpPr/>
          <p:nvPr/>
        </p:nvSpPr>
        <p:spPr>
          <a:xfrm>
            <a:off x="4921200" y="4049640"/>
            <a:ext cx="1800" cy="792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3" name=""/>
          <p:cNvSpPr/>
          <p:nvPr/>
        </p:nvSpPr>
        <p:spPr>
          <a:xfrm>
            <a:off x="4921200" y="4057560"/>
            <a:ext cx="1800" cy="180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4" name=""/>
          <p:cNvSpPr/>
          <p:nvPr/>
        </p:nvSpPr>
        <p:spPr>
          <a:xfrm>
            <a:off x="4905360" y="4019400"/>
            <a:ext cx="15840" cy="38160"/>
          </a:xfrm>
          <a:custGeom>
            <a:avLst/>
            <a:gdLst/>
            <a:ahLst/>
            <a:rect l="l" t="t" r="r" b="b"/>
            <a:pathLst>
              <a:path w="10" h="26">
                <a:moveTo>
                  <a:pt x="10" y="26"/>
                </a:moveTo>
                <a:lnTo>
                  <a:pt x="5" y="21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5" name=""/>
          <p:cNvSpPr/>
          <p:nvPr/>
        </p:nvSpPr>
        <p:spPr>
          <a:xfrm>
            <a:off x="4533840" y="3767040"/>
            <a:ext cx="371520" cy="252360"/>
          </a:xfrm>
          <a:custGeom>
            <a:avLst/>
            <a:gdLst/>
            <a:ahLst/>
            <a:rect l="l" t="t" r="r" b="b"/>
            <a:pathLst>
              <a:path w="232" h="175">
                <a:moveTo>
                  <a:pt x="232" y="175"/>
                </a:moveTo>
                <a:lnTo>
                  <a:pt x="211" y="154"/>
                </a:lnTo>
                <a:lnTo>
                  <a:pt x="211" y="138"/>
                </a:lnTo>
                <a:lnTo>
                  <a:pt x="206" y="127"/>
                </a:lnTo>
                <a:lnTo>
                  <a:pt x="196" y="122"/>
                </a:lnTo>
                <a:lnTo>
                  <a:pt x="175" y="122"/>
                </a:lnTo>
                <a:lnTo>
                  <a:pt x="175" y="127"/>
                </a:lnTo>
                <a:lnTo>
                  <a:pt x="165" y="127"/>
                </a:lnTo>
                <a:lnTo>
                  <a:pt x="160" y="117"/>
                </a:lnTo>
                <a:lnTo>
                  <a:pt x="149" y="122"/>
                </a:lnTo>
                <a:lnTo>
                  <a:pt x="149" y="111"/>
                </a:lnTo>
                <a:lnTo>
                  <a:pt x="149" y="106"/>
                </a:lnTo>
                <a:lnTo>
                  <a:pt x="149" y="90"/>
                </a:lnTo>
                <a:lnTo>
                  <a:pt x="139" y="58"/>
                </a:lnTo>
                <a:lnTo>
                  <a:pt x="144" y="53"/>
                </a:lnTo>
                <a:lnTo>
                  <a:pt x="129" y="21"/>
                </a:lnTo>
                <a:lnTo>
                  <a:pt x="93" y="16"/>
                </a:lnTo>
                <a:lnTo>
                  <a:pt x="87" y="16"/>
                </a:lnTo>
                <a:lnTo>
                  <a:pt x="77" y="16"/>
                </a:lnTo>
                <a:lnTo>
                  <a:pt x="51" y="26"/>
                </a:lnTo>
                <a:lnTo>
                  <a:pt x="31" y="11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6" name=""/>
          <p:cNvSpPr/>
          <p:nvPr/>
        </p:nvSpPr>
        <p:spPr>
          <a:xfrm>
            <a:off x="4797360" y="3943440"/>
            <a:ext cx="15840" cy="144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7" name=""/>
          <p:cNvSpPr/>
          <p:nvPr/>
        </p:nvSpPr>
        <p:spPr>
          <a:xfrm>
            <a:off x="4862520" y="3943440"/>
            <a:ext cx="1440" cy="6120"/>
          </a:xfrm>
          <a:prstGeom prst="rect">
            <a:avLst/>
          </a:prstGeom>
          <a:noFill/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8" name=""/>
          <p:cNvSpPr/>
          <p:nvPr/>
        </p:nvSpPr>
        <p:spPr>
          <a:xfrm>
            <a:off x="4862520" y="393552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9" name=""/>
          <p:cNvSpPr/>
          <p:nvPr/>
        </p:nvSpPr>
        <p:spPr>
          <a:xfrm>
            <a:off x="4878360" y="3935520"/>
            <a:ext cx="9720" cy="1440"/>
          </a:xfrm>
          <a:custGeom>
            <a:avLst/>
            <a:gdLst/>
            <a:ahLst/>
            <a:rect l="l" t="t" r="r" b="b"/>
            <a:pathLst>
              <a:path w="6" h="0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0" name=""/>
          <p:cNvSpPr/>
          <p:nvPr/>
        </p:nvSpPr>
        <p:spPr>
          <a:xfrm>
            <a:off x="4888080" y="3927600"/>
            <a:ext cx="1440" cy="792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6"/>
                </a:move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1" name=""/>
          <p:cNvSpPr/>
          <p:nvPr/>
        </p:nvSpPr>
        <p:spPr>
          <a:xfrm>
            <a:off x="4888080" y="3913200"/>
            <a:ext cx="17280" cy="1440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10"/>
                </a:moveTo>
                <a:lnTo>
                  <a:pt x="0" y="10"/>
                </a:lnTo>
                <a:lnTo>
                  <a:pt x="5" y="5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2" name=""/>
          <p:cNvSpPr/>
          <p:nvPr/>
        </p:nvSpPr>
        <p:spPr>
          <a:xfrm>
            <a:off x="4905360" y="3903840"/>
            <a:ext cx="15840" cy="936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6"/>
                </a:moveTo>
                <a:lnTo>
                  <a:pt x="5" y="6"/>
                </a:lnTo>
                <a:lnTo>
                  <a:pt x="5" y="6"/>
                </a:lnTo>
                <a:lnTo>
                  <a:pt x="1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3" name=""/>
          <p:cNvSpPr/>
          <p:nvPr/>
        </p:nvSpPr>
        <p:spPr>
          <a:xfrm>
            <a:off x="4921200" y="3889440"/>
            <a:ext cx="7920" cy="1440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4" name=""/>
          <p:cNvSpPr/>
          <p:nvPr/>
        </p:nvSpPr>
        <p:spPr>
          <a:xfrm>
            <a:off x="4929120" y="3881520"/>
            <a:ext cx="17640" cy="7920"/>
          </a:xfrm>
          <a:custGeom>
            <a:avLst/>
            <a:gdLst/>
            <a:ahLst/>
            <a:rect l="l" t="t" r="r" b="b"/>
            <a:pathLst>
              <a:path w="11" h="6">
                <a:moveTo>
                  <a:pt x="0" y="6"/>
                </a:moveTo>
                <a:lnTo>
                  <a:pt x="6" y="6"/>
                </a:lnTo>
                <a:lnTo>
                  <a:pt x="6" y="0"/>
                </a:lnTo>
                <a:lnTo>
                  <a:pt x="11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5" name=""/>
          <p:cNvSpPr/>
          <p:nvPr/>
        </p:nvSpPr>
        <p:spPr>
          <a:xfrm>
            <a:off x="4946760" y="3867120"/>
            <a:ext cx="7920" cy="1440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10"/>
                </a:moveTo>
                <a:lnTo>
                  <a:pt x="5" y="10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6" name=""/>
          <p:cNvSpPr/>
          <p:nvPr/>
        </p:nvSpPr>
        <p:spPr>
          <a:xfrm>
            <a:off x="4954680" y="3835440"/>
            <a:ext cx="23760" cy="31680"/>
          </a:xfrm>
          <a:custGeom>
            <a:avLst/>
            <a:gdLst/>
            <a:ahLst/>
            <a:rect l="l" t="t" r="r" b="b"/>
            <a:pathLst>
              <a:path w="15" h="21">
                <a:moveTo>
                  <a:pt x="0" y="21"/>
                </a:moveTo>
                <a:lnTo>
                  <a:pt x="5" y="16"/>
                </a:lnTo>
                <a:lnTo>
                  <a:pt x="10" y="5"/>
                </a:lnTo>
                <a:lnTo>
                  <a:pt x="15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7" name=""/>
          <p:cNvSpPr/>
          <p:nvPr/>
        </p:nvSpPr>
        <p:spPr>
          <a:xfrm>
            <a:off x="4978440" y="3827520"/>
            <a:ext cx="1440" cy="7920"/>
          </a:xfrm>
          <a:custGeom>
            <a:avLst/>
            <a:gdLst/>
            <a:ahLst/>
            <a:rect l="l" t="t" r="r" b="b"/>
            <a:pathLst>
              <a:path w="0" h="6">
                <a:moveTo>
                  <a:pt x="0" y="6"/>
                </a:moveTo>
                <a:lnTo>
                  <a:pt x="0" y="6"/>
                </a:ln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8" name=""/>
          <p:cNvSpPr/>
          <p:nvPr/>
        </p:nvSpPr>
        <p:spPr>
          <a:xfrm>
            <a:off x="4789440" y="3943440"/>
            <a:ext cx="1800" cy="4608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9" name=""/>
          <p:cNvSpPr/>
          <p:nvPr/>
        </p:nvSpPr>
        <p:spPr>
          <a:xfrm>
            <a:off x="4781520" y="3943440"/>
            <a:ext cx="88920" cy="60120"/>
          </a:xfrm>
          <a:custGeom>
            <a:avLst/>
            <a:gdLst/>
            <a:ahLst/>
            <a:rect l="l" t="t" r="r" b="b"/>
            <a:pathLst>
              <a:path w="56" h="42">
                <a:moveTo>
                  <a:pt x="0" y="0"/>
                </a:moveTo>
                <a:lnTo>
                  <a:pt x="0" y="21"/>
                </a:lnTo>
                <a:lnTo>
                  <a:pt x="10" y="26"/>
                </a:lnTo>
                <a:lnTo>
                  <a:pt x="25" y="26"/>
                </a:lnTo>
                <a:lnTo>
                  <a:pt x="36" y="42"/>
                </a:lnTo>
                <a:lnTo>
                  <a:pt x="46" y="42"/>
                </a:lnTo>
                <a:lnTo>
                  <a:pt x="56" y="42"/>
                </a:lnTo>
                <a:lnTo>
                  <a:pt x="56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0" name=""/>
          <p:cNvSpPr/>
          <p:nvPr/>
        </p:nvSpPr>
        <p:spPr>
          <a:xfrm>
            <a:off x="4740120" y="3743280"/>
            <a:ext cx="32040" cy="46080"/>
          </a:xfrm>
          <a:custGeom>
            <a:avLst/>
            <a:gdLst/>
            <a:ahLst/>
            <a:rect l="l" t="t" r="r" b="b"/>
            <a:pathLst>
              <a:path w="20" h="32">
                <a:moveTo>
                  <a:pt x="0" y="32"/>
                </a:moveTo>
                <a:lnTo>
                  <a:pt x="5" y="32"/>
                </a:lnTo>
                <a:lnTo>
                  <a:pt x="10" y="11"/>
                </a:lnTo>
                <a:lnTo>
                  <a:pt x="20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1" name=""/>
          <p:cNvSpPr/>
          <p:nvPr/>
        </p:nvSpPr>
        <p:spPr>
          <a:xfrm>
            <a:off x="4533840" y="3881520"/>
            <a:ext cx="66600" cy="22320"/>
          </a:xfrm>
          <a:custGeom>
            <a:avLst/>
            <a:gdLst/>
            <a:ahLst/>
            <a:rect l="l" t="t" r="r" b="b"/>
            <a:pathLst>
              <a:path w="41" h="16">
                <a:moveTo>
                  <a:pt x="0" y="16"/>
                </a:moveTo>
                <a:lnTo>
                  <a:pt x="36" y="6"/>
                </a:lnTo>
                <a:lnTo>
                  <a:pt x="31" y="6"/>
                </a:lnTo>
                <a:lnTo>
                  <a:pt x="41" y="0"/>
                </a:lnTo>
                <a:lnTo>
                  <a:pt x="3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2" name=""/>
          <p:cNvSpPr/>
          <p:nvPr/>
        </p:nvSpPr>
        <p:spPr>
          <a:xfrm>
            <a:off x="3511440" y="2178000"/>
            <a:ext cx="257400" cy="208080"/>
          </a:xfrm>
          <a:custGeom>
            <a:avLst/>
            <a:gdLst/>
            <a:ahLst/>
            <a:rect l="l" t="t" r="r" b="b"/>
            <a:pathLst>
              <a:path w="161" h="143">
                <a:moveTo>
                  <a:pt x="0" y="0"/>
                </a:moveTo>
                <a:lnTo>
                  <a:pt x="11" y="10"/>
                </a:lnTo>
                <a:lnTo>
                  <a:pt x="11" y="21"/>
                </a:lnTo>
                <a:lnTo>
                  <a:pt x="11" y="26"/>
                </a:lnTo>
                <a:lnTo>
                  <a:pt x="42" y="21"/>
                </a:lnTo>
                <a:lnTo>
                  <a:pt x="73" y="63"/>
                </a:lnTo>
                <a:lnTo>
                  <a:pt x="78" y="69"/>
                </a:lnTo>
                <a:lnTo>
                  <a:pt x="93" y="69"/>
                </a:lnTo>
                <a:lnTo>
                  <a:pt x="114" y="79"/>
                </a:lnTo>
                <a:lnTo>
                  <a:pt x="124" y="95"/>
                </a:lnTo>
                <a:lnTo>
                  <a:pt x="145" y="95"/>
                </a:lnTo>
                <a:lnTo>
                  <a:pt x="155" y="106"/>
                </a:lnTo>
                <a:lnTo>
                  <a:pt x="155" y="116"/>
                </a:lnTo>
                <a:lnTo>
                  <a:pt x="150" y="116"/>
                </a:lnTo>
                <a:lnTo>
                  <a:pt x="150" y="138"/>
                </a:lnTo>
                <a:lnTo>
                  <a:pt x="161" y="143"/>
                </a:lnTo>
                <a:lnTo>
                  <a:pt x="161" y="14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3" name=""/>
          <p:cNvSpPr/>
          <p:nvPr/>
        </p:nvSpPr>
        <p:spPr>
          <a:xfrm>
            <a:off x="3768840" y="237816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5" y="0"/>
                </a:lnTo>
                <a:lnTo>
                  <a:pt x="5" y="0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4" name=""/>
          <p:cNvSpPr/>
          <p:nvPr/>
        </p:nvSpPr>
        <p:spPr>
          <a:xfrm>
            <a:off x="3784680" y="2378160"/>
            <a:ext cx="7920" cy="23760"/>
          </a:xfrm>
          <a:custGeom>
            <a:avLst/>
            <a:gdLst/>
            <a:ahLst/>
            <a:rect l="l" t="t" r="r" b="b"/>
            <a:pathLst>
              <a:path w="5" h="16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5" name=""/>
          <p:cNvSpPr/>
          <p:nvPr/>
        </p:nvSpPr>
        <p:spPr>
          <a:xfrm>
            <a:off x="3792600" y="2401920"/>
            <a:ext cx="7920" cy="1440"/>
          </a:xfrm>
          <a:prstGeom prst="rect">
            <a:avLst/>
          </a:prstGeom>
          <a:noFill/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6" name=""/>
          <p:cNvSpPr/>
          <p:nvPr/>
        </p:nvSpPr>
        <p:spPr>
          <a:xfrm>
            <a:off x="3792600" y="2401920"/>
            <a:ext cx="7920" cy="36360"/>
          </a:xfrm>
          <a:custGeom>
            <a:avLst/>
            <a:gdLst/>
            <a:ahLst/>
            <a:rect l="l" t="t" r="r" b="b"/>
            <a:pathLst>
              <a:path w="5" h="26">
                <a:moveTo>
                  <a:pt x="5" y="0"/>
                </a:moveTo>
                <a:lnTo>
                  <a:pt x="5" y="10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7" name=""/>
          <p:cNvSpPr/>
          <p:nvPr/>
        </p:nvSpPr>
        <p:spPr>
          <a:xfrm>
            <a:off x="3792600" y="2438280"/>
            <a:ext cx="1440" cy="100080"/>
          </a:xfrm>
          <a:custGeom>
            <a:avLst/>
            <a:gdLst/>
            <a:ahLst/>
            <a:rect l="l" t="t" r="r" b="b"/>
            <a:pathLst>
              <a:path w="0" h="69">
                <a:moveTo>
                  <a:pt x="0" y="0"/>
                </a:moveTo>
                <a:lnTo>
                  <a:pt x="0" y="5"/>
                </a:lnTo>
                <a:lnTo>
                  <a:pt x="0" y="27"/>
                </a:lnTo>
                <a:lnTo>
                  <a:pt x="0" y="48"/>
                </a:lnTo>
                <a:lnTo>
                  <a:pt x="0" y="6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8" name=""/>
          <p:cNvSpPr/>
          <p:nvPr/>
        </p:nvSpPr>
        <p:spPr>
          <a:xfrm>
            <a:off x="3792600" y="2538360"/>
            <a:ext cx="7920" cy="15840"/>
          </a:xfrm>
          <a:custGeom>
            <a:avLst/>
            <a:gdLst/>
            <a:ahLst/>
            <a:rect l="l" t="t" r="r" b="b"/>
            <a:pathLst>
              <a:path w="5" h="11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5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9" name=""/>
          <p:cNvSpPr/>
          <p:nvPr/>
        </p:nvSpPr>
        <p:spPr>
          <a:xfrm>
            <a:off x="3800520" y="2554200"/>
            <a:ext cx="1440" cy="54000"/>
          </a:xfrm>
          <a:custGeom>
            <a:avLst/>
            <a:gdLst/>
            <a:ahLst/>
            <a:rect l="l" t="t" r="r" b="b"/>
            <a:pathLst>
              <a:path w="0" h="37">
                <a:moveTo>
                  <a:pt x="0" y="0"/>
                </a:moveTo>
                <a:lnTo>
                  <a:pt x="0" y="21"/>
                </a:lnTo>
                <a:lnTo>
                  <a:pt x="0" y="26"/>
                </a:lnTo>
                <a:lnTo>
                  <a:pt x="0" y="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0" name=""/>
          <p:cNvSpPr/>
          <p:nvPr/>
        </p:nvSpPr>
        <p:spPr>
          <a:xfrm>
            <a:off x="4260960" y="2992320"/>
            <a:ext cx="231840" cy="100080"/>
          </a:xfrm>
          <a:custGeom>
            <a:avLst/>
            <a:gdLst/>
            <a:ahLst/>
            <a:rect l="l" t="t" r="r" b="b"/>
            <a:pathLst>
              <a:path w="145" h="69">
                <a:moveTo>
                  <a:pt x="0" y="69"/>
                </a:moveTo>
                <a:lnTo>
                  <a:pt x="31" y="69"/>
                </a:lnTo>
                <a:lnTo>
                  <a:pt x="31" y="58"/>
                </a:lnTo>
                <a:lnTo>
                  <a:pt x="47" y="58"/>
                </a:lnTo>
                <a:lnTo>
                  <a:pt x="47" y="63"/>
                </a:lnTo>
                <a:lnTo>
                  <a:pt x="134" y="53"/>
                </a:lnTo>
                <a:lnTo>
                  <a:pt x="145" y="31"/>
                </a:lnTo>
                <a:lnTo>
                  <a:pt x="134" y="37"/>
                </a:lnTo>
                <a:lnTo>
                  <a:pt x="124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1" name=""/>
          <p:cNvSpPr/>
          <p:nvPr/>
        </p:nvSpPr>
        <p:spPr>
          <a:xfrm>
            <a:off x="4492800" y="3036960"/>
            <a:ext cx="583920" cy="361800"/>
          </a:xfrm>
          <a:custGeom>
            <a:avLst/>
            <a:gdLst/>
            <a:ahLst/>
            <a:rect l="l" t="t" r="r" b="b"/>
            <a:pathLst>
              <a:path w="366" h="250">
                <a:moveTo>
                  <a:pt x="335" y="212"/>
                </a:moveTo>
                <a:lnTo>
                  <a:pt x="325" y="212"/>
                </a:lnTo>
                <a:lnTo>
                  <a:pt x="310" y="207"/>
                </a:lnTo>
                <a:lnTo>
                  <a:pt x="299" y="218"/>
                </a:lnTo>
                <a:lnTo>
                  <a:pt x="279" y="212"/>
                </a:lnTo>
                <a:lnTo>
                  <a:pt x="268" y="218"/>
                </a:lnTo>
                <a:lnTo>
                  <a:pt x="263" y="212"/>
                </a:lnTo>
                <a:lnTo>
                  <a:pt x="237" y="218"/>
                </a:lnTo>
                <a:lnTo>
                  <a:pt x="232" y="223"/>
                </a:lnTo>
                <a:lnTo>
                  <a:pt x="103" y="250"/>
                </a:lnTo>
                <a:lnTo>
                  <a:pt x="88" y="244"/>
                </a:lnTo>
                <a:lnTo>
                  <a:pt x="88" y="228"/>
                </a:lnTo>
                <a:lnTo>
                  <a:pt x="82" y="202"/>
                </a:lnTo>
                <a:lnTo>
                  <a:pt x="72" y="149"/>
                </a:lnTo>
                <a:lnTo>
                  <a:pt x="41" y="128"/>
                </a:lnTo>
                <a:lnTo>
                  <a:pt x="31" y="91"/>
                </a:lnTo>
                <a:lnTo>
                  <a:pt x="31" y="85"/>
                </a:lnTo>
                <a:lnTo>
                  <a:pt x="26" y="59"/>
                </a:lnTo>
                <a:lnTo>
                  <a:pt x="0" y="11"/>
                </a:lnTo>
                <a:lnTo>
                  <a:pt x="0" y="0"/>
                </a:lnTo>
                <a:lnTo>
                  <a:pt x="31" y="27"/>
                </a:lnTo>
                <a:lnTo>
                  <a:pt x="108" y="59"/>
                </a:lnTo>
                <a:lnTo>
                  <a:pt x="196" y="75"/>
                </a:lnTo>
                <a:lnTo>
                  <a:pt x="217" y="80"/>
                </a:lnTo>
                <a:lnTo>
                  <a:pt x="366" y="8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2" name=""/>
          <p:cNvSpPr/>
          <p:nvPr/>
        </p:nvSpPr>
        <p:spPr>
          <a:xfrm>
            <a:off x="4913280" y="3060720"/>
            <a:ext cx="181080" cy="338040"/>
          </a:xfrm>
          <a:custGeom>
            <a:avLst/>
            <a:gdLst/>
            <a:ahLst/>
            <a:rect l="l" t="t" r="r" b="b"/>
            <a:pathLst>
              <a:path w="114" h="234">
                <a:moveTo>
                  <a:pt x="0" y="196"/>
                </a:moveTo>
                <a:lnTo>
                  <a:pt x="0" y="207"/>
                </a:lnTo>
                <a:lnTo>
                  <a:pt x="0" y="218"/>
                </a:lnTo>
                <a:lnTo>
                  <a:pt x="10" y="228"/>
                </a:lnTo>
                <a:lnTo>
                  <a:pt x="21" y="234"/>
                </a:lnTo>
                <a:lnTo>
                  <a:pt x="52" y="223"/>
                </a:lnTo>
                <a:lnTo>
                  <a:pt x="52" y="218"/>
                </a:lnTo>
                <a:lnTo>
                  <a:pt x="67" y="218"/>
                </a:lnTo>
                <a:lnTo>
                  <a:pt x="72" y="196"/>
                </a:lnTo>
                <a:lnTo>
                  <a:pt x="72" y="133"/>
                </a:lnTo>
                <a:lnTo>
                  <a:pt x="93" y="112"/>
                </a:lnTo>
                <a:lnTo>
                  <a:pt x="114" y="80"/>
                </a:lnTo>
                <a:lnTo>
                  <a:pt x="114" y="64"/>
                </a:lnTo>
                <a:lnTo>
                  <a:pt x="98" y="48"/>
                </a:lnTo>
                <a:lnTo>
                  <a:pt x="88" y="27"/>
                </a:lnTo>
                <a:lnTo>
                  <a:pt x="52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3" name=""/>
          <p:cNvSpPr/>
          <p:nvPr/>
        </p:nvSpPr>
        <p:spPr>
          <a:xfrm>
            <a:off x="4805280" y="3144960"/>
            <a:ext cx="239760" cy="261720"/>
          </a:xfrm>
          <a:custGeom>
            <a:avLst/>
            <a:gdLst/>
            <a:ahLst/>
            <a:rect l="l" t="t" r="r" b="b"/>
            <a:pathLst>
              <a:path w="150" h="180">
                <a:moveTo>
                  <a:pt x="0" y="0"/>
                </a:moveTo>
                <a:lnTo>
                  <a:pt x="5" y="21"/>
                </a:lnTo>
                <a:lnTo>
                  <a:pt x="21" y="47"/>
                </a:lnTo>
                <a:lnTo>
                  <a:pt x="93" y="90"/>
                </a:lnTo>
                <a:lnTo>
                  <a:pt x="114" y="106"/>
                </a:lnTo>
                <a:lnTo>
                  <a:pt x="119" y="132"/>
                </a:lnTo>
                <a:lnTo>
                  <a:pt x="134" y="159"/>
                </a:lnTo>
                <a:lnTo>
                  <a:pt x="150" y="18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4" name=""/>
          <p:cNvSpPr/>
          <p:nvPr/>
        </p:nvSpPr>
        <p:spPr>
          <a:xfrm>
            <a:off x="4938840" y="3398760"/>
            <a:ext cx="403200" cy="144720"/>
          </a:xfrm>
          <a:custGeom>
            <a:avLst/>
            <a:gdLst/>
            <a:ahLst/>
            <a:rect l="l" t="t" r="r" b="b"/>
            <a:pathLst>
              <a:path w="253" h="100">
                <a:moveTo>
                  <a:pt x="5" y="0"/>
                </a:moveTo>
                <a:lnTo>
                  <a:pt x="0" y="5"/>
                </a:lnTo>
                <a:lnTo>
                  <a:pt x="0" y="42"/>
                </a:lnTo>
                <a:lnTo>
                  <a:pt x="46" y="90"/>
                </a:lnTo>
                <a:lnTo>
                  <a:pt x="87" y="100"/>
                </a:lnTo>
                <a:lnTo>
                  <a:pt x="108" y="100"/>
                </a:lnTo>
                <a:lnTo>
                  <a:pt x="113" y="95"/>
                </a:lnTo>
                <a:lnTo>
                  <a:pt x="124" y="100"/>
                </a:lnTo>
                <a:lnTo>
                  <a:pt x="170" y="84"/>
                </a:lnTo>
                <a:lnTo>
                  <a:pt x="185" y="58"/>
                </a:lnTo>
                <a:lnTo>
                  <a:pt x="185" y="47"/>
                </a:lnTo>
                <a:lnTo>
                  <a:pt x="191" y="37"/>
                </a:lnTo>
                <a:lnTo>
                  <a:pt x="191" y="31"/>
                </a:lnTo>
                <a:lnTo>
                  <a:pt x="196" y="21"/>
                </a:lnTo>
                <a:lnTo>
                  <a:pt x="216" y="21"/>
                </a:lnTo>
                <a:lnTo>
                  <a:pt x="227" y="31"/>
                </a:lnTo>
                <a:lnTo>
                  <a:pt x="242" y="31"/>
                </a:lnTo>
                <a:lnTo>
                  <a:pt x="253" y="15"/>
                </a:lnTo>
                <a:lnTo>
                  <a:pt x="247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5" name=""/>
          <p:cNvSpPr/>
          <p:nvPr/>
        </p:nvSpPr>
        <p:spPr>
          <a:xfrm>
            <a:off x="4410000" y="3343320"/>
            <a:ext cx="223920" cy="154080"/>
          </a:xfrm>
          <a:custGeom>
            <a:avLst/>
            <a:gdLst/>
            <a:ahLst/>
            <a:rect l="l" t="t" r="r" b="b"/>
            <a:pathLst>
              <a:path w="140" h="106">
                <a:moveTo>
                  <a:pt x="0" y="0"/>
                </a:moveTo>
                <a:lnTo>
                  <a:pt x="11" y="22"/>
                </a:lnTo>
                <a:lnTo>
                  <a:pt x="26" y="53"/>
                </a:lnTo>
                <a:lnTo>
                  <a:pt x="41" y="106"/>
                </a:lnTo>
                <a:lnTo>
                  <a:pt x="57" y="91"/>
                </a:lnTo>
                <a:lnTo>
                  <a:pt x="83" y="75"/>
                </a:lnTo>
                <a:lnTo>
                  <a:pt x="114" y="64"/>
                </a:lnTo>
                <a:lnTo>
                  <a:pt x="129" y="22"/>
                </a:lnTo>
                <a:lnTo>
                  <a:pt x="140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6" name=""/>
          <p:cNvSpPr/>
          <p:nvPr/>
        </p:nvSpPr>
        <p:spPr>
          <a:xfrm>
            <a:off x="5472000" y="2386080"/>
            <a:ext cx="50760" cy="136440"/>
          </a:xfrm>
          <a:custGeom>
            <a:avLst/>
            <a:gdLst/>
            <a:ahLst/>
            <a:rect l="l" t="t" r="r" b="b"/>
            <a:pathLst>
              <a:path w="31" h="95">
                <a:moveTo>
                  <a:pt x="31" y="0"/>
                </a:moveTo>
                <a:lnTo>
                  <a:pt x="31" y="5"/>
                </a:lnTo>
                <a:lnTo>
                  <a:pt x="16" y="11"/>
                </a:lnTo>
                <a:lnTo>
                  <a:pt x="5" y="16"/>
                </a:lnTo>
                <a:lnTo>
                  <a:pt x="0" y="37"/>
                </a:lnTo>
                <a:lnTo>
                  <a:pt x="5" y="69"/>
                </a:lnTo>
                <a:lnTo>
                  <a:pt x="11" y="74"/>
                </a:lnTo>
                <a:lnTo>
                  <a:pt x="11" y="79"/>
                </a:lnTo>
                <a:lnTo>
                  <a:pt x="11" y="85"/>
                </a:lnTo>
                <a:lnTo>
                  <a:pt x="16" y="9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7" name=""/>
          <p:cNvSpPr/>
          <p:nvPr/>
        </p:nvSpPr>
        <p:spPr>
          <a:xfrm>
            <a:off x="5489640" y="2522520"/>
            <a:ext cx="7920" cy="9720"/>
          </a:xfrm>
          <a:custGeom>
            <a:avLst/>
            <a:gdLst/>
            <a:ahLst/>
            <a:rect l="l" t="t" r="r" b="b"/>
            <a:pathLst>
              <a:path w="5" h="6">
                <a:moveTo>
                  <a:pt x="5" y="0"/>
                </a:moveTo>
                <a:lnTo>
                  <a:pt x="5" y="0"/>
                </a:lnTo>
                <a:lnTo>
                  <a:pt x="0" y="0"/>
                </a:lnTo>
                <a:lnTo>
                  <a:pt x="5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8" name=""/>
          <p:cNvSpPr/>
          <p:nvPr/>
        </p:nvSpPr>
        <p:spPr>
          <a:xfrm>
            <a:off x="5497560" y="2532240"/>
            <a:ext cx="1440" cy="140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5"/>
                </a:lnTo>
                <a:lnTo>
                  <a:pt x="0" y="5"/>
                </a:lnTo>
                <a:lnTo>
                  <a:pt x="0" y="1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9" name=""/>
          <p:cNvSpPr/>
          <p:nvPr/>
        </p:nvSpPr>
        <p:spPr>
          <a:xfrm>
            <a:off x="5497560" y="2546280"/>
            <a:ext cx="7920" cy="2376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0" name=""/>
          <p:cNvSpPr/>
          <p:nvPr/>
        </p:nvSpPr>
        <p:spPr>
          <a:xfrm>
            <a:off x="5505480" y="2570040"/>
            <a:ext cx="17280" cy="46080"/>
          </a:xfrm>
          <a:custGeom>
            <a:avLst/>
            <a:gdLst/>
            <a:ahLst/>
            <a:rect l="l" t="t" r="r" b="b"/>
            <a:pathLst>
              <a:path w="10" h="32">
                <a:moveTo>
                  <a:pt x="0" y="0"/>
                </a:moveTo>
                <a:lnTo>
                  <a:pt x="0" y="5"/>
                </a:lnTo>
                <a:lnTo>
                  <a:pt x="5" y="16"/>
                </a:lnTo>
                <a:lnTo>
                  <a:pt x="10" y="32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1" name=""/>
          <p:cNvSpPr/>
          <p:nvPr/>
        </p:nvSpPr>
        <p:spPr>
          <a:xfrm>
            <a:off x="5513400" y="2616120"/>
            <a:ext cx="9360" cy="648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0"/>
                </a:moveTo>
                <a:lnTo>
                  <a:pt x="0" y="0"/>
                </a:lnTo>
                <a:lnTo>
                  <a:pt x="0" y="5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2" name=""/>
          <p:cNvSpPr/>
          <p:nvPr/>
        </p:nvSpPr>
        <p:spPr>
          <a:xfrm>
            <a:off x="5407200" y="2608200"/>
            <a:ext cx="106200" cy="14400"/>
          </a:xfrm>
          <a:custGeom>
            <a:avLst/>
            <a:gdLst/>
            <a:ahLst/>
            <a:rect l="l" t="t" r="r" b="b"/>
            <a:pathLst>
              <a:path w="67" h="10">
                <a:moveTo>
                  <a:pt x="67" y="10"/>
                </a:moveTo>
                <a:lnTo>
                  <a:pt x="67" y="10"/>
                </a:lnTo>
                <a:lnTo>
                  <a:pt x="57" y="0"/>
                </a:lnTo>
                <a:lnTo>
                  <a:pt x="46" y="0"/>
                </a:lnTo>
                <a:lnTo>
                  <a:pt x="36" y="0"/>
                </a:lnTo>
                <a:lnTo>
                  <a:pt x="26" y="5"/>
                </a:lnTo>
                <a:lnTo>
                  <a:pt x="15" y="0"/>
                </a:lnTo>
                <a:lnTo>
                  <a:pt x="0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3" name=""/>
          <p:cNvSpPr/>
          <p:nvPr/>
        </p:nvSpPr>
        <p:spPr>
          <a:xfrm>
            <a:off x="5522760" y="2616120"/>
            <a:ext cx="16200" cy="648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4" name=""/>
          <p:cNvSpPr/>
          <p:nvPr/>
        </p:nvSpPr>
        <p:spPr>
          <a:xfrm>
            <a:off x="5538960" y="2616120"/>
            <a:ext cx="25200" cy="6480"/>
          </a:xfrm>
          <a:custGeom>
            <a:avLst/>
            <a:gdLst/>
            <a:ahLst/>
            <a:rect l="l" t="t" r="r" b="b"/>
            <a:pathLst>
              <a:path w="16" h="5">
                <a:moveTo>
                  <a:pt x="0" y="5"/>
                </a:moveTo>
                <a:lnTo>
                  <a:pt x="0" y="5"/>
                </a:lnTo>
                <a:lnTo>
                  <a:pt x="6" y="5"/>
                </a:lnTo>
                <a:lnTo>
                  <a:pt x="16" y="0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5" name=""/>
          <p:cNvSpPr/>
          <p:nvPr/>
        </p:nvSpPr>
        <p:spPr>
          <a:xfrm>
            <a:off x="5564160" y="2616120"/>
            <a:ext cx="23760" cy="6480"/>
          </a:xfrm>
          <a:custGeom>
            <a:avLst/>
            <a:gdLst/>
            <a:ahLst/>
            <a:rect l="l" t="t" r="r" b="b"/>
            <a:pathLst>
              <a:path w="1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15" y="5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6" name=""/>
          <p:cNvSpPr/>
          <p:nvPr/>
        </p:nvSpPr>
        <p:spPr>
          <a:xfrm>
            <a:off x="5587920" y="2622600"/>
            <a:ext cx="9720" cy="9360"/>
          </a:xfrm>
          <a:custGeom>
            <a:avLst/>
            <a:gdLst/>
            <a:ahLst/>
            <a:rect l="l" t="t" r="r" b="b"/>
            <a:pathLst>
              <a:path w="6" h="6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6" y="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7" name=""/>
          <p:cNvSpPr/>
          <p:nvPr/>
        </p:nvSpPr>
        <p:spPr>
          <a:xfrm>
            <a:off x="5597640" y="2631960"/>
            <a:ext cx="81000" cy="36720"/>
          </a:xfrm>
          <a:custGeom>
            <a:avLst/>
            <a:gdLst/>
            <a:ahLst/>
            <a:rect l="l" t="t" r="r" b="b"/>
            <a:pathLst>
              <a:path w="51" h="26">
                <a:moveTo>
                  <a:pt x="0" y="0"/>
                </a:moveTo>
                <a:lnTo>
                  <a:pt x="5" y="5"/>
                </a:lnTo>
                <a:lnTo>
                  <a:pt x="25" y="5"/>
                </a:lnTo>
                <a:lnTo>
                  <a:pt x="41" y="10"/>
                </a:lnTo>
                <a:lnTo>
                  <a:pt x="41" y="21"/>
                </a:lnTo>
                <a:lnTo>
                  <a:pt x="51" y="26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8" name=""/>
          <p:cNvSpPr/>
          <p:nvPr/>
        </p:nvSpPr>
        <p:spPr>
          <a:xfrm>
            <a:off x="5210280" y="3513240"/>
            <a:ext cx="82440" cy="15840"/>
          </a:xfrm>
          <a:custGeom>
            <a:avLst/>
            <a:gdLst/>
            <a:ahLst/>
            <a:rect l="l" t="t" r="r" b="b"/>
            <a:pathLst>
              <a:path w="52" h="11">
                <a:moveTo>
                  <a:pt x="0" y="5"/>
                </a:moveTo>
                <a:lnTo>
                  <a:pt x="36" y="0"/>
                </a:lnTo>
                <a:lnTo>
                  <a:pt x="52" y="5"/>
                </a:lnTo>
                <a:lnTo>
                  <a:pt x="52" y="11"/>
                </a:lnTo>
              </a:path>
            </a:pathLst>
          </a:custGeom>
          <a:noFill/>
          <a:ln w="158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9" name=""/>
          <p:cNvSpPr/>
          <p:nvPr/>
        </p:nvSpPr>
        <p:spPr>
          <a:xfrm flipH="1">
            <a:off x="992160" y="2355840"/>
            <a:ext cx="23760" cy="14400"/>
          </a:xfrm>
          <a:prstGeom prst="line">
            <a:avLst/>
          </a:prstGeom>
          <a:ln w="158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0" name=""/>
          <p:cNvSpPr/>
          <p:nvPr/>
        </p:nvSpPr>
        <p:spPr>
          <a:xfrm>
            <a:off x="2878200" y="2185920"/>
            <a:ext cx="511200" cy="276120"/>
          </a:xfrm>
          <a:custGeom>
            <a:avLst/>
            <a:gdLst/>
            <a:ahLst/>
            <a:rect l="l" t="t" r="r" b="b"/>
            <a:pathLst>
              <a:path w="320" h="191">
                <a:moveTo>
                  <a:pt x="0" y="0"/>
                </a:moveTo>
                <a:lnTo>
                  <a:pt x="5" y="27"/>
                </a:lnTo>
                <a:lnTo>
                  <a:pt x="15" y="32"/>
                </a:lnTo>
                <a:lnTo>
                  <a:pt x="15" y="53"/>
                </a:lnTo>
                <a:lnTo>
                  <a:pt x="10" y="64"/>
                </a:lnTo>
                <a:lnTo>
                  <a:pt x="21" y="58"/>
                </a:lnTo>
                <a:lnTo>
                  <a:pt x="52" y="74"/>
                </a:lnTo>
                <a:lnTo>
                  <a:pt x="62" y="90"/>
                </a:lnTo>
                <a:lnTo>
                  <a:pt x="93" y="90"/>
                </a:lnTo>
                <a:lnTo>
                  <a:pt x="83" y="111"/>
                </a:lnTo>
                <a:lnTo>
                  <a:pt x="83" y="175"/>
                </a:lnTo>
                <a:lnTo>
                  <a:pt x="98" y="138"/>
                </a:lnTo>
                <a:lnTo>
                  <a:pt x="103" y="117"/>
                </a:lnTo>
                <a:lnTo>
                  <a:pt x="114" y="111"/>
                </a:lnTo>
                <a:lnTo>
                  <a:pt x="114" y="96"/>
                </a:lnTo>
                <a:lnTo>
                  <a:pt x="124" y="96"/>
                </a:lnTo>
                <a:lnTo>
                  <a:pt x="124" y="90"/>
                </a:lnTo>
                <a:lnTo>
                  <a:pt x="139" y="90"/>
                </a:lnTo>
                <a:lnTo>
                  <a:pt x="155" y="80"/>
                </a:lnTo>
                <a:lnTo>
                  <a:pt x="232" y="80"/>
                </a:lnTo>
                <a:lnTo>
                  <a:pt x="243" y="90"/>
                </a:lnTo>
                <a:lnTo>
                  <a:pt x="320" y="90"/>
                </a:lnTo>
                <a:lnTo>
                  <a:pt x="315" y="101"/>
                </a:lnTo>
                <a:lnTo>
                  <a:pt x="310" y="111"/>
                </a:lnTo>
                <a:lnTo>
                  <a:pt x="258" y="175"/>
                </a:lnTo>
                <a:lnTo>
                  <a:pt x="222" y="170"/>
                </a:lnTo>
                <a:lnTo>
                  <a:pt x="191" y="170"/>
                </a:lnTo>
                <a:lnTo>
                  <a:pt x="67" y="127"/>
                </a:lnTo>
                <a:lnTo>
                  <a:pt x="114" y="159"/>
                </a:lnTo>
                <a:lnTo>
                  <a:pt x="124" y="191"/>
                </a:lnTo>
                <a:lnTo>
                  <a:pt x="93" y="15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1" name=""/>
          <p:cNvSpPr/>
          <p:nvPr/>
        </p:nvSpPr>
        <p:spPr>
          <a:xfrm>
            <a:off x="2664000" y="2370240"/>
            <a:ext cx="347400" cy="75960"/>
          </a:xfrm>
          <a:custGeom>
            <a:avLst/>
            <a:gdLst/>
            <a:ahLst/>
            <a:rect l="l" t="t" r="r" b="b"/>
            <a:pathLst>
              <a:path w="217" h="53">
                <a:moveTo>
                  <a:pt x="217" y="0"/>
                </a:moveTo>
                <a:lnTo>
                  <a:pt x="113" y="0"/>
                </a:lnTo>
                <a:lnTo>
                  <a:pt x="113" y="53"/>
                </a:lnTo>
                <a:lnTo>
                  <a:pt x="98" y="53"/>
                </a:lnTo>
                <a:lnTo>
                  <a:pt x="46" y="6"/>
                </a:lnTo>
                <a:lnTo>
                  <a:pt x="15" y="6"/>
                </a:lnTo>
                <a:lnTo>
                  <a:pt x="10" y="11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2" name=""/>
          <p:cNvSpPr/>
          <p:nvPr/>
        </p:nvSpPr>
        <p:spPr>
          <a:xfrm>
            <a:off x="2968560" y="2370240"/>
            <a:ext cx="336600" cy="392040"/>
          </a:xfrm>
          <a:custGeom>
            <a:avLst/>
            <a:gdLst/>
            <a:ahLst/>
            <a:rect l="l" t="t" r="r" b="b"/>
            <a:pathLst>
              <a:path w="211" h="271">
                <a:moveTo>
                  <a:pt x="0" y="0"/>
                </a:moveTo>
                <a:lnTo>
                  <a:pt x="0" y="27"/>
                </a:lnTo>
                <a:lnTo>
                  <a:pt x="5" y="37"/>
                </a:lnTo>
                <a:lnTo>
                  <a:pt x="20" y="48"/>
                </a:lnTo>
                <a:lnTo>
                  <a:pt x="57" y="90"/>
                </a:lnTo>
                <a:lnTo>
                  <a:pt x="77" y="90"/>
                </a:lnTo>
                <a:lnTo>
                  <a:pt x="82" y="106"/>
                </a:lnTo>
                <a:lnTo>
                  <a:pt x="82" y="117"/>
                </a:lnTo>
                <a:lnTo>
                  <a:pt x="82" y="133"/>
                </a:lnTo>
                <a:lnTo>
                  <a:pt x="113" y="159"/>
                </a:lnTo>
                <a:lnTo>
                  <a:pt x="129" y="196"/>
                </a:lnTo>
                <a:lnTo>
                  <a:pt x="175" y="228"/>
                </a:lnTo>
                <a:lnTo>
                  <a:pt x="175" y="249"/>
                </a:lnTo>
                <a:lnTo>
                  <a:pt x="211" y="27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3" name=""/>
          <p:cNvSpPr/>
          <p:nvPr/>
        </p:nvSpPr>
        <p:spPr>
          <a:xfrm>
            <a:off x="2852640" y="2416320"/>
            <a:ext cx="265320" cy="390240"/>
          </a:xfrm>
          <a:custGeom>
            <a:avLst/>
            <a:gdLst/>
            <a:ahLst/>
            <a:rect l="l" t="t" r="r" b="b"/>
            <a:pathLst>
              <a:path w="166" h="270">
                <a:moveTo>
                  <a:pt x="0" y="270"/>
                </a:moveTo>
                <a:lnTo>
                  <a:pt x="16" y="265"/>
                </a:lnTo>
                <a:lnTo>
                  <a:pt x="114" y="244"/>
                </a:lnTo>
                <a:lnTo>
                  <a:pt x="155" y="239"/>
                </a:lnTo>
                <a:lnTo>
                  <a:pt x="166" y="164"/>
                </a:lnTo>
                <a:lnTo>
                  <a:pt x="166" y="154"/>
                </a:lnTo>
                <a:lnTo>
                  <a:pt x="160" y="154"/>
                </a:lnTo>
                <a:lnTo>
                  <a:pt x="160" y="101"/>
                </a:lnTo>
                <a:lnTo>
                  <a:pt x="124" y="21"/>
                </a:lnTo>
                <a:lnTo>
                  <a:pt x="10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4" name=""/>
          <p:cNvSpPr/>
          <p:nvPr/>
        </p:nvSpPr>
        <p:spPr>
          <a:xfrm>
            <a:off x="2968560" y="2784600"/>
            <a:ext cx="1800" cy="2196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5" name=""/>
          <p:cNvSpPr/>
          <p:nvPr/>
        </p:nvSpPr>
        <p:spPr>
          <a:xfrm>
            <a:off x="3100320" y="2700360"/>
            <a:ext cx="668520" cy="106200"/>
          </a:xfrm>
          <a:custGeom>
            <a:avLst/>
            <a:gdLst/>
            <a:ahLst/>
            <a:rect l="l" t="t" r="r" b="b"/>
            <a:pathLst>
              <a:path w="419" h="74">
                <a:moveTo>
                  <a:pt x="0" y="43"/>
                </a:moveTo>
                <a:lnTo>
                  <a:pt x="57" y="74"/>
                </a:lnTo>
                <a:lnTo>
                  <a:pt x="62" y="69"/>
                </a:lnTo>
                <a:lnTo>
                  <a:pt x="135" y="43"/>
                </a:lnTo>
                <a:lnTo>
                  <a:pt x="160" y="16"/>
                </a:lnTo>
                <a:lnTo>
                  <a:pt x="171" y="16"/>
                </a:lnTo>
                <a:lnTo>
                  <a:pt x="191" y="0"/>
                </a:lnTo>
                <a:lnTo>
                  <a:pt x="197" y="6"/>
                </a:lnTo>
                <a:lnTo>
                  <a:pt x="274" y="0"/>
                </a:lnTo>
                <a:lnTo>
                  <a:pt x="419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6" name=""/>
          <p:cNvSpPr/>
          <p:nvPr/>
        </p:nvSpPr>
        <p:spPr>
          <a:xfrm>
            <a:off x="3381480" y="2316240"/>
            <a:ext cx="212760" cy="46080"/>
          </a:xfrm>
          <a:custGeom>
            <a:avLst/>
            <a:gdLst/>
            <a:ahLst/>
            <a:rect l="l" t="t" r="r" b="b"/>
            <a:pathLst>
              <a:path w="134" h="32">
                <a:moveTo>
                  <a:pt x="134" y="32"/>
                </a:moveTo>
                <a:lnTo>
                  <a:pt x="72" y="27"/>
                </a:lnTo>
                <a:lnTo>
                  <a:pt x="5" y="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7" name=""/>
          <p:cNvSpPr/>
          <p:nvPr/>
        </p:nvSpPr>
        <p:spPr>
          <a:xfrm>
            <a:off x="3422520" y="2185920"/>
            <a:ext cx="411120" cy="336600"/>
          </a:xfrm>
          <a:custGeom>
            <a:avLst/>
            <a:gdLst/>
            <a:ahLst/>
            <a:rect l="l" t="t" r="r" b="b"/>
            <a:pathLst>
              <a:path w="258" h="233">
                <a:moveTo>
                  <a:pt x="46" y="117"/>
                </a:moveTo>
                <a:lnTo>
                  <a:pt x="0" y="180"/>
                </a:lnTo>
                <a:lnTo>
                  <a:pt x="46" y="180"/>
                </a:lnTo>
                <a:lnTo>
                  <a:pt x="51" y="186"/>
                </a:lnTo>
                <a:lnTo>
                  <a:pt x="103" y="180"/>
                </a:lnTo>
                <a:lnTo>
                  <a:pt x="108" y="180"/>
                </a:lnTo>
                <a:lnTo>
                  <a:pt x="108" y="180"/>
                </a:lnTo>
                <a:lnTo>
                  <a:pt x="118" y="175"/>
                </a:lnTo>
                <a:lnTo>
                  <a:pt x="155" y="212"/>
                </a:lnTo>
                <a:lnTo>
                  <a:pt x="165" y="217"/>
                </a:lnTo>
                <a:lnTo>
                  <a:pt x="170" y="223"/>
                </a:lnTo>
                <a:lnTo>
                  <a:pt x="170" y="228"/>
                </a:lnTo>
                <a:lnTo>
                  <a:pt x="175" y="233"/>
                </a:lnTo>
                <a:lnTo>
                  <a:pt x="196" y="159"/>
                </a:lnTo>
                <a:lnTo>
                  <a:pt x="237" y="164"/>
                </a:lnTo>
                <a:lnTo>
                  <a:pt x="242" y="175"/>
                </a:lnTo>
                <a:lnTo>
                  <a:pt x="247" y="175"/>
                </a:lnTo>
                <a:lnTo>
                  <a:pt x="258" y="170"/>
                </a:lnTo>
                <a:lnTo>
                  <a:pt x="237" y="149"/>
                </a:lnTo>
                <a:lnTo>
                  <a:pt x="237" y="143"/>
                </a:lnTo>
                <a:lnTo>
                  <a:pt x="232" y="133"/>
                </a:lnTo>
                <a:lnTo>
                  <a:pt x="227" y="127"/>
                </a:lnTo>
                <a:lnTo>
                  <a:pt x="217" y="127"/>
                </a:lnTo>
                <a:lnTo>
                  <a:pt x="217" y="133"/>
                </a:lnTo>
                <a:lnTo>
                  <a:pt x="211" y="127"/>
                </a:lnTo>
                <a:lnTo>
                  <a:pt x="211" y="117"/>
                </a:lnTo>
                <a:lnTo>
                  <a:pt x="217" y="111"/>
                </a:lnTo>
                <a:lnTo>
                  <a:pt x="217" y="101"/>
                </a:lnTo>
                <a:lnTo>
                  <a:pt x="206" y="90"/>
                </a:lnTo>
                <a:lnTo>
                  <a:pt x="186" y="85"/>
                </a:lnTo>
                <a:lnTo>
                  <a:pt x="191" y="37"/>
                </a:lnTo>
                <a:lnTo>
                  <a:pt x="170" y="37"/>
                </a:lnTo>
                <a:lnTo>
                  <a:pt x="160" y="37"/>
                </a:lnTo>
                <a:lnTo>
                  <a:pt x="160" y="27"/>
                </a:lnTo>
                <a:lnTo>
                  <a:pt x="149" y="21"/>
                </a:lnTo>
                <a:lnTo>
                  <a:pt x="118" y="21"/>
                </a:lnTo>
                <a:lnTo>
                  <a:pt x="87" y="11"/>
                </a:lnTo>
                <a:lnTo>
                  <a:pt x="6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8" name=""/>
          <p:cNvSpPr/>
          <p:nvPr/>
        </p:nvSpPr>
        <p:spPr>
          <a:xfrm>
            <a:off x="2028960" y="2192400"/>
            <a:ext cx="479160" cy="760320"/>
          </a:xfrm>
          <a:custGeom>
            <a:avLst/>
            <a:gdLst/>
            <a:ahLst/>
            <a:rect l="l" t="t" r="r" b="b"/>
            <a:pathLst>
              <a:path w="300" h="525">
                <a:moveTo>
                  <a:pt x="5" y="0"/>
                </a:moveTo>
                <a:lnTo>
                  <a:pt x="0" y="53"/>
                </a:lnTo>
                <a:lnTo>
                  <a:pt x="26" y="75"/>
                </a:lnTo>
                <a:lnTo>
                  <a:pt x="41" y="91"/>
                </a:lnTo>
                <a:lnTo>
                  <a:pt x="72" y="96"/>
                </a:lnTo>
                <a:lnTo>
                  <a:pt x="160" y="197"/>
                </a:lnTo>
                <a:lnTo>
                  <a:pt x="176" y="260"/>
                </a:lnTo>
                <a:lnTo>
                  <a:pt x="243" y="340"/>
                </a:lnTo>
                <a:lnTo>
                  <a:pt x="274" y="345"/>
                </a:lnTo>
                <a:lnTo>
                  <a:pt x="289" y="393"/>
                </a:lnTo>
                <a:lnTo>
                  <a:pt x="300" y="509"/>
                </a:lnTo>
                <a:lnTo>
                  <a:pt x="300" y="52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9" name=""/>
          <p:cNvSpPr/>
          <p:nvPr/>
        </p:nvSpPr>
        <p:spPr>
          <a:xfrm>
            <a:off x="1682640" y="2201760"/>
            <a:ext cx="800280" cy="374760"/>
          </a:xfrm>
          <a:custGeom>
            <a:avLst/>
            <a:gdLst/>
            <a:ahLst/>
            <a:rect l="l" t="t" r="r" b="b"/>
            <a:pathLst>
              <a:path w="501" h="259">
                <a:moveTo>
                  <a:pt x="501" y="259"/>
                </a:moveTo>
                <a:lnTo>
                  <a:pt x="419" y="249"/>
                </a:lnTo>
                <a:lnTo>
                  <a:pt x="393" y="254"/>
                </a:lnTo>
                <a:lnTo>
                  <a:pt x="341" y="233"/>
                </a:lnTo>
                <a:lnTo>
                  <a:pt x="222" y="222"/>
                </a:lnTo>
                <a:lnTo>
                  <a:pt x="207" y="233"/>
                </a:lnTo>
                <a:lnTo>
                  <a:pt x="191" y="233"/>
                </a:lnTo>
                <a:lnTo>
                  <a:pt x="150" y="201"/>
                </a:lnTo>
                <a:lnTo>
                  <a:pt x="109" y="143"/>
                </a:lnTo>
                <a:lnTo>
                  <a:pt x="88" y="111"/>
                </a:lnTo>
                <a:lnTo>
                  <a:pt x="67" y="37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0" name=""/>
          <p:cNvSpPr/>
          <p:nvPr/>
        </p:nvSpPr>
        <p:spPr>
          <a:xfrm>
            <a:off x="1800360" y="2262240"/>
            <a:ext cx="336240" cy="123840"/>
          </a:xfrm>
          <a:custGeom>
            <a:avLst/>
            <a:gdLst/>
            <a:ahLst/>
            <a:rect l="l" t="t" r="r" b="b"/>
            <a:pathLst>
              <a:path w="211" h="85">
                <a:moveTo>
                  <a:pt x="0" y="0"/>
                </a:moveTo>
                <a:lnTo>
                  <a:pt x="46" y="48"/>
                </a:lnTo>
                <a:lnTo>
                  <a:pt x="93" y="64"/>
                </a:lnTo>
                <a:lnTo>
                  <a:pt x="98" y="80"/>
                </a:lnTo>
                <a:lnTo>
                  <a:pt x="113" y="85"/>
                </a:lnTo>
                <a:lnTo>
                  <a:pt x="170" y="43"/>
                </a:lnTo>
                <a:lnTo>
                  <a:pt x="21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1" name=""/>
          <p:cNvSpPr/>
          <p:nvPr/>
        </p:nvSpPr>
        <p:spPr>
          <a:xfrm>
            <a:off x="2475000" y="2301840"/>
            <a:ext cx="411120" cy="536760"/>
          </a:xfrm>
          <a:custGeom>
            <a:avLst/>
            <a:gdLst/>
            <a:ahLst/>
            <a:rect l="l" t="t" r="r" b="b"/>
            <a:pathLst>
              <a:path w="258" h="371">
                <a:moveTo>
                  <a:pt x="0" y="0"/>
                </a:moveTo>
                <a:lnTo>
                  <a:pt x="62" y="26"/>
                </a:lnTo>
                <a:lnTo>
                  <a:pt x="119" y="69"/>
                </a:lnTo>
                <a:lnTo>
                  <a:pt x="52" y="148"/>
                </a:lnTo>
                <a:lnTo>
                  <a:pt x="93" y="148"/>
                </a:lnTo>
                <a:lnTo>
                  <a:pt x="145" y="148"/>
                </a:lnTo>
                <a:lnTo>
                  <a:pt x="165" y="164"/>
                </a:lnTo>
                <a:lnTo>
                  <a:pt x="222" y="175"/>
                </a:lnTo>
                <a:lnTo>
                  <a:pt x="253" y="169"/>
                </a:lnTo>
                <a:lnTo>
                  <a:pt x="258" y="217"/>
                </a:lnTo>
                <a:lnTo>
                  <a:pt x="253" y="254"/>
                </a:lnTo>
                <a:lnTo>
                  <a:pt x="258" y="265"/>
                </a:lnTo>
                <a:lnTo>
                  <a:pt x="248" y="270"/>
                </a:lnTo>
                <a:lnTo>
                  <a:pt x="237" y="371"/>
                </a:lnTo>
                <a:lnTo>
                  <a:pt x="227" y="37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2" name=""/>
          <p:cNvSpPr/>
          <p:nvPr/>
        </p:nvSpPr>
        <p:spPr>
          <a:xfrm>
            <a:off x="1165320" y="2192400"/>
            <a:ext cx="387360" cy="546120"/>
          </a:xfrm>
          <a:custGeom>
            <a:avLst/>
            <a:gdLst/>
            <a:ahLst/>
            <a:rect l="l" t="t" r="r" b="b"/>
            <a:pathLst>
              <a:path w="243" h="377">
                <a:moveTo>
                  <a:pt x="222" y="265"/>
                </a:moveTo>
                <a:lnTo>
                  <a:pt x="217" y="303"/>
                </a:lnTo>
                <a:lnTo>
                  <a:pt x="243" y="377"/>
                </a:lnTo>
                <a:lnTo>
                  <a:pt x="222" y="260"/>
                </a:lnTo>
                <a:lnTo>
                  <a:pt x="238" y="255"/>
                </a:lnTo>
                <a:lnTo>
                  <a:pt x="243" y="223"/>
                </a:lnTo>
                <a:lnTo>
                  <a:pt x="201" y="212"/>
                </a:lnTo>
                <a:lnTo>
                  <a:pt x="155" y="149"/>
                </a:lnTo>
                <a:lnTo>
                  <a:pt x="150" y="12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3" name=""/>
          <p:cNvSpPr/>
          <p:nvPr/>
        </p:nvSpPr>
        <p:spPr>
          <a:xfrm>
            <a:off x="1165320" y="2722680"/>
            <a:ext cx="1136520" cy="522000"/>
          </a:xfrm>
          <a:custGeom>
            <a:avLst/>
            <a:gdLst/>
            <a:ahLst/>
            <a:rect l="l" t="t" r="r" b="b"/>
            <a:pathLst>
              <a:path w="713" h="361">
                <a:moveTo>
                  <a:pt x="222" y="0"/>
                </a:moveTo>
                <a:lnTo>
                  <a:pt x="248" y="11"/>
                </a:lnTo>
                <a:lnTo>
                  <a:pt x="320" y="85"/>
                </a:lnTo>
                <a:lnTo>
                  <a:pt x="439" y="111"/>
                </a:lnTo>
                <a:lnTo>
                  <a:pt x="485" y="80"/>
                </a:lnTo>
                <a:lnTo>
                  <a:pt x="511" y="111"/>
                </a:lnTo>
                <a:lnTo>
                  <a:pt x="516" y="175"/>
                </a:lnTo>
                <a:lnTo>
                  <a:pt x="542" y="180"/>
                </a:lnTo>
                <a:lnTo>
                  <a:pt x="563" y="217"/>
                </a:lnTo>
                <a:lnTo>
                  <a:pt x="713" y="217"/>
                </a:lnTo>
                <a:lnTo>
                  <a:pt x="707" y="228"/>
                </a:lnTo>
                <a:lnTo>
                  <a:pt x="563" y="223"/>
                </a:lnTo>
                <a:lnTo>
                  <a:pt x="537" y="191"/>
                </a:lnTo>
                <a:lnTo>
                  <a:pt x="516" y="186"/>
                </a:lnTo>
                <a:lnTo>
                  <a:pt x="454" y="101"/>
                </a:lnTo>
                <a:lnTo>
                  <a:pt x="439" y="85"/>
                </a:lnTo>
                <a:lnTo>
                  <a:pt x="377" y="74"/>
                </a:lnTo>
                <a:lnTo>
                  <a:pt x="351" y="96"/>
                </a:lnTo>
                <a:lnTo>
                  <a:pt x="346" y="143"/>
                </a:lnTo>
                <a:lnTo>
                  <a:pt x="325" y="138"/>
                </a:lnTo>
                <a:lnTo>
                  <a:pt x="300" y="149"/>
                </a:lnTo>
                <a:lnTo>
                  <a:pt x="289" y="202"/>
                </a:lnTo>
                <a:lnTo>
                  <a:pt x="201" y="191"/>
                </a:lnTo>
                <a:lnTo>
                  <a:pt x="165" y="212"/>
                </a:lnTo>
                <a:lnTo>
                  <a:pt x="150" y="207"/>
                </a:lnTo>
                <a:lnTo>
                  <a:pt x="93" y="292"/>
                </a:lnTo>
                <a:lnTo>
                  <a:pt x="36" y="313"/>
                </a:lnTo>
                <a:lnTo>
                  <a:pt x="26" y="350"/>
                </a:lnTo>
                <a:lnTo>
                  <a:pt x="0" y="36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4" name=""/>
          <p:cNvSpPr/>
          <p:nvPr/>
        </p:nvSpPr>
        <p:spPr>
          <a:xfrm>
            <a:off x="1131840" y="3222720"/>
            <a:ext cx="1309680" cy="544320"/>
          </a:xfrm>
          <a:custGeom>
            <a:avLst/>
            <a:gdLst/>
            <a:ahLst/>
            <a:rect l="l" t="t" r="r" b="b"/>
            <a:pathLst>
              <a:path w="821" h="376">
                <a:moveTo>
                  <a:pt x="0" y="37"/>
                </a:moveTo>
                <a:lnTo>
                  <a:pt x="11" y="31"/>
                </a:lnTo>
                <a:lnTo>
                  <a:pt x="93" y="42"/>
                </a:lnTo>
                <a:lnTo>
                  <a:pt x="109" y="31"/>
                </a:lnTo>
                <a:lnTo>
                  <a:pt x="155" y="21"/>
                </a:lnTo>
                <a:lnTo>
                  <a:pt x="186" y="26"/>
                </a:lnTo>
                <a:lnTo>
                  <a:pt x="207" y="21"/>
                </a:lnTo>
                <a:lnTo>
                  <a:pt x="233" y="31"/>
                </a:lnTo>
                <a:lnTo>
                  <a:pt x="238" y="47"/>
                </a:lnTo>
                <a:lnTo>
                  <a:pt x="264" y="47"/>
                </a:lnTo>
                <a:lnTo>
                  <a:pt x="300" y="58"/>
                </a:lnTo>
                <a:lnTo>
                  <a:pt x="377" y="53"/>
                </a:lnTo>
                <a:lnTo>
                  <a:pt x="465" y="26"/>
                </a:lnTo>
                <a:lnTo>
                  <a:pt x="517" y="31"/>
                </a:lnTo>
                <a:lnTo>
                  <a:pt x="579" y="0"/>
                </a:lnTo>
                <a:lnTo>
                  <a:pt x="651" y="31"/>
                </a:lnTo>
                <a:lnTo>
                  <a:pt x="703" y="16"/>
                </a:lnTo>
                <a:lnTo>
                  <a:pt x="785" y="10"/>
                </a:lnTo>
                <a:lnTo>
                  <a:pt x="770" y="31"/>
                </a:lnTo>
                <a:lnTo>
                  <a:pt x="754" y="90"/>
                </a:lnTo>
                <a:lnTo>
                  <a:pt x="718" y="122"/>
                </a:lnTo>
                <a:lnTo>
                  <a:pt x="713" y="143"/>
                </a:lnTo>
                <a:lnTo>
                  <a:pt x="692" y="148"/>
                </a:lnTo>
                <a:lnTo>
                  <a:pt x="713" y="212"/>
                </a:lnTo>
                <a:lnTo>
                  <a:pt x="713" y="259"/>
                </a:lnTo>
                <a:lnTo>
                  <a:pt x="697" y="275"/>
                </a:lnTo>
                <a:lnTo>
                  <a:pt x="697" y="328"/>
                </a:lnTo>
                <a:lnTo>
                  <a:pt x="801" y="349"/>
                </a:lnTo>
                <a:lnTo>
                  <a:pt x="821" y="37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5" name=""/>
          <p:cNvSpPr/>
          <p:nvPr/>
        </p:nvSpPr>
        <p:spPr>
          <a:xfrm>
            <a:off x="2203560" y="3282840"/>
            <a:ext cx="503280" cy="169920"/>
          </a:xfrm>
          <a:custGeom>
            <a:avLst/>
            <a:gdLst/>
            <a:ahLst/>
            <a:rect l="l" t="t" r="r" b="b"/>
            <a:pathLst>
              <a:path w="315" h="117">
                <a:moveTo>
                  <a:pt x="0" y="95"/>
                </a:moveTo>
                <a:lnTo>
                  <a:pt x="25" y="80"/>
                </a:lnTo>
                <a:lnTo>
                  <a:pt x="77" y="69"/>
                </a:lnTo>
                <a:lnTo>
                  <a:pt x="139" y="58"/>
                </a:lnTo>
                <a:lnTo>
                  <a:pt x="160" y="106"/>
                </a:lnTo>
                <a:lnTo>
                  <a:pt x="180" y="117"/>
                </a:lnTo>
                <a:lnTo>
                  <a:pt x="242" y="64"/>
                </a:lnTo>
                <a:lnTo>
                  <a:pt x="304" y="58"/>
                </a:lnTo>
                <a:lnTo>
                  <a:pt x="31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6" name=""/>
          <p:cNvSpPr/>
          <p:nvPr/>
        </p:nvSpPr>
        <p:spPr>
          <a:xfrm>
            <a:off x="1881360" y="3259080"/>
            <a:ext cx="338040" cy="754200"/>
          </a:xfrm>
          <a:custGeom>
            <a:avLst/>
            <a:gdLst/>
            <a:ahLst/>
            <a:rect l="l" t="t" r="r" b="b"/>
            <a:pathLst>
              <a:path w="212" h="520">
                <a:moveTo>
                  <a:pt x="0" y="0"/>
                </a:moveTo>
                <a:lnTo>
                  <a:pt x="129" y="101"/>
                </a:lnTo>
                <a:lnTo>
                  <a:pt x="171" y="164"/>
                </a:lnTo>
                <a:lnTo>
                  <a:pt x="160" y="228"/>
                </a:lnTo>
                <a:lnTo>
                  <a:pt x="212" y="292"/>
                </a:lnTo>
                <a:lnTo>
                  <a:pt x="196" y="313"/>
                </a:lnTo>
                <a:lnTo>
                  <a:pt x="5" y="520"/>
                </a:lnTo>
                <a:lnTo>
                  <a:pt x="16" y="408"/>
                </a:lnTo>
                <a:lnTo>
                  <a:pt x="26" y="276"/>
                </a:lnTo>
                <a:lnTo>
                  <a:pt x="42" y="26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7" name=""/>
          <p:cNvSpPr/>
          <p:nvPr/>
        </p:nvSpPr>
        <p:spPr>
          <a:xfrm>
            <a:off x="1832040" y="2752560"/>
            <a:ext cx="988920" cy="638280"/>
          </a:xfrm>
          <a:custGeom>
            <a:avLst/>
            <a:gdLst/>
            <a:ahLst/>
            <a:rect l="l" t="t" r="r" b="b"/>
            <a:pathLst>
              <a:path w="620" h="440">
                <a:moveTo>
                  <a:pt x="486" y="6"/>
                </a:moveTo>
                <a:lnTo>
                  <a:pt x="620" y="0"/>
                </a:lnTo>
                <a:lnTo>
                  <a:pt x="615" y="75"/>
                </a:lnTo>
                <a:lnTo>
                  <a:pt x="604" y="96"/>
                </a:lnTo>
                <a:lnTo>
                  <a:pt x="553" y="80"/>
                </a:lnTo>
                <a:lnTo>
                  <a:pt x="542" y="43"/>
                </a:lnTo>
                <a:lnTo>
                  <a:pt x="491" y="32"/>
                </a:lnTo>
                <a:lnTo>
                  <a:pt x="486" y="6"/>
                </a:lnTo>
                <a:lnTo>
                  <a:pt x="460" y="122"/>
                </a:lnTo>
                <a:lnTo>
                  <a:pt x="372" y="212"/>
                </a:lnTo>
                <a:lnTo>
                  <a:pt x="295" y="223"/>
                </a:lnTo>
                <a:lnTo>
                  <a:pt x="295" y="202"/>
                </a:lnTo>
                <a:lnTo>
                  <a:pt x="279" y="223"/>
                </a:lnTo>
                <a:lnTo>
                  <a:pt x="207" y="228"/>
                </a:lnTo>
                <a:lnTo>
                  <a:pt x="145" y="207"/>
                </a:lnTo>
                <a:lnTo>
                  <a:pt x="5" y="223"/>
                </a:lnTo>
                <a:lnTo>
                  <a:pt x="26" y="297"/>
                </a:lnTo>
                <a:lnTo>
                  <a:pt x="0" y="440"/>
                </a:lnTo>
                <a:lnTo>
                  <a:pt x="16" y="430"/>
                </a:lnTo>
                <a:lnTo>
                  <a:pt x="36" y="43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8" name=""/>
          <p:cNvSpPr/>
          <p:nvPr/>
        </p:nvSpPr>
        <p:spPr>
          <a:xfrm>
            <a:off x="1889280" y="3382920"/>
            <a:ext cx="66600" cy="7920"/>
          </a:xfrm>
          <a:custGeom>
            <a:avLst/>
            <a:gdLst/>
            <a:ahLst/>
            <a:rect l="l" t="t" r="r" b="b"/>
            <a:pathLst>
              <a:path w="42" h="5">
                <a:moveTo>
                  <a:pt x="0" y="0"/>
                </a:moveTo>
                <a:lnTo>
                  <a:pt x="11" y="0"/>
                </a:lnTo>
                <a:lnTo>
                  <a:pt x="31" y="5"/>
                </a:lnTo>
                <a:lnTo>
                  <a:pt x="42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9" name=""/>
          <p:cNvSpPr/>
          <p:nvPr/>
        </p:nvSpPr>
        <p:spPr>
          <a:xfrm>
            <a:off x="1955880" y="3375000"/>
            <a:ext cx="48960" cy="15840"/>
          </a:xfrm>
          <a:custGeom>
            <a:avLst/>
            <a:gdLst/>
            <a:ahLst/>
            <a:rect l="l" t="t" r="r" b="b"/>
            <a:pathLst>
              <a:path w="31" h="10">
                <a:moveTo>
                  <a:pt x="0" y="10"/>
                </a:moveTo>
                <a:lnTo>
                  <a:pt x="10" y="5"/>
                </a:lnTo>
                <a:lnTo>
                  <a:pt x="20" y="0"/>
                </a:lnTo>
                <a:lnTo>
                  <a:pt x="3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0" name=""/>
          <p:cNvSpPr/>
          <p:nvPr/>
        </p:nvSpPr>
        <p:spPr>
          <a:xfrm>
            <a:off x="1800360" y="2876400"/>
            <a:ext cx="220680" cy="498600"/>
          </a:xfrm>
          <a:custGeom>
            <a:avLst/>
            <a:gdLst/>
            <a:ahLst/>
            <a:rect l="l" t="t" r="r" b="b"/>
            <a:pathLst>
              <a:path w="139" h="345">
                <a:moveTo>
                  <a:pt x="129" y="345"/>
                </a:moveTo>
                <a:lnTo>
                  <a:pt x="139" y="292"/>
                </a:lnTo>
                <a:lnTo>
                  <a:pt x="41" y="207"/>
                </a:lnTo>
                <a:lnTo>
                  <a:pt x="56" y="196"/>
                </a:lnTo>
                <a:lnTo>
                  <a:pt x="62" y="138"/>
                </a:lnTo>
                <a:lnTo>
                  <a:pt x="51" y="133"/>
                </a:lnTo>
                <a:lnTo>
                  <a:pt x="62" y="127"/>
                </a:lnTo>
                <a:lnTo>
                  <a:pt x="77" y="74"/>
                </a:lnTo>
                <a:lnTo>
                  <a:pt x="46" y="32"/>
                </a:lnTo>
                <a:lnTo>
                  <a:pt x="0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1" name=""/>
          <p:cNvSpPr/>
          <p:nvPr/>
        </p:nvSpPr>
        <p:spPr>
          <a:xfrm>
            <a:off x="2722680" y="2892600"/>
            <a:ext cx="64800" cy="183960"/>
          </a:xfrm>
          <a:custGeom>
            <a:avLst/>
            <a:gdLst/>
            <a:ahLst/>
            <a:rect l="l" t="t" r="r" b="b"/>
            <a:pathLst>
              <a:path w="41" h="127">
                <a:moveTo>
                  <a:pt x="41" y="0"/>
                </a:moveTo>
                <a:lnTo>
                  <a:pt x="31" y="32"/>
                </a:lnTo>
                <a:lnTo>
                  <a:pt x="31" y="69"/>
                </a:lnTo>
                <a:lnTo>
                  <a:pt x="15" y="85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2" name=""/>
          <p:cNvSpPr/>
          <p:nvPr/>
        </p:nvSpPr>
        <p:spPr>
          <a:xfrm>
            <a:off x="2565360" y="2938320"/>
            <a:ext cx="238320" cy="206640"/>
          </a:xfrm>
          <a:custGeom>
            <a:avLst/>
            <a:gdLst/>
            <a:ahLst/>
            <a:rect l="l" t="t" r="r" b="b"/>
            <a:pathLst>
              <a:path w="149" h="143">
                <a:moveTo>
                  <a:pt x="0" y="0"/>
                </a:moveTo>
                <a:lnTo>
                  <a:pt x="0" y="47"/>
                </a:lnTo>
                <a:lnTo>
                  <a:pt x="51" y="84"/>
                </a:lnTo>
                <a:lnTo>
                  <a:pt x="149" y="143"/>
                </a:lnTo>
                <a:lnTo>
                  <a:pt x="113" y="111"/>
                </a:lnTo>
                <a:lnTo>
                  <a:pt x="113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3" name=""/>
          <p:cNvSpPr/>
          <p:nvPr/>
        </p:nvSpPr>
        <p:spPr>
          <a:xfrm>
            <a:off x="2622600" y="3052800"/>
            <a:ext cx="271440" cy="270000"/>
          </a:xfrm>
          <a:custGeom>
            <a:avLst/>
            <a:gdLst/>
            <a:ahLst/>
            <a:rect l="l" t="t" r="r" b="b"/>
            <a:pathLst>
              <a:path w="170" h="186">
                <a:moveTo>
                  <a:pt x="0" y="0"/>
                </a:moveTo>
                <a:lnTo>
                  <a:pt x="67" y="164"/>
                </a:lnTo>
                <a:lnTo>
                  <a:pt x="150" y="186"/>
                </a:lnTo>
                <a:lnTo>
                  <a:pt x="170" y="17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4" name=""/>
          <p:cNvSpPr/>
          <p:nvPr/>
        </p:nvSpPr>
        <p:spPr>
          <a:xfrm>
            <a:off x="2606760" y="3228840"/>
            <a:ext cx="123840" cy="61920"/>
          </a:xfrm>
          <a:custGeom>
            <a:avLst/>
            <a:gdLst/>
            <a:ahLst/>
            <a:rect l="l" t="t" r="r" b="b"/>
            <a:pathLst>
              <a:path w="77" h="42">
                <a:moveTo>
                  <a:pt x="77" y="42"/>
                </a:moveTo>
                <a:lnTo>
                  <a:pt x="56" y="42"/>
                </a:lnTo>
                <a:lnTo>
                  <a:pt x="31" y="37"/>
                </a:lnTo>
                <a:lnTo>
                  <a:pt x="5" y="26"/>
                </a:lnTo>
                <a:lnTo>
                  <a:pt x="5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5" name=""/>
          <p:cNvSpPr/>
          <p:nvPr/>
        </p:nvSpPr>
        <p:spPr>
          <a:xfrm>
            <a:off x="2614680" y="3152880"/>
            <a:ext cx="57240" cy="183960"/>
          </a:xfrm>
          <a:custGeom>
            <a:avLst/>
            <a:gdLst/>
            <a:ahLst/>
            <a:rect l="l" t="t" r="r" b="b"/>
            <a:pathLst>
              <a:path w="36" h="127">
                <a:moveTo>
                  <a:pt x="36" y="0"/>
                </a:moveTo>
                <a:lnTo>
                  <a:pt x="20" y="32"/>
                </a:lnTo>
                <a:lnTo>
                  <a:pt x="5" y="53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6" name=""/>
          <p:cNvSpPr/>
          <p:nvPr/>
        </p:nvSpPr>
        <p:spPr>
          <a:xfrm>
            <a:off x="2557440" y="3267000"/>
            <a:ext cx="106560" cy="285840"/>
          </a:xfrm>
          <a:custGeom>
            <a:avLst/>
            <a:gdLst/>
            <a:ahLst/>
            <a:rect l="l" t="t" r="r" b="b"/>
            <a:pathLst>
              <a:path w="67" h="197">
                <a:moveTo>
                  <a:pt x="41" y="0"/>
                </a:moveTo>
                <a:lnTo>
                  <a:pt x="5" y="22"/>
                </a:lnTo>
                <a:lnTo>
                  <a:pt x="0" y="38"/>
                </a:lnTo>
                <a:lnTo>
                  <a:pt x="0" y="53"/>
                </a:lnTo>
                <a:lnTo>
                  <a:pt x="10" y="69"/>
                </a:lnTo>
                <a:lnTo>
                  <a:pt x="20" y="75"/>
                </a:lnTo>
                <a:lnTo>
                  <a:pt x="36" y="91"/>
                </a:lnTo>
                <a:lnTo>
                  <a:pt x="67" y="133"/>
                </a:lnTo>
                <a:lnTo>
                  <a:pt x="56" y="165"/>
                </a:lnTo>
                <a:lnTo>
                  <a:pt x="67" y="19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7" name=""/>
          <p:cNvSpPr/>
          <p:nvPr/>
        </p:nvSpPr>
        <p:spPr>
          <a:xfrm>
            <a:off x="2546280" y="3406680"/>
            <a:ext cx="247680" cy="100080"/>
          </a:xfrm>
          <a:custGeom>
            <a:avLst/>
            <a:gdLst/>
            <a:ahLst/>
            <a:rect l="l" t="t" r="r" b="b"/>
            <a:pathLst>
              <a:path w="155" h="69">
                <a:moveTo>
                  <a:pt x="0" y="69"/>
                </a:moveTo>
                <a:lnTo>
                  <a:pt x="88" y="0"/>
                </a:lnTo>
                <a:lnTo>
                  <a:pt x="15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8" name=""/>
          <p:cNvSpPr/>
          <p:nvPr/>
        </p:nvSpPr>
        <p:spPr>
          <a:xfrm>
            <a:off x="2333520" y="3160800"/>
            <a:ext cx="544680" cy="412560"/>
          </a:xfrm>
          <a:custGeom>
            <a:avLst/>
            <a:gdLst/>
            <a:ahLst/>
            <a:rect l="l" t="t" r="r" b="b"/>
            <a:pathLst>
              <a:path w="341" h="286">
                <a:moveTo>
                  <a:pt x="341" y="286"/>
                </a:moveTo>
                <a:lnTo>
                  <a:pt x="331" y="276"/>
                </a:lnTo>
                <a:lnTo>
                  <a:pt x="243" y="276"/>
                </a:lnTo>
                <a:lnTo>
                  <a:pt x="207" y="260"/>
                </a:lnTo>
                <a:lnTo>
                  <a:pt x="212" y="239"/>
                </a:lnTo>
                <a:lnTo>
                  <a:pt x="0" y="228"/>
                </a:lnTo>
                <a:lnTo>
                  <a:pt x="0" y="80"/>
                </a:lnTo>
                <a:lnTo>
                  <a:pt x="31" y="53"/>
                </a:lnTo>
                <a:lnTo>
                  <a:pt x="47" y="69"/>
                </a:lnTo>
                <a:lnTo>
                  <a:pt x="145" y="27"/>
                </a:lnTo>
                <a:lnTo>
                  <a:pt x="21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9" name=""/>
          <p:cNvSpPr/>
          <p:nvPr/>
        </p:nvSpPr>
        <p:spPr>
          <a:xfrm>
            <a:off x="2392200" y="3191040"/>
            <a:ext cx="246240" cy="99720"/>
          </a:xfrm>
          <a:custGeom>
            <a:avLst/>
            <a:gdLst/>
            <a:ahLst/>
            <a:rect l="l" t="t" r="r" b="b"/>
            <a:pathLst>
              <a:path w="155" h="69">
                <a:moveTo>
                  <a:pt x="155" y="0"/>
                </a:moveTo>
                <a:lnTo>
                  <a:pt x="119" y="11"/>
                </a:lnTo>
                <a:lnTo>
                  <a:pt x="6" y="69"/>
                </a:lnTo>
                <a:lnTo>
                  <a:pt x="0" y="3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0" name=""/>
          <p:cNvSpPr/>
          <p:nvPr/>
        </p:nvSpPr>
        <p:spPr>
          <a:xfrm>
            <a:off x="1963800" y="3483000"/>
            <a:ext cx="377640" cy="200160"/>
          </a:xfrm>
          <a:custGeom>
            <a:avLst/>
            <a:gdLst/>
            <a:ahLst/>
            <a:rect l="l" t="t" r="r" b="b"/>
            <a:pathLst>
              <a:path w="237" h="138">
                <a:moveTo>
                  <a:pt x="0" y="127"/>
                </a:moveTo>
                <a:lnTo>
                  <a:pt x="150" y="138"/>
                </a:lnTo>
                <a:lnTo>
                  <a:pt x="191" y="53"/>
                </a:lnTo>
                <a:lnTo>
                  <a:pt x="227" y="26"/>
                </a:lnTo>
                <a:lnTo>
                  <a:pt x="237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1" name=""/>
          <p:cNvSpPr/>
          <p:nvPr/>
        </p:nvSpPr>
        <p:spPr>
          <a:xfrm>
            <a:off x="2185920" y="3683160"/>
            <a:ext cx="528840" cy="628560"/>
          </a:xfrm>
          <a:custGeom>
            <a:avLst/>
            <a:gdLst/>
            <a:ahLst/>
            <a:rect l="l" t="t" r="r" b="b"/>
            <a:pathLst>
              <a:path w="331" h="434">
                <a:moveTo>
                  <a:pt x="269" y="376"/>
                </a:moveTo>
                <a:lnTo>
                  <a:pt x="258" y="376"/>
                </a:lnTo>
                <a:lnTo>
                  <a:pt x="248" y="392"/>
                </a:lnTo>
                <a:lnTo>
                  <a:pt x="160" y="387"/>
                </a:lnTo>
                <a:lnTo>
                  <a:pt x="171" y="397"/>
                </a:lnTo>
                <a:lnTo>
                  <a:pt x="160" y="413"/>
                </a:lnTo>
                <a:lnTo>
                  <a:pt x="181" y="434"/>
                </a:lnTo>
                <a:lnTo>
                  <a:pt x="145" y="429"/>
                </a:lnTo>
                <a:lnTo>
                  <a:pt x="129" y="397"/>
                </a:lnTo>
                <a:lnTo>
                  <a:pt x="129" y="185"/>
                </a:lnTo>
                <a:lnTo>
                  <a:pt x="52" y="148"/>
                </a:lnTo>
                <a:lnTo>
                  <a:pt x="5" y="10"/>
                </a:lnTo>
                <a:lnTo>
                  <a:pt x="0" y="0"/>
                </a:lnTo>
                <a:lnTo>
                  <a:pt x="21" y="0"/>
                </a:lnTo>
                <a:lnTo>
                  <a:pt x="145" y="143"/>
                </a:lnTo>
                <a:lnTo>
                  <a:pt x="165" y="137"/>
                </a:lnTo>
                <a:lnTo>
                  <a:pt x="207" y="137"/>
                </a:lnTo>
                <a:lnTo>
                  <a:pt x="253" y="164"/>
                </a:lnTo>
                <a:lnTo>
                  <a:pt x="295" y="169"/>
                </a:lnTo>
                <a:lnTo>
                  <a:pt x="305" y="222"/>
                </a:lnTo>
                <a:lnTo>
                  <a:pt x="331" y="222"/>
                </a:lnTo>
                <a:lnTo>
                  <a:pt x="331" y="24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2" name=""/>
          <p:cNvSpPr/>
          <p:nvPr/>
        </p:nvSpPr>
        <p:spPr>
          <a:xfrm>
            <a:off x="2646360" y="4043520"/>
            <a:ext cx="239760" cy="176040"/>
          </a:xfrm>
          <a:custGeom>
            <a:avLst/>
            <a:gdLst/>
            <a:ahLst/>
            <a:rect l="l" t="t" r="r" b="b"/>
            <a:pathLst>
              <a:path w="150" h="122">
                <a:moveTo>
                  <a:pt x="0" y="122"/>
                </a:moveTo>
                <a:lnTo>
                  <a:pt x="21" y="106"/>
                </a:lnTo>
                <a:lnTo>
                  <a:pt x="47" y="100"/>
                </a:lnTo>
                <a:lnTo>
                  <a:pt x="52" y="63"/>
                </a:lnTo>
                <a:lnTo>
                  <a:pt x="47" y="47"/>
                </a:lnTo>
                <a:lnTo>
                  <a:pt x="62" y="37"/>
                </a:lnTo>
                <a:lnTo>
                  <a:pt x="68" y="26"/>
                </a:lnTo>
                <a:lnTo>
                  <a:pt x="104" y="10"/>
                </a:lnTo>
                <a:lnTo>
                  <a:pt x="114" y="21"/>
                </a:lnTo>
                <a:lnTo>
                  <a:pt x="140" y="0"/>
                </a:lnTo>
                <a:lnTo>
                  <a:pt x="150" y="10"/>
                </a:lnTo>
                <a:lnTo>
                  <a:pt x="150" y="9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3" name=""/>
          <p:cNvSpPr/>
          <p:nvPr/>
        </p:nvSpPr>
        <p:spPr>
          <a:xfrm>
            <a:off x="2614680" y="4043520"/>
            <a:ext cx="100080" cy="183960"/>
          </a:xfrm>
          <a:custGeom>
            <a:avLst/>
            <a:gdLst/>
            <a:ahLst/>
            <a:rect l="l" t="t" r="r" b="b"/>
            <a:pathLst>
              <a:path w="62" h="127">
                <a:moveTo>
                  <a:pt x="62" y="0"/>
                </a:moveTo>
                <a:lnTo>
                  <a:pt x="62" y="16"/>
                </a:lnTo>
                <a:lnTo>
                  <a:pt x="15" y="47"/>
                </a:lnTo>
                <a:lnTo>
                  <a:pt x="0" y="69"/>
                </a:lnTo>
                <a:lnTo>
                  <a:pt x="10" y="74"/>
                </a:lnTo>
                <a:lnTo>
                  <a:pt x="15" y="106"/>
                </a:lnTo>
                <a:lnTo>
                  <a:pt x="1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4" name=""/>
          <p:cNvSpPr/>
          <p:nvPr/>
        </p:nvSpPr>
        <p:spPr>
          <a:xfrm>
            <a:off x="2079720" y="3981600"/>
            <a:ext cx="271440" cy="268200"/>
          </a:xfrm>
          <a:custGeom>
            <a:avLst/>
            <a:gdLst/>
            <a:ahLst/>
            <a:rect l="l" t="t" r="r" b="b"/>
            <a:pathLst>
              <a:path w="171" h="186">
                <a:moveTo>
                  <a:pt x="114" y="186"/>
                </a:moveTo>
                <a:lnTo>
                  <a:pt x="165" y="122"/>
                </a:lnTo>
                <a:lnTo>
                  <a:pt x="171" y="85"/>
                </a:lnTo>
                <a:lnTo>
                  <a:pt x="26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5" name=""/>
          <p:cNvSpPr/>
          <p:nvPr/>
        </p:nvSpPr>
        <p:spPr>
          <a:xfrm>
            <a:off x="1914480" y="4243320"/>
            <a:ext cx="57240" cy="1440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6" name=""/>
          <p:cNvSpPr/>
          <p:nvPr/>
        </p:nvSpPr>
        <p:spPr>
          <a:xfrm>
            <a:off x="2828880" y="2378160"/>
            <a:ext cx="495360" cy="820800"/>
          </a:xfrm>
          <a:custGeom>
            <a:avLst/>
            <a:gdLst/>
            <a:ahLst/>
            <a:rect l="l" t="t" r="r" b="b"/>
            <a:pathLst>
              <a:path w="310" h="567">
                <a:moveTo>
                  <a:pt x="0" y="551"/>
                </a:moveTo>
                <a:lnTo>
                  <a:pt x="36" y="556"/>
                </a:lnTo>
                <a:lnTo>
                  <a:pt x="88" y="556"/>
                </a:lnTo>
                <a:lnTo>
                  <a:pt x="93" y="567"/>
                </a:lnTo>
                <a:lnTo>
                  <a:pt x="114" y="567"/>
                </a:lnTo>
                <a:lnTo>
                  <a:pt x="119" y="556"/>
                </a:lnTo>
                <a:lnTo>
                  <a:pt x="150" y="561"/>
                </a:lnTo>
                <a:lnTo>
                  <a:pt x="191" y="561"/>
                </a:lnTo>
                <a:lnTo>
                  <a:pt x="222" y="561"/>
                </a:lnTo>
                <a:lnTo>
                  <a:pt x="248" y="561"/>
                </a:lnTo>
                <a:lnTo>
                  <a:pt x="305" y="561"/>
                </a:lnTo>
                <a:lnTo>
                  <a:pt x="305" y="567"/>
                </a:lnTo>
                <a:lnTo>
                  <a:pt x="310" y="556"/>
                </a:lnTo>
                <a:lnTo>
                  <a:pt x="289" y="381"/>
                </a:lnTo>
                <a:lnTo>
                  <a:pt x="237" y="302"/>
                </a:lnTo>
                <a:lnTo>
                  <a:pt x="227" y="296"/>
                </a:lnTo>
                <a:lnTo>
                  <a:pt x="191" y="206"/>
                </a:lnTo>
                <a:lnTo>
                  <a:pt x="175" y="180"/>
                </a:lnTo>
                <a:lnTo>
                  <a:pt x="170" y="137"/>
                </a:lnTo>
                <a:lnTo>
                  <a:pt x="155" y="90"/>
                </a:lnTo>
                <a:lnTo>
                  <a:pt x="150" y="90"/>
                </a:lnTo>
                <a:lnTo>
                  <a:pt x="10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7" name=""/>
          <p:cNvSpPr/>
          <p:nvPr/>
        </p:nvSpPr>
        <p:spPr>
          <a:xfrm>
            <a:off x="2820960" y="3152880"/>
            <a:ext cx="493920" cy="129960"/>
          </a:xfrm>
          <a:custGeom>
            <a:avLst/>
            <a:gdLst/>
            <a:ahLst/>
            <a:rect l="l" t="t" r="r" b="b"/>
            <a:pathLst>
              <a:path w="310" h="90">
                <a:moveTo>
                  <a:pt x="0" y="0"/>
                </a:moveTo>
                <a:lnTo>
                  <a:pt x="88" y="5"/>
                </a:lnTo>
                <a:lnTo>
                  <a:pt x="93" y="11"/>
                </a:lnTo>
                <a:lnTo>
                  <a:pt x="217" y="11"/>
                </a:lnTo>
                <a:lnTo>
                  <a:pt x="237" y="21"/>
                </a:lnTo>
                <a:lnTo>
                  <a:pt x="242" y="64"/>
                </a:lnTo>
                <a:lnTo>
                  <a:pt x="289" y="69"/>
                </a:lnTo>
                <a:lnTo>
                  <a:pt x="294" y="79"/>
                </a:lnTo>
                <a:lnTo>
                  <a:pt x="304" y="85"/>
                </a:lnTo>
                <a:lnTo>
                  <a:pt x="310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8" name=""/>
          <p:cNvSpPr/>
          <p:nvPr/>
        </p:nvSpPr>
        <p:spPr>
          <a:xfrm>
            <a:off x="2976480" y="3182760"/>
            <a:ext cx="1154160" cy="446400"/>
          </a:xfrm>
          <a:custGeom>
            <a:avLst/>
            <a:gdLst/>
            <a:ahLst/>
            <a:rect l="l" t="t" r="r" b="b"/>
            <a:pathLst>
              <a:path w="723" h="308">
                <a:moveTo>
                  <a:pt x="418" y="164"/>
                </a:moveTo>
                <a:lnTo>
                  <a:pt x="408" y="175"/>
                </a:lnTo>
                <a:lnTo>
                  <a:pt x="377" y="175"/>
                </a:lnTo>
                <a:lnTo>
                  <a:pt x="330" y="196"/>
                </a:lnTo>
                <a:lnTo>
                  <a:pt x="253" y="196"/>
                </a:lnTo>
                <a:lnTo>
                  <a:pt x="253" y="233"/>
                </a:lnTo>
                <a:lnTo>
                  <a:pt x="222" y="249"/>
                </a:lnTo>
                <a:lnTo>
                  <a:pt x="165" y="223"/>
                </a:lnTo>
                <a:lnTo>
                  <a:pt x="98" y="270"/>
                </a:lnTo>
                <a:lnTo>
                  <a:pt x="15" y="270"/>
                </a:lnTo>
                <a:lnTo>
                  <a:pt x="10" y="217"/>
                </a:lnTo>
                <a:lnTo>
                  <a:pt x="15" y="159"/>
                </a:lnTo>
                <a:lnTo>
                  <a:pt x="21" y="69"/>
                </a:lnTo>
                <a:lnTo>
                  <a:pt x="21" y="16"/>
                </a:lnTo>
                <a:lnTo>
                  <a:pt x="0" y="16"/>
                </a:lnTo>
                <a:lnTo>
                  <a:pt x="0" y="5"/>
                </a:lnTo>
                <a:lnTo>
                  <a:pt x="21" y="0"/>
                </a:lnTo>
                <a:lnTo>
                  <a:pt x="46" y="0"/>
                </a:lnTo>
                <a:lnTo>
                  <a:pt x="82" y="27"/>
                </a:lnTo>
                <a:lnTo>
                  <a:pt x="206" y="27"/>
                </a:lnTo>
                <a:lnTo>
                  <a:pt x="212" y="16"/>
                </a:lnTo>
                <a:lnTo>
                  <a:pt x="227" y="32"/>
                </a:lnTo>
                <a:lnTo>
                  <a:pt x="325" y="48"/>
                </a:lnTo>
                <a:lnTo>
                  <a:pt x="335" y="53"/>
                </a:lnTo>
                <a:lnTo>
                  <a:pt x="356" y="58"/>
                </a:lnTo>
                <a:lnTo>
                  <a:pt x="366" y="74"/>
                </a:lnTo>
                <a:lnTo>
                  <a:pt x="382" y="64"/>
                </a:lnTo>
                <a:lnTo>
                  <a:pt x="485" y="74"/>
                </a:lnTo>
                <a:lnTo>
                  <a:pt x="439" y="106"/>
                </a:lnTo>
                <a:lnTo>
                  <a:pt x="459" y="106"/>
                </a:lnTo>
                <a:lnTo>
                  <a:pt x="470" y="149"/>
                </a:lnTo>
                <a:lnTo>
                  <a:pt x="501" y="122"/>
                </a:lnTo>
                <a:lnTo>
                  <a:pt x="578" y="180"/>
                </a:lnTo>
                <a:lnTo>
                  <a:pt x="609" y="164"/>
                </a:lnTo>
                <a:lnTo>
                  <a:pt x="650" y="164"/>
                </a:lnTo>
                <a:lnTo>
                  <a:pt x="723" y="159"/>
                </a:lnTo>
                <a:lnTo>
                  <a:pt x="723" y="180"/>
                </a:lnTo>
                <a:lnTo>
                  <a:pt x="707" y="180"/>
                </a:lnTo>
                <a:lnTo>
                  <a:pt x="692" y="186"/>
                </a:lnTo>
                <a:lnTo>
                  <a:pt x="687" y="191"/>
                </a:lnTo>
                <a:lnTo>
                  <a:pt x="645" y="207"/>
                </a:lnTo>
                <a:lnTo>
                  <a:pt x="635" y="249"/>
                </a:lnTo>
                <a:lnTo>
                  <a:pt x="588" y="286"/>
                </a:lnTo>
                <a:lnTo>
                  <a:pt x="532" y="297"/>
                </a:lnTo>
                <a:lnTo>
                  <a:pt x="532" y="308"/>
                </a:lnTo>
                <a:lnTo>
                  <a:pt x="521" y="297"/>
                </a:lnTo>
                <a:lnTo>
                  <a:pt x="449" y="30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9" name=""/>
          <p:cNvSpPr/>
          <p:nvPr/>
        </p:nvSpPr>
        <p:spPr>
          <a:xfrm>
            <a:off x="3446640" y="3367080"/>
            <a:ext cx="188640" cy="39600"/>
          </a:xfrm>
          <a:custGeom>
            <a:avLst/>
            <a:gdLst/>
            <a:ahLst/>
            <a:rect l="l" t="t" r="r" b="b"/>
            <a:pathLst>
              <a:path w="119" h="27">
                <a:moveTo>
                  <a:pt x="119" y="27"/>
                </a:moveTo>
                <a:lnTo>
                  <a:pt x="109" y="16"/>
                </a:lnTo>
                <a:lnTo>
                  <a:pt x="62" y="0"/>
                </a:lnTo>
                <a:lnTo>
                  <a:pt x="31" y="11"/>
                </a:lnTo>
                <a:lnTo>
                  <a:pt x="26" y="27"/>
                </a:lnTo>
                <a:lnTo>
                  <a:pt x="21" y="1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0" name=""/>
          <p:cNvSpPr/>
          <p:nvPr/>
        </p:nvSpPr>
        <p:spPr>
          <a:xfrm>
            <a:off x="3381480" y="3382920"/>
            <a:ext cx="171360" cy="114480"/>
          </a:xfrm>
          <a:custGeom>
            <a:avLst/>
            <a:gdLst/>
            <a:ahLst/>
            <a:rect l="l" t="t" r="r" b="b"/>
            <a:pathLst>
              <a:path w="108" h="79">
                <a:moveTo>
                  <a:pt x="0" y="58"/>
                </a:moveTo>
                <a:lnTo>
                  <a:pt x="72" y="42"/>
                </a:lnTo>
                <a:lnTo>
                  <a:pt x="72" y="0"/>
                </a:lnTo>
                <a:lnTo>
                  <a:pt x="82" y="53"/>
                </a:lnTo>
                <a:lnTo>
                  <a:pt x="72" y="48"/>
                </a:lnTo>
                <a:lnTo>
                  <a:pt x="77" y="64"/>
                </a:lnTo>
                <a:lnTo>
                  <a:pt x="108" y="7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1" name=""/>
          <p:cNvSpPr/>
          <p:nvPr/>
        </p:nvSpPr>
        <p:spPr>
          <a:xfrm>
            <a:off x="3438360" y="3521160"/>
            <a:ext cx="147960" cy="122040"/>
          </a:xfrm>
          <a:custGeom>
            <a:avLst/>
            <a:gdLst/>
            <a:ahLst/>
            <a:rect l="l" t="t" r="r" b="b"/>
            <a:pathLst>
              <a:path w="93" h="85">
                <a:moveTo>
                  <a:pt x="93" y="0"/>
                </a:moveTo>
                <a:lnTo>
                  <a:pt x="62" y="37"/>
                </a:lnTo>
                <a:lnTo>
                  <a:pt x="41" y="37"/>
                </a:lnTo>
                <a:lnTo>
                  <a:pt x="0" y="69"/>
                </a:lnTo>
                <a:lnTo>
                  <a:pt x="0" y="85"/>
                </a:lnTo>
                <a:lnTo>
                  <a:pt x="46" y="75"/>
                </a:lnTo>
                <a:lnTo>
                  <a:pt x="93" y="0"/>
                </a:lnTo>
                <a:close/>
              </a:path>
            </a:pathLst>
          </a:custGeom>
          <a:noFill/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2" name=""/>
          <p:cNvSpPr/>
          <p:nvPr/>
        </p:nvSpPr>
        <p:spPr>
          <a:xfrm>
            <a:off x="3438360" y="3521160"/>
            <a:ext cx="147960" cy="122040"/>
          </a:xfrm>
          <a:custGeom>
            <a:avLst/>
            <a:gdLst/>
            <a:ahLst/>
            <a:rect l="l" t="t" r="r" b="b"/>
            <a:pathLst>
              <a:path w="93" h="85">
                <a:moveTo>
                  <a:pt x="93" y="0"/>
                </a:moveTo>
                <a:lnTo>
                  <a:pt x="62" y="37"/>
                </a:lnTo>
                <a:lnTo>
                  <a:pt x="41" y="37"/>
                </a:lnTo>
                <a:lnTo>
                  <a:pt x="0" y="69"/>
                </a:lnTo>
                <a:lnTo>
                  <a:pt x="0" y="85"/>
                </a:lnTo>
                <a:lnTo>
                  <a:pt x="46" y="75"/>
                </a:lnTo>
                <a:lnTo>
                  <a:pt x="9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3" name=""/>
          <p:cNvSpPr/>
          <p:nvPr/>
        </p:nvSpPr>
        <p:spPr>
          <a:xfrm>
            <a:off x="3438360" y="3521160"/>
            <a:ext cx="239760" cy="137880"/>
          </a:xfrm>
          <a:custGeom>
            <a:avLst/>
            <a:gdLst/>
            <a:ahLst/>
            <a:rect l="l" t="t" r="r" b="b"/>
            <a:pathLst>
              <a:path w="150" h="96">
                <a:moveTo>
                  <a:pt x="93" y="0"/>
                </a:moveTo>
                <a:lnTo>
                  <a:pt x="150" y="0"/>
                </a:lnTo>
                <a:lnTo>
                  <a:pt x="124" y="85"/>
                </a:lnTo>
                <a:lnTo>
                  <a:pt x="129" y="90"/>
                </a:lnTo>
                <a:lnTo>
                  <a:pt x="114" y="90"/>
                </a:lnTo>
                <a:lnTo>
                  <a:pt x="88" y="96"/>
                </a:lnTo>
                <a:lnTo>
                  <a:pt x="0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4" name=""/>
          <p:cNvSpPr/>
          <p:nvPr/>
        </p:nvSpPr>
        <p:spPr>
          <a:xfrm>
            <a:off x="3373560" y="3613320"/>
            <a:ext cx="81000" cy="237960"/>
          </a:xfrm>
          <a:custGeom>
            <a:avLst/>
            <a:gdLst/>
            <a:ahLst/>
            <a:rect l="l" t="t" r="r" b="b"/>
            <a:pathLst>
              <a:path w="51" h="164">
                <a:moveTo>
                  <a:pt x="41" y="5"/>
                </a:moveTo>
                <a:lnTo>
                  <a:pt x="26" y="0"/>
                </a:lnTo>
                <a:lnTo>
                  <a:pt x="0" y="0"/>
                </a:lnTo>
                <a:lnTo>
                  <a:pt x="0" y="58"/>
                </a:lnTo>
                <a:lnTo>
                  <a:pt x="0" y="127"/>
                </a:lnTo>
                <a:lnTo>
                  <a:pt x="5" y="127"/>
                </a:lnTo>
                <a:lnTo>
                  <a:pt x="41" y="117"/>
                </a:lnTo>
                <a:lnTo>
                  <a:pt x="51" y="127"/>
                </a:lnTo>
                <a:lnTo>
                  <a:pt x="26" y="154"/>
                </a:lnTo>
                <a:lnTo>
                  <a:pt x="26" y="16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5" name=""/>
          <p:cNvSpPr/>
          <p:nvPr/>
        </p:nvSpPr>
        <p:spPr>
          <a:xfrm>
            <a:off x="3373560" y="3797280"/>
            <a:ext cx="411120" cy="368280"/>
          </a:xfrm>
          <a:custGeom>
            <a:avLst/>
            <a:gdLst/>
            <a:ahLst/>
            <a:rect l="l" t="t" r="r" b="b"/>
            <a:pathLst>
              <a:path w="258" h="255">
                <a:moveTo>
                  <a:pt x="0" y="0"/>
                </a:moveTo>
                <a:lnTo>
                  <a:pt x="5" y="53"/>
                </a:lnTo>
                <a:lnTo>
                  <a:pt x="82" y="96"/>
                </a:lnTo>
                <a:lnTo>
                  <a:pt x="103" y="101"/>
                </a:lnTo>
                <a:lnTo>
                  <a:pt x="196" y="164"/>
                </a:lnTo>
                <a:lnTo>
                  <a:pt x="211" y="228"/>
                </a:lnTo>
                <a:lnTo>
                  <a:pt x="258" y="228"/>
                </a:lnTo>
                <a:lnTo>
                  <a:pt x="232" y="25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6" name=""/>
          <p:cNvSpPr/>
          <p:nvPr/>
        </p:nvSpPr>
        <p:spPr>
          <a:xfrm>
            <a:off x="2878200" y="3835440"/>
            <a:ext cx="65160" cy="208080"/>
          </a:xfrm>
          <a:custGeom>
            <a:avLst/>
            <a:gdLst/>
            <a:ahLst/>
            <a:rect l="l" t="t" r="r" b="b"/>
            <a:pathLst>
              <a:path w="41" h="143">
                <a:moveTo>
                  <a:pt x="36" y="0"/>
                </a:moveTo>
                <a:lnTo>
                  <a:pt x="41" y="10"/>
                </a:lnTo>
                <a:lnTo>
                  <a:pt x="41" y="37"/>
                </a:lnTo>
                <a:lnTo>
                  <a:pt x="31" y="47"/>
                </a:lnTo>
                <a:lnTo>
                  <a:pt x="31" y="63"/>
                </a:lnTo>
                <a:lnTo>
                  <a:pt x="21" y="63"/>
                </a:lnTo>
                <a:lnTo>
                  <a:pt x="21" y="116"/>
                </a:lnTo>
                <a:lnTo>
                  <a:pt x="15" y="116"/>
                </a:lnTo>
                <a:lnTo>
                  <a:pt x="15" y="127"/>
                </a:lnTo>
                <a:lnTo>
                  <a:pt x="5" y="127"/>
                </a:lnTo>
                <a:lnTo>
                  <a:pt x="5" y="143"/>
                </a:lnTo>
                <a:lnTo>
                  <a:pt x="0" y="1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7" name=""/>
          <p:cNvSpPr/>
          <p:nvPr/>
        </p:nvSpPr>
        <p:spPr>
          <a:xfrm>
            <a:off x="2935440" y="3851280"/>
            <a:ext cx="56880" cy="328680"/>
          </a:xfrm>
          <a:custGeom>
            <a:avLst/>
            <a:gdLst/>
            <a:ahLst/>
            <a:rect l="l" t="t" r="r" b="b"/>
            <a:pathLst>
              <a:path w="36" h="228">
                <a:moveTo>
                  <a:pt x="36" y="0"/>
                </a:moveTo>
                <a:lnTo>
                  <a:pt x="31" y="0"/>
                </a:lnTo>
                <a:lnTo>
                  <a:pt x="31" y="21"/>
                </a:lnTo>
                <a:lnTo>
                  <a:pt x="21" y="27"/>
                </a:lnTo>
                <a:lnTo>
                  <a:pt x="16" y="53"/>
                </a:lnTo>
                <a:lnTo>
                  <a:pt x="21" y="59"/>
                </a:lnTo>
                <a:lnTo>
                  <a:pt x="21" y="85"/>
                </a:lnTo>
                <a:lnTo>
                  <a:pt x="16" y="85"/>
                </a:lnTo>
                <a:lnTo>
                  <a:pt x="10" y="196"/>
                </a:lnTo>
                <a:lnTo>
                  <a:pt x="0" y="196"/>
                </a:lnTo>
                <a:lnTo>
                  <a:pt x="0" y="202"/>
                </a:lnTo>
                <a:lnTo>
                  <a:pt x="16" y="212"/>
                </a:lnTo>
                <a:lnTo>
                  <a:pt x="16" y="228"/>
                </a:lnTo>
                <a:lnTo>
                  <a:pt x="5" y="22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8" name=""/>
          <p:cNvSpPr/>
          <p:nvPr/>
        </p:nvSpPr>
        <p:spPr>
          <a:xfrm>
            <a:off x="2919240" y="4143240"/>
            <a:ext cx="16200" cy="22320"/>
          </a:xfrm>
          <a:custGeom>
            <a:avLst/>
            <a:gdLst/>
            <a:ahLst/>
            <a:rect l="l" t="t" r="r" b="b"/>
            <a:pathLst>
              <a:path w="10" h="16">
                <a:moveTo>
                  <a:pt x="10" y="0"/>
                </a:moveTo>
                <a:lnTo>
                  <a:pt x="0" y="0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9" name=""/>
          <p:cNvSpPr/>
          <p:nvPr/>
        </p:nvSpPr>
        <p:spPr>
          <a:xfrm>
            <a:off x="2638440" y="4179960"/>
            <a:ext cx="322200" cy="69840"/>
          </a:xfrm>
          <a:custGeom>
            <a:avLst/>
            <a:gdLst/>
            <a:ahLst/>
            <a:rect l="l" t="t" r="r" b="b"/>
            <a:pathLst>
              <a:path w="202" h="48">
                <a:moveTo>
                  <a:pt x="202" y="0"/>
                </a:moveTo>
                <a:lnTo>
                  <a:pt x="196" y="11"/>
                </a:lnTo>
                <a:lnTo>
                  <a:pt x="155" y="0"/>
                </a:lnTo>
                <a:lnTo>
                  <a:pt x="150" y="5"/>
                </a:lnTo>
                <a:lnTo>
                  <a:pt x="88" y="32"/>
                </a:lnTo>
                <a:lnTo>
                  <a:pt x="78" y="48"/>
                </a:lnTo>
                <a:lnTo>
                  <a:pt x="73" y="37"/>
                </a:lnTo>
                <a:lnTo>
                  <a:pt x="0" y="37"/>
                </a:lnTo>
                <a:lnTo>
                  <a:pt x="5" y="27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0" name=""/>
          <p:cNvSpPr/>
          <p:nvPr/>
        </p:nvSpPr>
        <p:spPr>
          <a:xfrm>
            <a:off x="2779560" y="4033800"/>
            <a:ext cx="90720" cy="185760"/>
          </a:xfrm>
          <a:custGeom>
            <a:avLst/>
            <a:gdLst/>
            <a:ahLst/>
            <a:rect l="l" t="t" r="r" b="b"/>
            <a:pathLst>
              <a:path w="57" h="128">
                <a:moveTo>
                  <a:pt x="0" y="11"/>
                </a:moveTo>
                <a:lnTo>
                  <a:pt x="57" y="0"/>
                </a:lnTo>
                <a:lnTo>
                  <a:pt x="57" y="27"/>
                </a:lnTo>
                <a:lnTo>
                  <a:pt x="46" y="27"/>
                </a:lnTo>
                <a:lnTo>
                  <a:pt x="46" y="48"/>
                </a:lnTo>
                <a:lnTo>
                  <a:pt x="41" y="48"/>
                </a:lnTo>
                <a:lnTo>
                  <a:pt x="41" y="69"/>
                </a:lnTo>
                <a:lnTo>
                  <a:pt x="36" y="69"/>
                </a:lnTo>
                <a:lnTo>
                  <a:pt x="36" y="106"/>
                </a:lnTo>
                <a:lnTo>
                  <a:pt x="31" y="106"/>
                </a:lnTo>
                <a:lnTo>
                  <a:pt x="31" y="117"/>
                </a:lnTo>
                <a:lnTo>
                  <a:pt x="36" y="117"/>
                </a:lnTo>
                <a:lnTo>
                  <a:pt x="36" y="12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1" name=""/>
          <p:cNvSpPr/>
          <p:nvPr/>
        </p:nvSpPr>
        <p:spPr>
          <a:xfrm>
            <a:off x="2886120" y="4043520"/>
            <a:ext cx="57240" cy="90360"/>
          </a:xfrm>
          <a:custGeom>
            <a:avLst/>
            <a:gdLst/>
            <a:ahLst/>
            <a:rect l="l" t="t" r="r" b="b"/>
            <a:pathLst>
              <a:path w="36" h="63">
                <a:moveTo>
                  <a:pt x="36" y="63"/>
                </a:moveTo>
                <a:lnTo>
                  <a:pt x="26" y="58"/>
                </a:lnTo>
                <a:lnTo>
                  <a:pt x="26" y="53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2" name=""/>
          <p:cNvSpPr/>
          <p:nvPr/>
        </p:nvSpPr>
        <p:spPr>
          <a:xfrm>
            <a:off x="2943360" y="3873600"/>
            <a:ext cx="438120" cy="269640"/>
          </a:xfrm>
          <a:custGeom>
            <a:avLst/>
            <a:gdLst/>
            <a:ahLst/>
            <a:rect l="l" t="t" r="r" b="b"/>
            <a:pathLst>
              <a:path w="274" h="186">
                <a:moveTo>
                  <a:pt x="0" y="186"/>
                </a:moveTo>
                <a:lnTo>
                  <a:pt x="5" y="180"/>
                </a:lnTo>
                <a:lnTo>
                  <a:pt x="140" y="164"/>
                </a:lnTo>
                <a:lnTo>
                  <a:pt x="227" y="96"/>
                </a:lnTo>
                <a:lnTo>
                  <a:pt x="222" y="64"/>
                </a:lnTo>
                <a:lnTo>
                  <a:pt x="227" y="11"/>
                </a:lnTo>
                <a:lnTo>
                  <a:pt x="274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3" name=""/>
          <p:cNvSpPr/>
          <p:nvPr/>
        </p:nvSpPr>
        <p:spPr>
          <a:xfrm>
            <a:off x="3297240" y="3835440"/>
            <a:ext cx="438120" cy="222120"/>
          </a:xfrm>
          <a:custGeom>
            <a:avLst/>
            <a:gdLst/>
            <a:ahLst/>
            <a:rect l="l" t="t" r="r" b="b"/>
            <a:pathLst>
              <a:path w="274" h="153">
                <a:moveTo>
                  <a:pt x="0" y="100"/>
                </a:moveTo>
                <a:lnTo>
                  <a:pt x="98" y="143"/>
                </a:lnTo>
                <a:lnTo>
                  <a:pt x="98" y="153"/>
                </a:lnTo>
                <a:lnTo>
                  <a:pt x="103" y="143"/>
                </a:lnTo>
                <a:lnTo>
                  <a:pt x="202" y="100"/>
                </a:lnTo>
                <a:lnTo>
                  <a:pt x="196" y="10"/>
                </a:lnTo>
                <a:lnTo>
                  <a:pt x="207" y="0"/>
                </a:lnTo>
                <a:lnTo>
                  <a:pt x="248" y="37"/>
                </a:lnTo>
                <a:lnTo>
                  <a:pt x="274" y="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4" name=""/>
          <p:cNvSpPr/>
          <p:nvPr/>
        </p:nvSpPr>
        <p:spPr>
          <a:xfrm>
            <a:off x="3389400" y="3803760"/>
            <a:ext cx="255600" cy="69840"/>
          </a:xfrm>
          <a:custGeom>
            <a:avLst/>
            <a:gdLst/>
            <a:ahLst/>
            <a:rect l="l" t="t" r="r" b="b"/>
            <a:pathLst>
              <a:path w="160" h="48">
                <a:moveTo>
                  <a:pt x="0" y="48"/>
                </a:moveTo>
                <a:lnTo>
                  <a:pt x="5" y="38"/>
                </a:lnTo>
                <a:lnTo>
                  <a:pt x="46" y="27"/>
                </a:lnTo>
                <a:lnTo>
                  <a:pt x="67" y="16"/>
                </a:lnTo>
                <a:lnTo>
                  <a:pt x="114" y="6"/>
                </a:lnTo>
                <a:lnTo>
                  <a:pt x="124" y="0"/>
                </a:lnTo>
                <a:lnTo>
                  <a:pt x="139" y="11"/>
                </a:lnTo>
                <a:lnTo>
                  <a:pt x="150" y="11"/>
                </a:lnTo>
                <a:lnTo>
                  <a:pt x="160" y="11"/>
                </a:lnTo>
                <a:lnTo>
                  <a:pt x="155" y="16"/>
                </a:lnTo>
                <a:lnTo>
                  <a:pt x="134" y="22"/>
                </a:lnTo>
                <a:lnTo>
                  <a:pt x="129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5" name=""/>
          <p:cNvSpPr/>
          <p:nvPr/>
        </p:nvSpPr>
        <p:spPr>
          <a:xfrm>
            <a:off x="3560760" y="3659040"/>
            <a:ext cx="92160" cy="144720"/>
          </a:xfrm>
          <a:custGeom>
            <a:avLst/>
            <a:gdLst/>
            <a:ahLst/>
            <a:rect l="l" t="t" r="r" b="b"/>
            <a:pathLst>
              <a:path w="57" h="100">
                <a:moveTo>
                  <a:pt x="57" y="0"/>
                </a:moveTo>
                <a:lnTo>
                  <a:pt x="42" y="5"/>
                </a:lnTo>
                <a:lnTo>
                  <a:pt x="31" y="10"/>
                </a:lnTo>
                <a:lnTo>
                  <a:pt x="0" y="63"/>
                </a:lnTo>
                <a:lnTo>
                  <a:pt x="21" y="74"/>
                </a:lnTo>
                <a:lnTo>
                  <a:pt x="21" y="10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6" name=""/>
          <p:cNvSpPr/>
          <p:nvPr/>
        </p:nvSpPr>
        <p:spPr>
          <a:xfrm>
            <a:off x="3495600" y="3751200"/>
            <a:ext cx="65160" cy="15840"/>
          </a:xfrm>
          <a:custGeom>
            <a:avLst/>
            <a:gdLst/>
            <a:ahLst/>
            <a:rect l="l" t="t" r="r" b="b"/>
            <a:pathLst>
              <a:path w="41" h="11">
                <a:moveTo>
                  <a:pt x="0" y="11"/>
                </a:moveTo>
                <a:lnTo>
                  <a:pt x="26" y="11"/>
                </a:lnTo>
                <a:lnTo>
                  <a:pt x="4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7" name=""/>
          <p:cNvSpPr/>
          <p:nvPr/>
        </p:nvSpPr>
        <p:spPr>
          <a:xfrm>
            <a:off x="3511440" y="3713040"/>
            <a:ext cx="239760" cy="76320"/>
          </a:xfrm>
          <a:custGeom>
            <a:avLst/>
            <a:gdLst/>
            <a:ahLst/>
            <a:rect l="l" t="t" r="r" b="b"/>
            <a:pathLst>
              <a:path w="150" h="53">
                <a:moveTo>
                  <a:pt x="0" y="53"/>
                </a:moveTo>
                <a:lnTo>
                  <a:pt x="0" y="42"/>
                </a:lnTo>
                <a:lnTo>
                  <a:pt x="16" y="42"/>
                </a:lnTo>
                <a:lnTo>
                  <a:pt x="62" y="53"/>
                </a:lnTo>
                <a:lnTo>
                  <a:pt x="78" y="42"/>
                </a:lnTo>
                <a:lnTo>
                  <a:pt x="83" y="37"/>
                </a:lnTo>
                <a:lnTo>
                  <a:pt x="130" y="37"/>
                </a:lnTo>
                <a:lnTo>
                  <a:pt x="15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8" name=""/>
          <p:cNvSpPr/>
          <p:nvPr/>
        </p:nvSpPr>
        <p:spPr>
          <a:xfrm flipH="1">
            <a:off x="3166920" y="3897360"/>
            <a:ext cx="7920" cy="648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9" name=""/>
          <p:cNvSpPr/>
          <p:nvPr/>
        </p:nvSpPr>
        <p:spPr>
          <a:xfrm>
            <a:off x="3060720" y="3903840"/>
            <a:ext cx="106200" cy="9360"/>
          </a:xfrm>
          <a:custGeom>
            <a:avLst/>
            <a:gdLst/>
            <a:ahLst/>
            <a:rect l="l" t="t" r="r" b="b"/>
            <a:pathLst>
              <a:path w="67" h="6">
                <a:moveTo>
                  <a:pt x="67" y="0"/>
                </a:moveTo>
                <a:lnTo>
                  <a:pt x="51" y="0"/>
                </a:lnTo>
                <a:lnTo>
                  <a:pt x="25" y="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0" name=""/>
          <p:cNvSpPr/>
          <p:nvPr/>
        </p:nvSpPr>
        <p:spPr>
          <a:xfrm>
            <a:off x="2976480" y="3913200"/>
            <a:ext cx="84240" cy="6480"/>
          </a:xfrm>
          <a:custGeom>
            <a:avLst/>
            <a:gdLst/>
            <a:ahLst/>
            <a:rect l="l" t="t" r="r" b="b"/>
            <a:pathLst>
              <a:path w="52" h="5">
                <a:moveTo>
                  <a:pt x="52" y="0"/>
                </a:moveTo>
                <a:lnTo>
                  <a:pt x="41" y="5"/>
                </a:lnTo>
                <a:lnTo>
                  <a:pt x="15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1" name=""/>
          <p:cNvSpPr/>
          <p:nvPr/>
        </p:nvSpPr>
        <p:spPr>
          <a:xfrm flipH="1">
            <a:off x="2968560" y="3919680"/>
            <a:ext cx="7920" cy="792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2" name=""/>
          <p:cNvSpPr/>
          <p:nvPr/>
        </p:nvSpPr>
        <p:spPr>
          <a:xfrm>
            <a:off x="3216240" y="4073400"/>
            <a:ext cx="81000" cy="30240"/>
          </a:xfrm>
          <a:custGeom>
            <a:avLst/>
            <a:gdLst/>
            <a:ahLst/>
            <a:rect l="l" t="t" r="r" b="b"/>
            <a:pathLst>
              <a:path w="51" h="21">
                <a:moveTo>
                  <a:pt x="0" y="0"/>
                </a:moveTo>
                <a:lnTo>
                  <a:pt x="46" y="5"/>
                </a:lnTo>
                <a:lnTo>
                  <a:pt x="51" y="2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3" name=""/>
          <p:cNvSpPr/>
          <p:nvPr/>
        </p:nvSpPr>
        <p:spPr>
          <a:xfrm>
            <a:off x="3273480" y="4103640"/>
            <a:ext cx="23760" cy="7920"/>
          </a:xfrm>
          <a:custGeom>
            <a:avLst/>
            <a:gdLst/>
            <a:ahLst/>
            <a:rect l="l" t="t" r="r" b="b"/>
            <a:pathLst>
              <a:path w="15" h="5">
                <a:moveTo>
                  <a:pt x="15" y="0"/>
                </a:moveTo>
                <a:lnTo>
                  <a:pt x="10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54" name=""/>
          <p:cNvGrpSpPr/>
          <p:nvPr/>
        </p:nvGrpSpPr>
        <p:grpSpPr>
          <a:xfrm>
            <a:off x="2852640" y="2593800"/>
            <a:ext cx="2901600" cy="2469960"/>
            <a:chOff x="2852640" y="2593800"/>
            <a:chExt cx="2901600" cy="2469960"/>
          </a:xfrm>
        </p:grpSpPr>
        <p:sp>
          <p:nvSpPr>
            <p:cNvPr id="2455" name=""/>
            <p:cNvSpPr/>
            <p:nvPr/>
          </p:nvSpPr>
          <p:spPr>
            <a:xfrm>
              <a:off x="3265920" y="4111920"/>
              <a:ext cx="7920" cy="8532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3265920" y="4197240"/>
              <a:ext cx="114480" cy="3744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3273840" y="4111920"/>
              <a:ext cx="106560" cy="12276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3174480" y="4074120"/>
              <a:ext cx="49320" cy="10728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9" name=""/>
            <p:cNvSpPr/>
            <p:nvPr/>
          </p:nvSpPr>
          <p:spPr>
            <a:xfrm>
              <a:off x="3174480" y="4181400"/>
              <a:ext cx="1800" cy="154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2877840" y="4197240"/>
              <a:ext cx="296640" cy="13716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1" name=""/>
            <p:cNvSpPr/>
            <p:nvPr/>
          </p:nvSpPr>
          <p:spPr>
            <a:xfrm>
              <a:off x="2852640" y="4334760"/>
              <a:ext cx="25200" cy="1548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2852640" y="4350600"/>
              <a:ext cx="1440" cy="720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2852640" y="4358160"/>
              <a:ext cx="25200" cy="720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2877840" y="4358160"/>
              <a:ext cx="1800" cy="720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2877840" y="4204440"/>
              <a:ext cx="378000" cy="15336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3117600" y="4273920"/>
              <a:ext cx="1440" cy="1440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3099600" y="4288320"/>
              <a:ext cx="17640" cy="3168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3060000" y="4320360"/>
              <a:ext cx="39600" cy="7668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3256200" y="4304160"/>
              <a:ext cx="83160" cy="5364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3339360" y="4265280"/>
              <a:ext cx="1440" cy="3888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3339360" y="4265280"/>
              <a:ext cx="792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2" name=""/>
            <p:cNvSpPr/>
            <p:nvPr/>
          </p:nvSpPr>
          <p:spPr>
            <a:xfrm>
              <a:off x="3347280" y="4227840"/>
              <a:ext cx="25200" cy="3708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3372840" y="4174200"/>
              <a:ext cx="73440" cy="532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4" name=""/>
            <p:cNvSpPr/>
            <p:nvPr/>
          </p:nvSpPr>
          <p:spPr>
            <a:xfrm>
              <a:off x="3446280" y="4174200"/>
              <a:ext cx="15840" cy="144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3462120" y="4166640"/>
              <a:ext cx="17640" cy="2196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3479760" y="4111920"/>
              <a:ext cx="48960" cy="5472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3529080" y="4111920"/>
              <a:ext cx="99000" cy="108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3628440" y="4111920"/>
              <a:ext cx="31680" cy="2268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3660120" y="4134960"/>
              <a:ext cx="17280" cy="4644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3380760" y="4166640"/>
              <a:ext cx="296640" cy="7668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3446280" y="4235040"/>
              <a:ext cx="7920" cy="298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2" name=""/>
            <p:cNvSpPr/>
            <p:nvPr/>
          </p:nvSpPr>
          <p:spPr>
            <a:xfrm>
              <a:off x="3446280" y="4265280"/>
              <a:ext cx="1440" cy="864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3414240" y="4273920"/>
              <a:ext cx="31680" cy="18360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3347280" y="4457880"/>
              <a:ext cx="66960" cy="1548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3232080" y="4465080"/>
              <a:ext cx="181800" cy="16920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3273840" y="4588200"/>
              <a:ext cx="271080" cy="12996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3537000" y="4120560"/>
              <a:ext cx="7920" cy="4608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3537000" y="4166640"/>
              <a:ext cx="15840" cy="4464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3552840" y="4211640"/>
              <a:ext cx="67320" cy="2304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0" name=""/>
            <p:cNvSpPr/>
            <p:nvPr/>
          </p:nvSpPr>
          <p:spPr>
            <a:xfrm>
              <a:off x="3620160" y="4235040"/>
              <a:ext cx="39600" cy="1548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3660120" y="4250520"/>
              <a:ext cx="66960" cy="230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3602520" y="4166640"/>
              <a:ext cx="165960" cy="36036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3727080" y="4134960"/>
              <a:ext cx="229680" cy="10008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3808440" y="4235040"/>
              <a:ext cx="66960" cy="11520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3727080" y="4220640"/>
              <a:ext cx="81360" cy="3708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720" bIns="-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6" name=""/>
            <p:cNvSpPr/>
            <p:nvPr/>
          </p:nvSpPr>
          <p:spPr>
            <a:xfrm>
              <a:off x="3511800" y="4197240"/>
              <a:ext cx="157680" cy="42084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7" name=""/>
            <p:cNvSpPr/>
            <p:nvPr/>
          </p:nvSpPr>
          <p:spPr>
            <a:xfrm flipV="1">
              <a:off x="3552840" y="4320360"/>
              <a:ext cx="9108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3644280" y="4320360"/>
              <a:ext cx="48960" cy="720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9" name=""/>
            <p:cNvSpPr/>
            <p:nvPr/>
          </p:nvSpPr>
          <p:spPr>
            <a:xfrm>
              <a:off x="3693600" y="4281120"/>
              <a:ext cx="33480" cy="4608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3644280" y="4258080"/>
              <a:ext cx="82800" cy="2304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3511800" y="4250520"/>
              <a:ext cx="132480" cy="1440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2" name=""/>
            <p:cNvSpPr/>
            <p:nvPr/>
          </p:nvSpPr>
          <p:spPr>
            <a:xfrm>
              <a:off x="3446280" y="4288320"/>
              <a:ext cx="90720" cy="6192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3" name=""/>
            <p:cNvSpPr/>
            <p:nvPr/>
          </p:nvSpPr>
          <p:spPr>
            <a:xfrm>
              <a:off x="3339360" y="4288320"/>
              <a:ext cx="106560" cy="828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4" name=""/>
            <p:cNvSpPr/>
            <p:nvPr/>
          </p:nvSpPr>
          <p:spPr>
            <a:xfrm>
              <a:off x="3446280" y="4404240"/>
              <a:ext cx="98640" cy="6048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3521160" y="4441680"/>
              <a:ext cx="180360" cy="12996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6" name=""/>
            <p:cNvSpPr/>
            <p:nvPr/>
          </p:nvSpPr>
          <p:spPr>
            <a:xfrm>
              <a:off x="3620160" y="4564800"/>
              <a:ext cx="122400" cy="2304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7" name=""/>
            <p:cNvSpPr/>
            <p:nvPr/>
          </p:nvSpPr>
          <p:spPr>
            <a:xfrm>
              <a:off x="3677400" y="4595400"/>
              <a:ext cx="180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8" name=""/>
            <p:cNvSpPr/>
            <p:nvPr/>
          </p:nvSpPr>
          <p:spPr>
            <a:xfrm>
              <a:off x="3660120" y="4603680"/>
              <a:ext cx="17280" cy="1440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3727080" y="4488120"/>
              <a:ext cx="89280" cy="4644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3816360" y="4534560"/>
              <a:ext cx="17640" cy="4608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1" name=""/>
            <p:cNvSpPr/>
            <p:nvPr/>
          </p:nvSpPr>
          <p:spPr>
            <a:xfrm>
              <a:off x="3834360" y="4557600"/>
              <a:ext cx="23760" cy="230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2" name=""/>
            <p:cNvSpPr/>
            <p:nvPr/>
          </p:nvSpPr>
          <p:spPr>
            <a:xfrm>
              <a:off x="3858120" y="4518360"/>
              <a:ext cx="66960" cy="4608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3216240" y="4657320"/>
              <a:ext cx="89280" cy="6804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4" name=""/>
            <p:cNvSpPr/>
            <p:nvPr/>
          </p:nvSpPr>
          <p:spPr>
            <a:xfrm>
              <a:off x="3273840" y="4695120"/>
              <a:ext cx="156240" cy="36864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5" name=""/>
            <p:cNvSpPr/>
            <p:nvPr/>
          </p:nvSpPr>
          <p:spPr>
            <a:xfrm>
              <a:off x="3339360" y="4764600"/>
              <a:ext cx="114480" cy="25992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6" name=""/>
            <p:cNvSpPr/>
            <p:nvPr/>
          </p:nvSpPr>
          <p:spPr>
            <a:xfrm>
              <a:off x="3454200" y="4734000"/>
              <a:ext cx="41400" cy="3024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3495600" y="4718520"/>
              <a:ext cx="41040" cy="154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8" name=""/>
            <p:cNvSpPr/>
            <p:nvPr/>
          </p:nvSpPr>
          <p:spPr>
            <a:xfrm>
              <a:off x="3537000" y="4618440"/>
              <a:ext cx="148320" cy="11556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9" name=""/>
            <p:cNvSpPr/>
            <p:nvPr/>
          </p:nvSpPr>
          <p:spPr>
            <a:xfrm flipV="1">
              <a:off x="3380760" y="4780080"/>
              <a:ext cx="7920" cy="766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3388680" y="4757400"/>
              <a:ext cx="15840" cy="2268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3297600" y="2961360"/>
              <a:ext cx="304560" cy="19260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2" name=""/>
            <p:cNvSpPr/>
            <p:nvPr/>
          </p:nvSpPr>
          <p:spPr>
            <a:xfrm>
              <a:off x="3430080" y="3007440"/>
              <a:ext cx="930600" cy="7668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3" name=""/>
            <p:cNvSpPr/>
            <p:nvPr/>
          </p:nvSpPr>
          <p:spPr>
            <a:xfrm>
              <a:off x="4970520" y="3260880"/>
              <a:ext cx="41400" cy="154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4443840" y="3260880"/>
              <a:ext cx="41400" cy="11556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4608360" y="3253680"/>
              <a:ext cx="75240" cy="9108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280" bIns="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4641840" y="3268080"/>
              <a:ext cx="198000" cy="9252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4683600" y="3084120"/>
              <a:ext cx="56880" cy="21528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4988520" y="3200040"/>
              <a:ext cx="336600" cy="21384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4756680" y="3207240"/>
              <a:ext cx="83160" cy="12276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0" name=""/>
            <p:cNvSpPr/>
            <p:nvPr/>
          </p:nvSpPr>
          <p:spPr>
            <a:xfrm>
              <a:off x="4699440" y="3276720"/>
              <a:ext cx="239040" cy="6804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1" name=""/>
            <p:cNvSpPr/>
            <p:nvPr/>
          </p:nvSpPr>
          <p:spPr>
            <a:xfrm>
              <a:off x="4856040" y="3276720"/>
              <a:ext cx="33120" cy="4644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2" name=""/>
            <p:cNvSpPr/>
            <p:nvPr/>
          </p:nvSpPr>
          <p:spPr>
            <a:xfrm>
              <a:off x="4608360" y="3323160"/>
              <a:ext cx="288720" cy="5328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4180320" y="3237480"/>
              <a:ext cx="247320" cy="12276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4" name=""/>
            <p:cNvSpPr/>
            <p:nvPr/>
          </p:nvSpPr>
          <p:spPr>
            <a:xfrm>
              <a:off x="5054040" y="3184200"/>
              <a:ext cx="56880" cy="1584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5" name=""/>
            <p:cNvSpPr/>
            <p:nvPr/>
          </p:nvSpPr>
          <p:spPr>
            <a:xfrm>
              <a:off x="5152680" y="3153960"/>
              <a:ext cx="164160" cy="2268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6" name=""/>
            <p:cNvSpPr/>
            <p:nvPr/>
          </p:nvSpPr>
          <p:spPr>
            <a:xfrm flipV="1">
              <a:off x="5012280" y="3299760"/>
              <a:ext cx="25200" cy="14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4871880" y="3276720"/>
              <a:ext cx="116280" cy="3024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8" name=""/>
            <p:cNvSpPr/>
            <p:nvPr/>
          </p:nvSpPr>
          <p:spPr>
            <a:xfrm>
              <a:off x="4978440" y="3276720"/>
              <a:ext cx="75240" cy="12996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4897080" y="3314520"/>
              <a:ext cx="106920" cy="1584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4921560" y="3323160"/>
              <a:ext cx="74880" cy="532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480" bIns="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3990600" y="3521520"/>
              <a:ext cx="254880" cy="17640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2" name=""/>
            <p:cNvSpPr/>
            <p:nvPr/>
          </p:nvSpPr>
          <p:spPr>
            <a:xfrm>
              <a:off x="4295520" y="3444480"/>
              <a:ext cx="33480" cy="12276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4170960" y="3360600"/>
              <a:ext cx="181800" cy="11556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4485600" y="3453120"/>
              <a:ext cx="354240" cy="12996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4451760" y="3460680"/>
              <a:ext cx="57240" cy="6912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320" bIns="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6" name=""/>
            <p:cNvSpPr/>
            <p:nvPr/>
          </p:nvSpPr>
          <p:spPr>
            <a:xfrm>
              <a:off x="4410360" y="3353400"/>
              <a:ext cx="132480" cy="7668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7" name=""/>
            <p:cNvSpPr/>
            <p:nvPr/>
          </p:nvSpPr>
          <p:spPr>
            <a:xfrm>
              <a:off x="4856040" y="3306960"/>
              <a:ext cx="23760" cy="230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8" name=""/>
            <p:cNvSpPr/>
            <p:nvPr/>
          </p:nvSpPr>
          <p:spPr>
            <a:xfrm>
              <a:off x="4806360" y="3284280"/>
              <a:ext cx="57240" cy="4608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5218200" y="3268080"/>
              <a:ext cx="98640" cy="7668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0" name=""/>
            <p:cNvSpPr/>
            <p:nvPr/>
          </p:nvSpPr>
          <p:spPr>
            <a:xfrm flipH="1">
              <a:off x="5202360" y="3414240"/>
              <a:ext cx="792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4889160" y="3330360"/>
              <a:ext cx="89280" cy="12996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2" name=""/>
            <p:cNvSpPr/>
            <p:nvPr/>
          </p:nvSpPr>
          <p:spPr>
            <a:xfrm>
              <a:off x="5012280" y="3023640"/>
              <a:ext cx="41400" cy="2988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4946760" y="2946600"/>
              <a:ext cx="148320" cy="10692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4" name=""/>
            <p:cNvSpPr/>
            <p:nvPr/>
          </p:nvSpPr>
          <p:spPr>
            <a:xfrm>
              <a:off x="5069880" y="3000240"/>
              <a:ext cx="90720" cy="3024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5" name=""/>
            <p:cNvSpPr/>
            <p:nvPr/>
          </p:nvSpPr>
          <p:spPr>
            <a:xfrm>
              <a:off x="5160600" y="2984400"/>
              <a:ext cx="73440" cy="2268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6" name=""/>
            <p:cNvSpPr/>
            <p:nvPr/>
          </p:nvSpPr>
          <p:spPr>
            <a:xfrm>
              <a:off x="4212720" y="3053880"/>
              <a:ext cx="156240" cy="24588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4493520" y="3023640"/>
              <a:ext cx="229680" cy="6048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8" name=""/>
            <p:cNvSpPr/>
            <p:nvPr/>
          </p:nvSpPr>
          <p:spPr>
            <a:xfrm>
              <a:off x="4830120" y="3169440"/>
              <a:ext cx="58680" cy="3744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9" name=""/>
            <p:cNvSpPr/>
            <p:nvPr/>
          </p:nvSpPr>
          <p:spPr>
            <a:xfrm>
              <a:off x="4879800" y="3153960"/>
              <a:ext cx="9360" cy="1548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0" name=""/>
            <p:cNvSpPr/>
            <p:nvPr/>
          </p:nvSpPr>
          <p:spPr>
            <a:xfrm>
              <a:off x="5136840" y="3123360"/>
              <a:ext cx="7920" cy="3024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4329000" y="3146760"/>
              <a:ext cx="180000" cy="25992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2" name=""/>
            <p:cNvSpPr/>
            <p:nvPr/>
          </p:nvSpPr>
          <p:spPr>
            <a:xfrm>
              <a:off x="4485600" y="3214440"/>
              <a:ext cx="48960" cy="4608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3" name=""/>
            <p:cNvSpPr/>
            <p:nvPr/>
          </p:nvSpPr>
          <p:spPr>
            <a:xfrm>
              <a:off x="4782240" y="3114720"/>
              <a:ext cx="304560" cy="8532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4" name=""/>
            <p:cNvSpPr/>
            <p:nvPr/>
          </p:nvSpPr>
          <p:spPr>
            <a:xfrm>
              <a:off x="4790520" y="3123360"/>
              <a:ext cx="221760" cy="20700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5" name=""/>
            <p:cNvSpPr/>
            <p:nvPr/>
          </p:nvSpPr>
          <p:spPr>
            <a:xfrm flipH="1" flipV="1">
              <a:off x="4732560" y="3076920"/>
              <a:ext cx="57240" cy="46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6" name=""/>
            <p:cNvSpPr/>
            <p:nvPr/>
          </p:nvSpPr>
          <p:spPr>
            <a:xfrm>
              <a:off x="4732920" y="3130560"/>
              <a:ext cx="106920" cy="8388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7" name=""/>
            <p:cNvSpPr/>
            <p:nvPr/>
          </p:nvSpPr>
          <p:spPr>
            <a:xfrm>
              <a:off x="5119200" y="3114720"/>
              <a:ext cx="148320" cy="2268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8" name=""/>
            <p:cNvSpPr/>
            <p:nvPr/>
          </p:nvSpPr>
          <p:spPr>
            <a:xfrm>
              <a:off x="5127120" y="3007440"/>
              <a:ext cx="49320" cy="12996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9" name=""/>
            <p:cNvSpPr/>
            <p:nvPr/>
          </p:nvSpPr>
          <p:spPr>
            <a:xfrm>
              <a:off x="5020200" y="3046680"/>
              <a:ext cx="57240" cy="3744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0" name=""/>
            <p:cNvSpPr/>
            <p:nvPr/>
          </p:nvSpPr>
          <p:spPr>
            <a:xfrm>
              <a:off x="4459680" y="2916360"/>
              <a:ext cx="74880" cy="8388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1" name=""/>
            <p:cNvSpPr/>
            <p:nvPr/>
          </p:nvSpPr>
          <p:spPr>
            <a:xfrm>
              <a:off x="4220640" y="2961360"/>
              <a:ext cx="66960" cy="2304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2" name=""/>
            <p:cNvSpPr/>
            <p:nvPr/>
          </p:nvSpPr>
          <p:spPr>
            <a:xfrm>
              <a:off x="5234040" y="2808000"/>
              <a:ext cx="9360" cy="226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5210280" y="2831040"/>
              <a:ext cx="33120" cy="15336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4" name=""/>
            <p:cNvSpPr/>
            <p:nvPr/>
          </p:nvSpPr>
          <p:spPr>
            <a:xfrm>
              <a:off x="4913280" y="2839680"/>
              <a:ext cx="189360" cy="17640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5" name=""/>
            <p:cNvSpPr/>
            <p:nvPr/>
          </p:nvSpPr>
          <p:spPr>
            <a:xfrm>
              <a:off x="4715280" y="2939400"/>
              <a:ext cx="56880" cy="12996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6" name=""/>
            <p:cNvSpPr/>
            <p:nvPr/>
          </p:nvSpPr>
          <p:spPr>
            <a:xfrm>
              <a:off x="4475880" y="3030840"/>
              <a:ext cx="601920" cy="10692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7" name=""/>
            <p:cNvSpPr/>
            <p:nvPr/>
          </p:nvSpPr>
          <p:spPr>
            <a:xfrm>
              <a:off x="4459680" y="2984400"/>
              <a:ext cx="90720" cy="8532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4418280" y="3023640"/>
              <a:ext cx="57240" cy="2988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4467960" y="2993040"/>
              <a:ext cx="106920" cy="23004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4311360" y="2993040"/>
              <a:ext cx="66960" cy="6768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4155120" y="3046680"/>
              <a:ext cx="198000" cy="17640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2" name=""/>
            <p:cNvSpPr/>
            <p:nvPr/>
          </p:nvSpPr>
          <p:spPr>
            <a:xfrm flipH="1">
              <a:off x="4287600" y="3076920"/>
              <a:ext cx="23760" cy="37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5012280" y="2884320"/>
              <a:ext cx="57240" cy="13176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5004360" y="2907720"/>
              <a:ext cx="90720" cy="12996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5004360" y="2993040"/>
              <a:ext cx="82800" cy="4464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4996440" y="2977200"/>
              <a:ext cx="7920" cy="154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7" name=""/>
            <p:cNvSpPr/>
            <p:nvPr/>
          </p:nvSpPr>
          <p:spPr>
            <a:xfrm>
              <a:off x="4764600" y="2970000"/>
              <a:ext cx="263520" cy="8352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720" bIns="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4269600" y="2700720"/>
              <a:ext cx="91080" cy="40680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4261680" y="3038040"/>
              <a:ext cx="213840" cy="6948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4081680" y="3023640"/>
              <a:ext cx="229680" cy="6048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4378320" y="3023640"/>
              <a:ext cx="97200" cy="2988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4402440" y="3030840"/>
              <a:ext cx="57240" cy="2268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4155120" y="3038040"/>
              <a:ext cx="272880" cy="16920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4" name=""/>
            <p:cNvSpPr/>
            <p:nvPr/>
          </p:nvSpPr>
          <p:spPr>
            <a:xfrm>
              <a:off x="4394160" y="3038040"/>
              <a:ext cx="73440" cy="547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4459680" y="2984400"/>
              <a:ext cx="15840" cy="2268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4410360" y="3000240"/>
              <a:ext cx="91080" cy="34452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7" name=""/>
            <p:cNvSpPr/>
            <p:nvPr/>
          </p:nvSpPr>
          <p:spPr>
            <a:xfrm flipH="1">
              <a:off x="4493520" y="3016440"/>
              <a:ext cx="7920" cy="14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8" name=""/>
            <p:cNvSpPr/>
            <p:nvPr/>
          </p:nvSpPr>
          <p:spPr>
            <a:xfrm>
              <a:off x="4467960" y="3023640"/>
              <a:ext cx="41400" cy="14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9" name=""/>
            <p:cNvSpPr/>
            <p:nvPr/>
          </p:nvSpPr>
          <p:spPr>
            <a:xfrm>
              <a:off x="4428000" y="3016440"/>
              <a:ext cx="180000" cy="19080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0" name=""/>
            <p:cNvSpPr/>
            <p:nvPr/>
          </p:nvSpPr>
          <p:spPr>
            <a:xfrm>
              <a:off x="4534920" y="2993040"/>
              <a:ext cx="81360" cy="6048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4525200" y="2916360"/>
              <a:ext cx="74880" cy="13716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4428000" y="2739600"/>
              <a:ext cx="65520" cy="9108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280" bIns="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4493520" y="2831040"/>
              <a:ext cx="7920" cy="86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4501440" y="2839680"/>
              <a:ext cx="7920" cy="72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4428000" y="2739600"/>
              <a:ext cx="81360" cy="10728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6" name=""/>
            <p:cNvSpPr/>
            <p:nvPr/>
          </p:nvSpPr>
          <p:spPr>
            <a:xfrm>
              <a:off x="5400000" y="2601000"/>
              <a:ext cx="81360" cy="3888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4188240" y="2723760"/>
              <a:ext cx="140760" cy="29952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4748760" y="2816640"/>
              <a:ext cx="99000" cy="8388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9" name=""/>
            <p:cNvSpPr/>
            <p:nvPr/>
          </p:nvSpPr>
          <p:spPr>
            <a:xfrm flipH="1">
              <a:off x="4665600" y="2877120"/>
              <a:ext cx="5724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4467960" y="2862720"/>
              <a:ext cx="41400" cy="1440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5119200" y="2739600"/>
              <a:ext cx="91080" cy="7668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5184720" y="2739600"/>
              <a:ext cx="25560" cy="6084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040" bIns="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4188240" y="2846880"/>
              <a:ext cx="8280" cy="226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4534920" y="2747160"/>
              <a:ext cx="279360" cy="10692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4493520" y="2823840"/>
              <a:ext cx="213840" cy="8388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4428000" y="2593800"/>
              <a:ext cx="196200" cy="15336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4616280" y="2632680"/>
              <a:ext cx="25560" cy="10692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8" name=""/>
            <p:cNvSpPr/>
            <p:nvPr/>
          </p:nvSpPr>
          <p:spPr>
            <a:xfrm>
              <a:off x="4485600" y="2846880"/>
              <a:ext cx="48960" cy="9972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9" name=""/>
            <p:cNvSpPr/>
            <p:nvPr/>
          </p:nvSpPr>
          <p:spPr>
            <a:xfrm>
              <a:off x="4723560" y="3076920"/>
              <a:ext cx="17280" cy="7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0" name=""/>
            <p:cNvSpPr/>
            <p:nvPr/>
          </p:nvSpPr>
          <p:spPr>
            <a:xfrm flipH="1">
              <a:off x="4649400" y="2754360"/>
              <a:ext cx="33480" cy="1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4641840" y="2754360"/>
              <a:ext cx="15840" cy="828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4657680" y="2763000"/>
              <a:ext cx="25560" cy="108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4683600" y="2763000"/>
              <a:ext cx="31680" cy="3744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4" name=""/>
            <p:cNvSpPr/>
            <p:nvPr/>
          </p:nvSpPr>
          <p:spPr>
            <a:xfrm flipH="1" flipV="1">
              <a:off x="4691520" y="2800440"/>
              <a:ext cx="7920" cy="154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5" name=""/>
            <p:cNvSpPr/>
            <p:nvPr/>
          </p:nvSpPr>
          <p:spPr>
            <a:xfrm flipH="1">
              <a:off x="4337280" y="3000240"/>
              <a:ext cx="23760" cy="46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6" name=""/>
            <p:cNvSpPr/>
            <p:nvPr/>
          </p:nvSpPr>
          <p:spPr>
            <a:xfrm>
              <a:off x="4237920" y="3084120"/>
              <a:ext cx="57240" cy="15300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7" name=""/>
            <p:cNvSpPr/>
            <p:nvPr/>
          </p:nvSpPr>
          <p:spPr>
            <a:xfrm flipH="1">
              <a:off x="4269240" y="3107520"/>
              <a:ext cx="25560" cy="46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8" name=""/>
            <p:cNvSpPr/>
            <p:nvPr/>
          </p:nvSpPr>
          <p:spPr>
            <a:xfrm>
              <a:off x="5194440" y="2639880"/>
              <a:ext cx="205560" cy="4608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5400000" y="2609640"/>
              <a:ext cx="99000" cy="2988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920" bIns="-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5499360" y="2601000"/>
              <a:ext cx="23760" cy="864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5515200" y="2593800"/>
              <a:ext cx="65520" cy="11556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5580720" y="2709360"/>
              <a:ext cx="17280" cy="1440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3" name=""/>
            <p:cNvSpPr/>
            <p:nvPr/>
          </p:nvSpPr>
          <p:spPr>
            <a:xfrm>
              <a:off x="5598000" y="2723760"/>
              <a:ext cx="1800" cy="3024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5598000" y="2754360"/>
              <a:ext cx="122760" cy="3888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5144760" y="2654280"/>
              <a:ext cx="57240" cy="3888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6" name=""/>
            <p:cNvSpPr/>
            <p:nvPr/>
          </p:nvSpPr>
          <p:spPr>
            <a:xfrm>
              <a:off x="5144760" y="2632680"/>
              <a:ext cx="279360" cy="6768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5424120" y="2616840"/>
              <a:ext cx="74880" cy="1548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5499360" y="260100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5523120" y="2601000"/>
              <a:ext cx="90720" cy="1584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0" name=""/>
            <p:cNvSpPr/>
            <p:nvPr/>
          </p:nvSpPr>
          <p:spPr>
            <a:xfrm>
              <a:off x="5613840" y="2616840"/>
              <a:ext cx="41400" cy="2268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120" bIns="-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5655600" y="2639880"/>
              <a:ext cx="23760" cy="2304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2" name=""/>
            <p:cNvSpPr/>
            <p:nvPr/>
          </p:nvSpPr>
          <p:spPr>
            <a:xfrm>
              <a:off x="5679360" y="2663280"/>
              <a:ext cx="25560" cy="6048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5705280" y="2723760"/>
              <a:ext cx="1440" cy="108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4" name=""/>
            <p:cNvSpPr/>
            <p:nvPr/>
          </p:nvSpPr>
          <p:spPr>
            <a:xfrm>
              <a:off x="5655600" y="2639880"/>
              <a:ext cx="41400" cy="8388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080" bIns="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5697360" y="2723760"/>
              <a:ext cx="7920" cy="72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6" name=""/>
            <p:cNvSpPr/>
            <p:nvPr/>
          </p:nvSpPr>
          <p:spPr>
            <a:xfrm>
              <a:off x="5705280" y="2730960"/>
              <a:ext cx="7920" cy="158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7" name=""/>
            <p:cNvSpPr/>
            <p:nvPr/>
          </p:nvSpPr>
          <p:spPr>
            <a:xfrm>
              <a:off x="5705280" y="2723760"/>
              <a:ext cx="48960" cy="15300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8" name=""/>
            <p:cNvSpPr/>
            <p:nvPr/>
          </p:nvSpPr>
          <p:spPr>
            <a:xfrm>
              <a:off x="5523120" y="2601000"/>
              <a:ext cx="205920" cy="22284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5729040" y="2808000"/>
              <a:ext cx="17280" cy="108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0" name=""/>
            <p:cNvSpPr/>
            <p:nvPr/>
          </p:nvSpPr>
          <p:spPr>
            <a:xfrm>
              <a:off x="5729040" y="2808000"/>
              <a:ext cx="17280" cy="108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1" name=""/>
            <p:cNvSpPr/>
            <p:nvPr/>
          </p:nvSpPr>
          <p:spPr>
            <a:xfrm flipH="1">
              <a:off x="5721120" y="2808000"/>
              <a:ext cx="7920" cy="1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2" name=""/>
            <p:cNvSpPr/>
            <p:nvPr/>
          </p:nvSpPr>
          <p:spPr>
            <a:xfrm>
              <a:off x="5721120" y="2808000"/>
              <a:ext cx="1440" cy="154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5721120" y="2823840"/>
              <a:ext cx="1440" cy="158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4" name=""/>
            <p:cNvSpPr/>
            <p:nvPr/>
          </p:nvSpPr>
          <p:spPr>
            <a:xfrm>
              <a:off x="5721120" y="2823840"/>
              <a:ext cx="1440" cy="158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55" name=""/>
          <p:cNvSpPr/>
          <p:nvPr/>
        </p:nvSpPr>
        <p:spPr>
          <a:xfrm flipH="1" flipV="1">
            <a:off x="5538960" y="3160800"/>
            <a:ext cx="33120" cy="619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6" name=""/>
          <p:cNvSpPr/>
          <p:nvPr/>
        </p:nvSpPr>
        <p:spPr>
          <a:xfrm>
            <a:off x="5538960" y="3168720"/>
            <a:ext cx="25200" cy="5400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7" name=""/>
          <p:cNvSpPr/>
          <p:nvPr/>
        </p:nvSpPr>
        <p:spPr>
          <a:xfrm>
            <a:off x="5548320" y="2970360"/>
            <a:ext cx="74520" cy="75960"/>
          </a:xfrm>
          <a:custGeom>
            <a:avLst/>
            <a:gdLst/>
            <a:ahLst/>
            <a:rect l="l" t="t" r="r" b="b"/>
            <a:pathLst>
              <a:path w="46" h="53">
                <a:moveTo>
                  <a:pt x="36" y="0"/>
                </a:moveTo>
                <a:lnTo>
                  <a:pt x="41" y="5"/>
                </a:lnTo>
                <a:lnTo>
                  <a:pt x="46" y="5"/>
                </a:lnTo>
                <a:lnTo>
                  <a:pt x="46" y="0"/>
                </a:lnTo>
                <a:lnTo>
                  <a:pt x="36" y="0"/>
                </a:lnTo>
                <a:lnTo>
                  <a:pt x="20" y="32"/>
                </a:lnTo>
                <a:lnTo>
                  <a:pt x="20" y="37"/>
                </a:lnTo>
                <a:lnTo>
                  <a:pt x="0" y="5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8" name=""/>
          <p:cNvSpPr/>
          <p:nvPr/>
        </p:nvSpPr>
        <p:spPr>
          <a:xfrm>
            <a:off x="5646600" y="2940120"/>
            <a:ext cx="66960" cy="120600"/>
          </a:xfrm>
          <a:custGeom>
            <a:avLst/>
            <a:gdLst/>
            <a:ahLst/>
            <a:rect l="l" t="t" r="r" b="b"/>
            <a:pathLst>
              <a:path w="41" h="84">
                <a:moveTo>
                  <a:pt x="41" y="0"/>
                </a:moveTo>
                <a:lnTo>
                  <a:pt x="25" y="42"/>
                </a:lnTo>
                <a:lnTo>
                  <a:pt x="31" y="58"/>
                </a:lnTo>
                <a:lnTo>
                  <a:pt x="36" y="63"/>
                </a:lnTo>
                <a:lnTo>
                  <a:pt x="20" y="79"/>
                </a:lnTo>
                <a:lnTo>
                  <a:pt x="0" y="8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9" name=""/>
          <p:cNvSpPr/>
          <p:nvPr/>
        </p:nvSpPr>
        <p:spPr>
          <a:xfrm>
            <a:off x="5646600" y="3030480"/>
            <a:ext cx="32040" cy="30240"/>
          </a:xfrm>
          <a:custGeom>
            <a:avLst/>
            <a:gdLst/>
            <a:ahLst/>
            <a:rect l="l" t="t" r="r" b="b"/>
            <a:pathLst>
              <a:path w="20" h="21">
                <a:moveTo>
                  <a:pt x="0" y="21"/>
                </a:moveTo>
                <a:lnTo>
                  <a:pt x="5" y="16"/>
                </a:lnTo>
                <a:lnTo>
                  <a:pt x="15" y="5"/>
                </a:lnTo>
                <a:lnTo>
                  <a:pt x="2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0" name=""/>
          <p:cNvSpPr/>
          <p:nvPr/>
        </p:nvSpPr>
        <p:spPr>
          <a:xfrm>
            <a:off x="5678640" y="3014640"/>
            <a:ext cx="1440" cy="158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10"/>
                </a:move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1" name=""/>
          <p:cNvSpPr/>
          <p:nvPr/>
        </p:nvSpPr>
        <p:spPr>
          <a:xfrm>
            <a:off x="5656320" y="3014640"/>
            <a:ext cx="30240" cy="39600"/>
          </a:xfrm>
          <a:custGeom>
            <a:avLst/>
            <a:gdLst/>
            <a:ahLst/>
            <a:rect l="l" t="t" r="r" b="b"/>
            <a:pathLst>
              <a:path w="20" h="26">
                <a:moveTo>
                  <a:pt x="15" y="0"/>
                </a:moveTo>
                <a:lnTo>
                  <a:pt x="20" y="10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2" name=""/>
          <p:cNvSpPr/>
          <p:nvPr/>
        </p:nvSpPr>
        <p:spPr>
          <a:xfrm>
            <a:off x="5622840" y="3054240"/>
            <a:ext cx="33480" cy="360"/>
          </a:xfrm>
          <a:custGeom>
            <a:avLst/>
            <a:gdLst/>
            <a:ahLst/>
            <a:rect l="l" t="t" r="r" b="b"/>
            <a:pathLst>
              <a:path w="21" h="0">
                <a:moveTo>
                  <a:pt x="21" y="0"/>
                </a:moveTo>
                <a:lnTo>
                  <a:pt x="16" y="0"/>
                </a:lnTo>
                <a:lnTo>
                  <a:pt x="1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3" name=""/>
          <p:cNvSpPr/>
          <p:nvPr/>
        </p:nvSpPr>
        <p:spPr>
          <a:xfrm>
            <a:off x="5457960" y="2386080"/>
            <a:ext cx="228600" cy="268200"/>
          </a:xfrm>
          <a:custGeom>
            <a:avLst/>
            <a:gdLst/>
            <a:ahLst/>
            <a:rect l="l" t="t" r="r" b="b"/>
            <a:pathLst>
              <a:path w="144" h="185">
                <a:moveTo>
                  <a:pt x="0" y="0"/>
                </a:moveTo>
                <a:lnTo>
                  <a:pt x="15" y="122"/>
                </a:lnTo>
                <a:lnTo>
                  <a:pt x="36" y="143"/>
                </a:lnTo>
                <a:lnTo>
                  <a:pt x="57" y="143"/>
                </a:lnTo>
                <a:lnTo>
                  <a:pt x="72" y="159"/>
                </a:lnTo>
                <a:lnTo>
                  <a:pt x="108" y="154"/>
                </a:lnTo>
                <a:lnTo>
                  <a:pt x="129" y="180"/>
                </a:lnTo>
                <a:lnTo>
                  <a:pt x="144" y="1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4" name=""/>
          <p:cNvSpPr/>
          <p:nvPr/>
        </p:nvSpPr>
        <p:spPr>
          <a:xfrm>
            <a:off x="5622840" y="2662200"/>
            <a:ext cx="47880" cy="15840"/>
          </a:xfrm>
          <a:custGeom>
            <a:avLst/>
            <a:gdLst/>
            <a:ahLst/>
            <a:rect l="l" t="t" r="r" b="b"/>
            <a:pathLst>
              <a:path w="31" h="10">
                <a:moveTo>
                  <a:pt x="0" y="0"/>
                </a:moveTo>
                <a:lnTo>
                  <a:pt x="0" y="5"/>
                </a:lnTo>
                <a:lnTo>
                  <a:pt x="31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5" name=""/>
          <p:cNvSpPr/>
          <p:nvPr/>
        </p:nvSpPr>
        <p:spPr>
          <a:xfrm>
            <a:off x="5430960" y="2600280"/>
            <a:ext cx="74520" cy="15840"/>
          </a:xfrm>
          <a:custGeom>
            <a:avLst/>
            <a:gdLst/>
            <a:ahLst/>
            <a:rect l="l" t="t" r="r" b="b"/>
            <a:pathLst>
              <a:path w="47" h="11">
                <a:moveTo>
                  <a:pt x="0" y="11"/>
                </a:moveTo>
                <a:lnTo>
                  <a:pt x="11" y="6"/>
                </a:lnTo>
                <a:lnTo>
                  <a:pt x="31" y="6"/>
                </a:lnTo>
                <a:lnTo>
                  <a:pt x="47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6" name=""/>
          <p:cNvSpPr/>
          <p:nvPr/>
        </p:nvSpPr>
        <p:spPr>
          <a:xfrm>
            <a:off x="5491080" y="3230640"/>
            <a:ext cx="31680" cy="54000"/>
          </a:xfrm>
          <a:custGeom>
            <a:avLst/>
            <a:gdLst/>
            <a:ahLst/>
            <a:rect l="l" t="t" r="r" b="b"/>
            <a:pathLst>
              <a:path w="20" h="37">
                <a:moveTo>
                  <a:pt x="0" y="37"/>
                </a:moveTo>
                <a:lnTo>
                  <a:pt x="20" y="26"/>
                </a:lnTo>
                <a:lnTo>
                  <a:pt x="15" y="16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7" name=""/>
          <p:cNvSpPr/>
          <p:nvPr/>
        </p:nvSpPr>
        <p:spPr>
          <a:xfrm flipH="1">
            <a:off x="5060880" y="3191040"/>
            <a:ext cx="82800" cy="2376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8" name=""/>
          <p:cNvSpPr/>
          <p:nvPr/>
        </p:nvSpPr>
        <p:spPr>
          <a:xfrm>
            <a:off x="4765680" y="3014640"/>
            <a:ext cx="212760" cy="200160"/>
          </a:xfrm>
          <a:custGeom>
            <a:avLst/>
            <a:gdLst/>
            <a:ahLst/>
            <a:rect l="l" t="t" r="r" b="b"/>
            <a:pathLst>
              <a:path w="134" h="137">
                <a:moveTo>
                  <a:pt x="0" y="0"/>
                </a:moveTo>
                <a:lnTo>
                  <a:pt x="0" y="10"/>
                </a:lnTo>
                <a:lnTo>
                  <a:pt x="0" y="15"/>
                </a:lnTo>
                <a:lnTo>
                  <a:pt x="11" y="15"/>
                </a:lnTo>
                <a:lnTo>
                  <a:pt x="36" y="37"/>
                </a:lnTo>
                <a:lnTo>
                  <a:pt x="93" y="53"/>
                </a:lnTo>
                <a:lnTo>
                  <a:pt x="109" y="74"/>
                </a:lnTo>
                <a:lnTo>
                  <a:pt x="134" y="74"/>
                </a:lnTo>
                <a:lnTo>
                  <a:pt x="52" y="116"/>
                </a:lnTo>
                <a:lnTo>
                  <a:pt x="52" y="1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9" name=""/>
          <p:cNvSpPr/>
          <p:nvPr/>
        </p:nvSpPr>
        <p:spPr>
          <a:xfrm>
            <a:off x="5011560" y="3129120"/>
            <a:ext cx="84240" cy="185760"/>
          </a:xfrm>
          <a:custGeom>
            <a:avLst/>
            <a:gdLst/>
            <a:ahLst/>
            <a:rect l="l" t="t" r="r" b="b"/>
            <a:pathLst>
              <a:path w="52" h="127">
                <a:moveTo>
                  <a:pt x="36" y="0"/>
                </a:moveTo>
                <a:lnTo>
                  <a:pt x="52" y="16"/>
                </a:lnTo>
                <a:lnTo>
                  <a:pt x="31" y="64"/>
                </a:lnTo>
                <a:lnTo>
                  <a:pt x="10" y="85"/>
                </a:lnTo>
                <a:lnTo>
                  <a:pt x="0" y="122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0" name=""/>
          <p:cNvSpPr/>
          <p:nvPr/>
        </p:nvSpPr>
        <p:spPr>
          <a:xfrm>
            <a:off x="5011560" y="3314880"/>
            <a:ext cx="49320" cy="6804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0"/>
                </a:moveTo>
                <a:lnTo>
                  <a:pt x="26" y="32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1" name=""/>
          <p:cNvSpPr/>
          <p:nvPr/>
        </p:nvSpPr>
        <p:spPr>
          <a:xfrm>
            <a:off x="4417920" y="3222720"/>
            <a:ext cx="189000" cy="230040"/>
          </a:xfrm>
          <a:custGeom>
            <a:avLst/>
            <a:gdLst/>
            <a:ahLst/>
            <a:rect l="l" t="t" r="r" b="b"/>
            <a:pathLst>
              <a:path w="119" h="159">
                <a:moveTo>
                  <a:pt x="98" y="0"/>
                </a:moveTo>
                <a:lnTo>
                  <a:pt x="104" y="5"/>
                </a:lnTo>
                <a:lnTo>
                  <a:pt x="119" y="79"/>
                </a:lnTo>
                <a:lnTo>
                  <a:pt x="119" y="84"/>
                </a:lnTo>
                <a:lnTo>
                  <a:pt x="88" y="127"/>
                </a:lnTo>
                <a:lnTo>
                  <a:pt x="57" y="143"/>
                </a:lnTo>
                <a:lnTo>
                  <a:pt x="47" y="159"/>
                </a:lnTo>
                <a:lnTo>
                  <a:pt x="0" y="6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2" name=""/>
          <p:cNvSpPr/>
          <p:nvPr/>
        </p:nvSpPr>
        <p:spPr>
          <a:xfrm>
            <a:off x="4938840" y="3252960"/>
            <a:ext cx="90360" cy="37800"/>
          </a:xfrm>
          <a:custGeom>
            <a:avLst/>
            <a:gdLst/>
            <a:ahLst/>
            <a:rect l="l" t="t" r="r" b="b"/>
            <a:pathLst>
              <a:path w="56" h="26">
                <a:moveTo>
                  <a:pt x="56" y="0"/>
                </a:moveTo>
                <a:lnTo>
                  <a:pt x="41" y="5"/>
                </a:lnTo>
                <a:lnTo>
                  <a:pt x="41" y="21"/>
                </a:lnTo>
                <a:lnTo>
                  <a:pt x="20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3" name=""/>
          <p:cNvSpPr/>
          <p:nvPr/>
        </p:nvSpPr>
        <p:spPr>
          <a:xfrm>
            <a:off x="4649760" y="2776680"/>
            <a:ext cx="7920" cy="2376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0"/>
                </a:lnTo>
                <a:lnTo>
                  <a:pt x="0" y="6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4" name=""/>
          <p:cNvSpPr/>
          <p:nvPr/>
        </p:nvSpPr>
        <p:spPr>
          <a:xfrm>
            <a:off x="4492800" y="3022560"/>
            <a:ext cx="123480" cy="353880"/>
          </a:xfrm>
          <a:custGeom>
            <a:avLst/>
            <a:gdLst/>
            <a:ahLst/>
            <a:rect l="l" t="t" r="r" b="b"/>
            <a:pathLst>
              <a:path w="77" h="244">
                <a:moveTo>
                  <a:pt x="20" y="228"/>
                </a:moveTo>
                <a:lnTo>
                  <a:pt x="31" y="244"/>
                </a:lnTo>
                <a:lnTo>
                  <a:pt x="67" y="159"/>
                </a:lnTo>
                <a:lnTo>
                  <a:pt x="41" y="148"/>
                </a:lnTo>
                <a:lnTo>
                  <a:pt x="51" y="169"/>
                </a:lnTo>
                <a:lnTo>
                  <a:pt x="77" y="122"/>
                </a:lnTo>
                <a:lnTo>
                  <a:pt x="72" y="63"/>
                </a:lnTo>
                <a:lnTo>
                  <a:pt x="72" y="37"/>
                </a:lnTo>
                <a:lnTo>
                  <a:pt x="67" y="32"/>
                </a:lnTo>
                <a:lnTo>
                  <a:pt x="62" y="26"/>
                </a:lnTo>
                <a:lnTo>
                  <a:pt x="20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5" name=""/>
          <p:cNvSpPr/>
          <p:nvPr/>
        </p:nvSpPr>
        <p:spPr>
          <a:xfrm>
            <a:off x="4740120" y="3206880"/>
            <a:ext cx="25560" cy="60120"/>
          </a:xfrm>
          <a:custGeom>
            <a:avLst/>
            <a:gdLst/>
            <a:ahLst/>
            <a:rect l="l" t="t" r="r" b="b"/>
            <a:pathLst>
              <a:path w="15" h="42">
                <a:moveTo>
                  <a:pt x="10" y="0"/>
                </a:moveTo>
                <a:lnTo>
                  <a:pt x="10" y="16"/>
                </a:lnTo>
                <a:lnTo>
                  <a:pt x="15" y="21"/>
                </a:lnTo>
                <a:lnTo>
                  <a:pt x="10" y="27"/>
                </a:lnTo>
                <a:lnTo>
                  <a:pt x="10" y="32"/>
                </a:lnTo>
                <a:lnTo>
                  <a:pt x="0" y="4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6" name=""/>
          <p:cNvSpPr/>
          <p:nvPr/>
        </p:nvSpPr>
        <p:spPr>
          <a:xfrm>
            <a:off x="4714920" y="3092400"/>
            <a:ext cx="90360" cy="44640"/>
          </a:xfrm>
          <a:custGeom>
            <a:avLst/>
            <a:gdLst/>
            <a:ahLst/>
            <a:rect l="l" t="t" r="r" b="b"/>
            <a:pathLst>
              <a:path w="57" h="31">
                <a:moveTo>
                  <a:pt x="57" y="31"/>
                </a:moveTo>
                <a:lnTo>
                  <a:pt x="11" y="0"/>
                </a:lnTo>
                <a:lnTo>
                  <a:pt x="5" y="5"/>
                </a:lnTo>
                <a:lnTo>
                  <a:pt x="0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7" name=""/>
          <p:cNvSpPr/>
          <p:nvPr/>
        </p:nvSpPr>
        <p:spPr>
          <a:xfrm>
            <a:off x="4954680" y="3137040"/>
            <a:ext cx="48960" cy="122040"/>
          </a:xfrm>
          <a:custGeom>
            <a:avLst/>
            <a:gdLst/>
            <a:ahLst/>
            <a:rect l="l" t="t" r="r" b="b"/>
            <a:pathLst>
              <a:path w="31" h="85">
                <a:moveTo>
                  <a:pt x="0" y="0"/>
                </a:moveTo>
                <a:lnTo>
                  <a:pt x="31" y="22"/>
                </a:lnTo>
                <a:lnTo>
                  <a:pt x="21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8" name=""/>
          <p:cNvSpPr/>
          <p:nvPr/>
        </p:nvSpPr>
        <p:spPr>
          <a:xfrm>
            <a:off x="4673520" y="3360600"/>
            <a:ext cx="49320" cy="6984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27"/>
                </a:moveTo>
                <a:lnTo>
                  <a:pt x="0" y="0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9" name=""/>
          <p:cNvSpPr/>
          <p:nvPr/>
        </p:nvSpPr>
        <p:spPr>
          <a:xfrm>
            <a:off x="4475160" y="3467160"/>
            <a:ext cx="50760" cy="93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0" name=""/>
          <p:cNvSpPr/>
          <p:nvPr/>
        </p:nvSpPr>
        <p:spPr>
          <a:xfrm>
            <a:off x="4451400" y="3252960"/>
            <a:ext cx="98280" cy="129960"/>
          </a:xfrm>
          <a:custGeom>
            <a:avLst/>
            <a:gdLst/>
            <a:ahLst/>
            <a:rect l="l" t="t" r="r" b="b"/>
            <a:pathLst>
              <a:path w="62" h="90">
                <a:moveTo>
                  <a:pt x="0" y="90"/>
                </a:moveTo>
                <a:lnTo>
                  <a:pt x="15" y="85"/>
                </a:lnTo>
                <a:lnTo>
                  <a:pt x="31" y="26"/>
                </a:lnTo>
                <a:lnTo>
                  <a:pt x="62" y="10"/>
                </a:lnTo>
                <a:lnTo>
                  <a:pt x="62" y="0"/>
                </a:lnTo>
                <a:lnTo>
                  <a:pt x="52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1" name=""/>
          <p:cNvSpPr/>
          <p:nvPr/>
        </p:nvSpPr>
        <p:spPr>
          <a:xfrm>
            <a:off x="4492800" y="3252960"/>
            <a:ext cx="33120" cy="129960"/>
          </a:xfrm>
          <a:custGeom>
            <a:avLst/>
            <a:gdLst/>
            <a:ahLst/>
            <a:rect l="l" t="t" r="r" b="b"/>
            <a:pathLst>
              <a:path w="20" h="90">
                <a:moveTo>
                  <a:pt x="20" y="0"/>
                </a:moveTo>
                <a:lnTo>
                  <a:pt x="20" y="10"/>
                </a:lnTo>
                <a:lnTo>
                  <a:pt x="0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2" name=""/>
          <p:cNvSpPr/>
          <p:nvPr/>
        </p:nvSpPr>
        <p:spPr>
          <a:xfrm>
            <a:off x="4280040" y="3200400"/>
            <a:ext cx="39600" cy="14400"/>
          </a:xfrm>
          <a:custGeom>
            <a:avLst/>
            <a:gdLst/>
            <a:ahLst/>
            <a:rect l="l" t="t" r="r" b="b"/>
            <a:pathLst>
              <a:path w="25" h="10">
                <a:moveTo>
                  <a:pt x="0" y="5"/>
                </a:moveTo>
                <a:lnTo>
                  <a:pt x="10" y="1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3" name=""/>
          <p:cNvSpPr/>
          <p:nvPr/>
        </p:nvSpPr>
        <p:spPr>
          <a:xfrm>
            <a:off x="4295880" y="3214800"/>
            <a:ext cx="7920" cy="158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4" name=""/>
          <p:cNvSpPr/>
          <p:nvPr/>
        </p:nvSpPr>
        <p:spPr>
          <a:xfrm>
            <a:off x="4154400" y="2998800"/>
            <a:ext cx="204840" cy="216000"/>
          </a:xfrm>
          <a:custGeom>
            <a:avLst/>
            <a:gdLst/>
            <a:ahLst/>
            <a:rect l="l" t="t" r="r" b="b"/>
            <a:pathLst>
              <a:path w="129" h="148">
                <a:moveTo>
                  <a:pt x="0" y="148"/>
                </a:moveTo>
                <a:lnTo>
                  <a:pt x="78" y="74"/>
                </a:lnTo>
                <a:lnTo>
                  <a:pt x="114" y="26"/>
                </a:lnTo>
                <a:lnTo>
                  <a:pt x="12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5" name=""/>
          <p:cNvSpPr/>
          <p:nvPr/>
        </p:nvSpPr>
        <p:spPr>
          <a:xfrm flipV="1">
            <a:off x="4352760" y="3046320"/>
            <a:ext cx="33480" cy="38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6" name=""/>
          <p:cNvSpPr/>
          <p:nvPr/>
        </p:nvSpPr>
        <p:spPr>
          <a:xfrm flipV="1">
            <a:off x="4352760" y="3046320"/>
            <a:ext cx="33480" cy="38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7" name=""/>
          <p:cNvSpPr/>
          <p:nvPr/>
        </p:nvSpPr>
        <p:spPr>
          <a:xfrm flipV="1">
            <a:off x="4352760" y="3054240"/>
            <a:ext cx="33480" cy="302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8" name=""/>
          <p:cNvSpPr/>
          <p:nvPr/>
        </p:nvSpPr>
        <p:spPr>
          <a:xfrm flipV="1">
            <a:off x="4359240" y="3054240"/>
            <a:ext cx="34920" cy="38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9" name=""/>
          <p:cNvSpPr/>
          <p:nvPr/>
        </p:nvSpPr>
        <p:spPr>
          <a:xfrm>
            <a:off x="4359240" y="3054240"/>
            <a:ext cx="133560" cy="30240"/>
          </a:xfrm>
          <a:custGeom>
            <a:avLst/>
            <a:gdLst/>
            <a:ahLst/>
            <a:rect l="l" t="t" r="r" b="b"/>
            <a:pathLst>
              <a:path w="83" h="21">
                <a:moveTo>
                  <a:pt x="83" y="0"/>
                </a:moveTo>
                <a:lnTo>
                  <a:pt x="78" y="11"/>
                </a:lnTo>
                <a:lnTo>
                  <a:pt x="5" y="21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0" name=""/>
          <p:cNvSpPr/>
          <p:nvPr/>
        </p:nvSpPr>
        <p:spPr>
          <a:xfrm>
            <a:off x="4344840" y="3076560"/>
            <a:ext cx="14400" cy="1584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0"/>
                </a:moveTo>
                <a:lnTo>
                  <a:pt x="10" y="0"/>
                </a:lnTo>
                <a:lnTo>
                  <a:pt x="5" y="5"/>
                </a:lnTo>
                <a:lnTo>
                  <a:pt x="0" y="1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1" name=""/>
          <p:cNvSpPr/>
          <p:nvPr/>
        </p:nvSpPr>
        <p:spPr>
          <a:xfrm>
            <a:off x="4286160" y="3092400"/>
            <a:ext cx="58680" cy="7920"/>
          </a:xfrm>
          <a:custGeom>
            <a:avLst/>
            <a:gdLst/>
            <a:ahLst/>
            <a:rect l="l" t="t" r="r" b="b"/>
            <a:pathLst>
              <a:path w="36" h="5">
                <a:moveTo>
                  <a:pt x="36" y="0"/>
                </a:moveTo>
                <a:lnTo>
                  <a:pt x="26" y="0"/>
                </a:lnTo>
                <a:lnTo>
                  <a:pt x="10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2" name=""/>
          <p:cNvSpPr/>
          <p:nvPr/>
        </p:nvSpPr>
        <p:spPr>
          <a:xfrm flipV="1">
            <a:off x="4286160" y="3046320"/>
            <a:ext cx="1800" cy="5400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3" name=""/>
          <p:cNvSpPr/>
          <p:nvPr/>
        </p:nvSpPr>
        <p:spPr>
          <a:xfrm>
            <a:off x="4378320" y="3022560"/>
            <a:ext cx="39600" cy="15840"/>
          </a:xfrm>
          <a:custGeom>
            <a:avLst/>
            <a:gdLst/>
            <a:ahLst/>
            <a:rect l="l" t="t" r="r" b="b"/>
            <a:pathLst>
              <a:path w="25" h="10">
                <a:moveTo>
                  <a:pt x="25" y="5"/>
                </a:moveTo>
                <a:lnTo>
                  <a:pt x="20" y="10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4" name=""/>
          <p:cNvSpPr/>
          <p:nvPr/>
        </p:nvSpPr>
        <p:spPr>
          <a:xfrm>
            <a:off x="3963960" y="3046320"/>
            <a:ext cx="216000" cy="374760"/>
          </a:xfrm>
          <a:custGeom>
            <a:avLst/>
            <a:gdLst/>
            <a:ahLst/>
            <a:rect l="l" t="t" r="r" b="b"/>
            <a:pathLst>
              <a:path w="135" h="259">
                <a:moveTo>
                  <a:pt x="37" y="259"/>
                </a:moveTo>
                <a:lnTo>
                  <a:pt x="6" y="116"/>
                </a:lnTo>
                <a:lnTo>
                  <a:pt x="0" y="37"/>
                </a:lnTo>
                <a:lnTo>
                  <a:pt x="31" y="42"/>
                </a:lnTo>
                <a:lnTo>
                  <a:pt x="99" y="32"/>
                </a:lnTo>
                <a:lnTo>
                  <a:pt x="99" y="10"/>
                </a:lnTo>
                <a:lnTo>
                  <a:pt x="135" y="5"/>
                </a:lnTo>
                <a:lnTo>
                  <a:pt x="13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5" name=""/>
          <p:cNvSpPr/>
          <p:nvPr/>
        </p:nvSpPr>
        <p:spPr>
          <a:xfrm>
            <a:off x="4280040" y="3022560"/>
            <a:ext cx="23760" cy="61920"/>
          </a:xfrm>
          <a:custGeom>
            <a:avLst/>
            <a:gdLst/>
            <a:ahLst/>
            <a:rect l="l" t="t" r="r" b="b"/>
            <a:pathLst>
              <a:path w="15" h="42">
                <a:moveTo>
                  <a:pt x="0" y="10"/>
                </a:moveTo>
                <a:lnTo>
                  <a:pt x="10" y="0"/>
                </a:lnTo>
                <a:lnTo>
                  <a:pt x="10" y="10"/>
                </a:lnTo>
                <a:lnTo>
                  <a:pt x="15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6" name=""/>
          <p:cNvSpPr/>
          <p:nvPr/>
        </p:nvSpPr>
        <p:spPr>
          <a:xfrm>
            <a:off x="4268880" y="2808360"/>
            <a:ext cx="34920" cy="68040"/>
          </a:xfrm>
          <a:custGeom>
            <a:avLst/>
            <a:gdLst/>
            <a:ahLst/>
            <a:rect l="l" t="t" r="r" b="b"/>
            <a:pathLst>
              <a:path w="21" h="48">
                <a:moveTo>
                  <a:pt x="0" y="0"/>
                </a:moveTo>
                <a:lnTo>
                  <a:pt x="0" y="11"/>
                </a:lnTo>
                <a:lnTo>
                  <a:pt x="6" y="11"/>
                </a:lnTo>
                <a:lnTo>
                  <a:pt x="11" y="27"/>
                </a:lnTo>
                <a:lnTo>
                  <a:pt x="21" y="22"/>
                </a:lnTo>
                <a:lnTo>
                  <a:pt x="2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7" name=""/>
          <p:cNvSpPr/>
          <p:nvPr/>
        </p:nvSpPr>
        <p:spPr>
          <a:xfrm>
            <a:off x="4286160" y="2954160"/>
            <a:ext cx="44640" cy="6480"/>
          </a:xfrm>
          <a:custGeom>
            <a:avLst/>
            <a:gdLst/>
            <a:ahLst/>
            <a:rect l="l" t="t" r="r" b="b"/>
            <a:pathLst>
              <a:path w="26" h="5">
                <a:moveTo>
                  <a:pt x="0" y="5"/>
                </a:moveTo>
                <a:lnTo>
                  <a:pt x="15" y="5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8" name=""/>
          <p:cNvSpPr/>
          <p:nvPr/>
        </p:nvSpPr>
        <p:spPr>
          <a:xfrm>
            <a:off x="4319640" y="2924280"/>
            <a:ext cx="25200" cy="68040"/>
          </a:xfrm>
          <a:custGeom>
            <a:avLst/>
            <a:gdLst/>
            <a:ahLst/>
            <a:rect l="l" t="t" r="r" b="b"/>
            <a:pathLst>
              <a:path w="16" h="48">
                <a:moveTo>
                  <a:pt x="16" y="48"/>
                </a:moveTo>
                <a:lnTo>
                  <a:pt x="0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9" name=""/>
          <p:cNvSpPr/>
          <p:nvPr/>
        </p:nvSpPr>
        <p:spPr>
          <a:xfrm>
            <a:off x="4311720" y="2892600"/>
            <a:ext cx="7920" cy="3168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5" y="21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0" name=""/>
          <p:cNvSpPr/>
          <p:nvPr/>
        </p:nvSpPr>
        <p:spPr>
          <a:xfrm>
            <a:off x="4319640" y="2924280"/>
            <a:ext cx="33120" cy="60120"/>
          </a:xfrm>
          <a:custGeom>
            <a:avLst/>
            <a:gdLst/>
            <a:ahLst/>
            <a:rect l="l" t="t" r="r" b="b"/>
            <a:pathLst>
              <a:path w="21" h="42">
                <a:moveTo>
                  <a:pt x="0" y="0"/>
                </a:moveTo>
                <a:lnTo>
                  <a:pt x="6" y="26"/>
                </a:lnTo>
                <a:lnTo>
                  <a:pt x="21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1" name=""/>
          <p:cNvSpPr/>
          <p:nvPr/>
        </p:nvSpPr>
        <p:spPr>
          <a:xfrm>
            <a:off x="4336920" y="2984400"/>
            <a:ext cx="15840" cy="7920"/>
          </a:xfrm>
          <a:custGeom>
            <a:avLst/>
            <a:gdLst/>
            <a:ahLst/>
            <a:rect l="l" t="t" r="r" b="b"/>
            <a:pathLst>
              <a:path w="10" h="6">
                <a:moveTo>
                  <a:pt x="10" y="0"/>
                </a:moveTo>
                <a:lnTo>
                  <a:pt x="10" y="0"/>
                </a:lnTo>
                <a:lnTo>
                  <a:pt x="5" y="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2" name=""/>
          <p:cNvSpPr/>
          <p:nvPr/>
        </p:nvSpPr>
        <p:spPr>
          <a:xfrm>
            <a:off x="4311720" y="2970360"/>
            <a:ext cx="25200" cy="21960"/>
          </a:xfrm>
          <a:custGeom>
            <a:avLst/>
            <a:gdLst/>
            <a:ahLst/>
            <a:rect l="l" t="t" r="r" b="b"/>
            <a:pathLst>
              <a:path w="16" h="16">
                <a:moveTo>
                  <a:pt x="16" y="16"/>
                </a:moveTo>
                <a:lnTo>
                  <a:pt x="11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3" name=""/>
          <p:cNvSpPr/>
          <p:nvPr/>
        </p:nvSpPr>
        <p:spPr>
          <a:xfrm flipV="1">
            <a:off x="4311720" y="2930040"/>
            <a:ext cx="7920" cy="399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4" name=""/>
          <p:cNvSpPr/>
          <p:nvPr/>
        </p:nvSpPr>
        <p:spPr>
          <a:xfrm>
            <a:off x="4319640" y="2930400"/>
            <a:ext cx="25200" cy="6192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5" name=""/>
          <p:cNvSpPr/>
          <p:nvPr/>
        </p:nvSpPr>
        <p:spPr>
          <a:xfrm>
            <a:off x="4319640" y="2976480"/>
            <a:ext cx="11160" cy="30240"/>
          </a:xfrm>
          <a:custGeom>
            <a:avLst/>
            <a:gdLst/>
            <a:ahLst/>
            <a:rect l="l" t="t" r="r" b="b"/>
            <a:pathLst>
              <a:path w="6" h="21">
                <a:moveTo>
                  <a:pt x="6" y="0"/>
                </a:moveTo>
                <a:lnTo>
                  <a:pt x="0" y="11"/>
                </a:lnTo>
                <a:lnTo>
                  <a:pt x="6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6" name=""/>
          <p:cNvSpPr/>
          <p:nvPr/>
        </p:nvSpPr>
        <p:spPr>
          <a:xfrm>
            <a:off x="4319640" y="2976480"/>
            <a:ext cx="17280" cy="38160"/>
          </a:xfrm>
          <a:custGeom>
            <a:avLst/>
            <a:gdLst/>
            <a:ahLst/>
            <a:rect l="l" t="t" r="r" b="b"/>
            <a:pathLst>
              <a:path w="11" h="27">
                <a:moveTo>
                  <a:pt x="11" y="0"/>
                </a:moveTo>
                <a:lnTo>
                  <a:pt x="6" y="5"/>
                </a:lnTo>
                <a:lnTo>
                  <a:pt x="6" y="21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7" name=""/>
          <p:cNvSpPr/>
          <p:nvPr/>
        </p:nvSpPr>
        <p:spPr>
          <a:xfrm>
            <a:off x="4311720" y="2976480"/>
            <a:ext cx="25200" cy="30240"/>
          </a:xfrm>
          <a:custGeom>
            <a:avLst/>
            <a:gdLst/>
            <a:ahLst/>
            <a:rect l="l" t="t" r="r" b="b"/>
            <a:pathLst>
              <a:path w="16" h="21">
                <a:moveTo>
                  <a:pt x="16" y="5"/>
                </a:moveTo>
                <a:lnTo>
                  <a:pt x="16" y="21"/>
                </a:lnTo>
                <a:lnTo>
                  <a:pt x="5" y="21"/>
                </a:lnTo>
                <a:lnTo>
                  <a:pt x="0" y="11"/>
                </a:lnTo>
                <a:lnTo>
                  <a:pt x="1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8" name=""/>
          <p:cNvSpPr/>
          <p:nvPr/>
        </p:nvSpPr>
        <p:spPr>
          <a:xfrm>
            <a:off x="4319640" y="2930400"/>
            <a:ext cx="25200" cy="6192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9" name=""/>
          <p:cNvSpPr/>
          <p:nvPr/>
        </p:nvSpPr>
        <p:spPr>
          <a:xfrm>
            <a:off x="4311720" y="3030480"/>
            <a:ext cx="66600" cy="30240"/>
          </a:xfrm>
          <a:custGeom>
            <a:avLst/>
            <a:gdLst/>
            <a:ahLst/>
            <a:rect l="l" t="t" r="r" b="b"/>
            <a:pathLst>
              <a:path w="42" h="21">
                <a:moveTo>
                  <a:pt x="42" y="11"/>
                </a:moveTo>
                <a:lnTo>
                  <a:pt x="42" y="0"/>
                </a:lnTo>
                <a:lnTo>
                  <a:pt x="0" y="11"/>
                </a:lnTo>
                <a:lnTo>
                  <a:pt x="5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0" name=""/>
          <p:cNvSpPr/>
          <p:nvPr/>
        </p:nvSpPr>
        <p:spPr>
          <a:xfrm>
            <a:off x="4344840" y="3046320"/>
            <a:ext cx="14400" cy="1440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1" name=""/>
          <p:cNvSpPr/>
          <p:nvPr/>
        </p:nvSpPr>
        <p:spPr>
          <a:xfrm>
            <a:off x="4303800" y="3022560"/>
            <a:ext cx="7920" cy="47520"/>
          </a:xfrm>
          <a:custGeom>
            <a:avLst/>
            <a:gdLst/>
            <a:ahLst/>
            <a:rect l="l" t="t" r="r" b="b"/>
            <a:pathLst>
              <a:path w="5" h="32">
                <a:moveTo>
                  <a:pt x="0" y="0"/>
                </a:moveTo>
                <a:lnTo>
                  <a:pt x="0" y="5"/>
                </a:lnTo>
                <a:lnTo>
                  <a:pt x="5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2" name=""/>
          <p:cNvSpPr/>
          <p:nvPr/>
        </p:nvSpPr>
        <p:spPr>
          <a:xfrm>
            <a:off x="4443480" y="3129120"/>
            <a:ext cx="15840" cy="3960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27"/>
                </a:moveTo>
                <a:lnTo>
                  <a:pt x="10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3" name=""/>
          <p:cNvSpPr/>
          <p:nvPr/>
        </p:nvSpPr>
        <p:spPr>
          <a:xfrm flipH="1">
            <a:off x="4427640" y="3382920"/>
            <a:ext cx="39600" cy="316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4" name=""/>
          <p:cNvSpPr/>
          <p:nvPr/>
        </p:nvSpPr>
        <p:spPr>
          <a:xfrm>
            <a:off x="4427640" y="3206880"/>
            <a:ext cx="115920" cy="23760"/>
          </a:xfrm>
          <a:custGeom>
            <a:avLst/>
            <a:gdLst/>
            <a:ahLst/>
            <a:rect l="l" t="t" r="r" b="b"/>
            <a:pathLst>
              <a:path w="72" h="16">
                <a:moveTo>
                  <a:pt x="0" y="16"/>
                </a:moveTo>
                <a:lnTo>
                  <a:pt x="51" y="5"/>
                </a:lnTo>
                <a:lnTo>
                  <a:pt x="51" y="0"/>
                </a:lnTo>
                <a:lnTo>
                  <a:pt x="7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5" name=""/>
          <p:cNvSpPr/>
          <p:nvPr/>
        </p:nvSpPr>
        <p:spPr>
          <a:xfrm>
            <a:off x="4616280" y="3046320"/>
            <a:ext cx="47880" cy="30240"/>
          </a:xfrm>
          <a:custGeom>
            <a:avLst/>
            <a:gdLst/>
            <a:ahLst/>
            <a:rect l="l" t="t" r="r" b="b"/>
            <a:pathLst>
              <a:path w="31" h="21">
                <a:moveTo>
                  <a:pt x="0" y="5"/>
                </a:moveTo>
                <a:lnTo>
                  <a:pt x="21" y="5"/>
                </a:lnTo>
                <a:lnTo>
                  <a:pt x="26" y="21"/>
                </a:lnTo>
                <a:lnTo>
                  <a:pt x="31" y="21"/>
                </a:lnTo>
                <a:lnTo>
                  <a:pt x="26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6" name=""/>
          <p:cNvSpPr/>
          <p:nvPr/>
        </p:nvSpPr>
        <p:spPr>
          <a:xfrm>
            <a:off x="4525920" y="2870280"/>
            <a:ext cx="273240" cy="54000"/>
          </a:xfrm>
          <a:custGeom>
            <a:avLst/>
            <a:gdLst/>
            <a:ahLst/>
            <a:rect l="l" t="t" r="r" b="b"/>
            <a:pathLst>
              <a:path w="171" h="37">
                <a:moveTo>
                  <a:pt x="93" y="0"/>
                </a:moveTo>
                <a:lnTo>
                  <a:pt x="99" y="32"/>
                </a:lnTo>
                <a:lnTo>
                  <a:pt x="124" y="26"/>
                </a:lnTo>
                <a:lnTo>
                  <a:pt x="130" y="37"/>
                </a:lnTo>
                <a:lnTo>
                  <a:pt x="171" y="32"/>
                </a:lnTo>
                <a:lnTo>
                  <a:pt x="150" y="32"/>
                </a:lnTo>
                <a:lnTo>
                  <a:pt x="145" y="16"/>
                </a:lnTo>
                <a:lnTo>
                  <a:pt x="135" y="16"/>
                </a:lnTo>
                <a:lnTo>
                  <a:pt x="135" y="5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7" name=""/>
          <p:cNvSpPr/>
          <p:nvPr/>
        </p:nvSpPr>
        <p:spPr>
          <a:xfrm>
            <a:off x="4781520" y="2898720"/>
            <a:ext cx="17640" cy="17640"/>
          </a:xfrm>
          <a:custGeom>
            <a:avLst/>
            <a:gdLst/>
            <a:ahLst/>
            <a:rect l="l" t="t" r="r" b="b"/>
            <a:pathLst>
              <a:path w="10" h="11">
                <a:moveTo>
                  <a:pt x="5" y="0"/>
                </a:moveTo>
                <a:lnTo>
                  <a:pt x="0" y="5"/>
                </a:lnTo>
                <a:lnTo>
                  <a:pt x="10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8" name=""/>
          <p:cNvSpPr/>
          <p:nvPr/>
        </p:nvSpPr>
        <p:spPr>
          <a:xfrm>
            <a:off x="4707000" y="2824200"/>
            <a:ext cx="25200" cy="14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9" name=""/>
          <p:cNvSpPr/>
          <p:nvPr/>
        </p:nvSpPr>
        <p:spPr>
          <a:xfrm>
            <a:off x="4443480" y="2739960"/>
            <a:ext cx="66600" cy="114480"/>
          </a:xfrm>
          <a:custGeom>
            <a:avLst/>
            <a:gdLst/>
            <a:ahLst/>
            <a:rect l="l" t="t" r="r" b="b"/>
            <a:pathLst>
              <a:path w="41" h="79">
                <a:moveTo>
                  <a:pt x="41" y="63"/>
                </a:moveTo>
                <a:lnTo>
                  <a:pt x="41" y="74"/>
                </a:lnTo>
                <a:lnTo>
                  <a:pt x="41" y="79"/>
                </a:lnTo>
                <a:lnTo>
                  <a:pt x="36" y="63"/>
                </a:lnTo>
                <a:lnTo>
                  <a:pt x="26" y="58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0" name=""/>
          <p:cNvSpPr/>
          <p:nvPr/>
        </p:nvSpPr>
        <p:spPr>
          <a:xfrm>
            <a:off x="4435560" y="2693880"/>
            <a:ext cx="15840" cy="2232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16"/>
                </a:moveTo>
                <a:lnTo>
                  <a:pt x="0" y="5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1" name=""/>
          <p:cNvSpPr/>
          <p:nvPr/>
        </p:nvSpPr>
        <p:spPr>
          <a:xfrm>
            <a:off x="4987800" y="3006720"/>
            <a:ext cx="41400" cy="14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2" name=""/>
          <p:cNvSpPr/>
          <p:nvPr/>
        </p:nvSpPr>
        <p:spPr>
          <a:xfrm flipH="1" flipV="1">
            <a:off x="4053960" y="2739960"/>
            <a:ext cx="225720" cy="6048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3" name=""/>
          <p:cNvSpPr/>
          <p:nvPr/>
        </p:nvSpPr>
        <p:spPr>
          <a:xfrm>
            <a:off x="3875040" y="3344760"/>
            <a:ext cx="73080" cy="76320"/>
          </a:xfrm>
          <a:custGeom>
            <a:avLst/>
            <a:gdLst/>
            <a:ahLst/>
            <a:rect l="l" t="t" r="r" b="b"/>
            <a:pathLst>
              <a:path w="46" h="53">
                <a:moveTo>
                  <a:pt x="46" y="53"/>
                </a:moveTo>
                <a:lnTo>
                  <a:pt x="10" y="27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4" name=""/>
          <p:cNvSpPr/>
          <p:nvPr/>
        </p:nvSpPr>
        <p:spPr>
          <a:xfrm>
            <a:off x="4336920" y="4357800"/>
            <a:ext cx="173160" cy="122040"/>
          </a:xfrm>
          <a:custGeom>
            <a:avLst/>
            <a:gdLst/>
            <a:ahLst/>
            <a:rect l="l" t="t" r="r" b="b"/>
            <a:pathLst>
              <a:path w="108" h="85">
                <a:moveTo>
                  <a:pt x="31" y="69"/>
                </a:moveTo>
                <a:lnTo>
                  <a:pt x="57" y="48"/>
                </a:lnTo>
                <a:lnTo>
                  <a:pt x="72" y="64"/>
                </a:lnTo>
                <a:lnTo>
                  <a:pt x="87" y="64"/>
                </a:lnTo>
                <a:lnTo>
                  <a:pt x="98" y="53"/>
                </a:lnTo>
                <a:lnTo>
                  <a:pt x="82" y="32"/>
                </a:lnTo>
                <a:lnTo>
                  <a:pt x="108" y="11"/>
                </a:lnTo>
                <a:lnTo>
                  <a:pt x="103" y="0"/>
                </a:lnTo>
                <a:lnTo>
                  <a:pt x="41" y="53"/>
                </a:lnTo>
                <a:lnTo>
                  <a:pt x="20" y="64"/>
                </a:lnTo>
                <a:lnTo>
                  <a:pt x="0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5" name=""/>
          <p:cNvSpPr/>
          <p:nvPr/>
        </p:nvSpPr>
        <p:spPr>
          <a:xfrm>
            <a:off x="4502160" y="4027320"/>
            <a:ext cx="426960" cy="400320"/>
          </a:xfrm>
          <a:custGeom>
            <a:avLst/>
            <a:gdLst/>
            <a:ahLst/>
            <a:rect l="l" t="t" r="r" b="b"/>
            <a:pathLst>
              <a:path w="268" h="276">
                <a:moveTo>
                  <a:pt x="0" y="239"/>
                </a:moveTo>
                <a:lnTo>
                  <a:pt x="31" y="249"/>
                </a:lnTo>
                <a:lnTo>
                  <a:pt x="52" y="265"/>
                </a:lnTo>
                <a:lnTo>
                  <a:pt x="62" y="270"/>
                </a:lnTo>
                <a:lnTo>
                  <a:pt x="83" y="260"/>
                </a:lnTo>
                <a:lnTo>
                  <a:pt x="139" y="249"/>
                </a:lnTo>
                <a:lnTo>
                  <a:pt x="155" y="249"/>
                </a:lnTo>
                <a:lnTo>
                  <a:pt x="176" y="276"/>
                </a:lnTo>
                <a:lnTo>
                  <a:pt x="227" y="244"/>
                </a:lnTo>
                <a:lnTo>
                  <a:pt x="258" y="217"/>
                </a:lnTo>
                <a:lnTo>
                  <a:pt x="243" y="212"/>
                </a:lnTo>
                <a:lnTo>
                  <a:pt x="243" y="207"/>
                </a:lnTo>
                <a:lnTo>
                  <a:pt x="212" y="186"/>
                </a:lnTo>
                <a:lnTo>
                  <a:pt x="181" y="196"/>
                </a:lnTo>
                <a:lnTo>
                  <a:pt x="176" y="191"/>
                </a:lnTo>
                <a:lnTo>
                  <a:pt x="170" y="191"/>
                </a:lnTo>
                <a:lnTo>
                  <a:pt x="155" y="143"/>
                </a:lnTo>
                <a:lnTo>
                  <a:pt x="124" y="133"/>
                </a:lnTo>
                <a:lnTo>
                  <a:pt x="119" y="138"/>
                </a:lnTo>
                <a:lnTo>
                  <a:pt x="98" y="117"/>
                </a:lnTo>
                <a:lnTo>
                  <a:pt x="103" y="43"/>
                </a:lnTo>
                <a:lnTo>
                  <a:pt x="93" y="11"/>
                </a:lnTo>
                <a:lnTo>
                  <a:pt x="93" y="0"/>
                </a:lnTo>
                <a:lnTo>
                  <a:pt x="52" y="16"/>
                </a:lnTo>
                <a:lnTo>
                  <a:pt x="41" y="16"/>
                </a:lnTo>
                <a:lnTo>
                  <a:pt x="46" y="43"/>
                </a:lnTo>
                <a:lnTo>
                  <a:pt x="52" y="64"/>
                </a:lnTo>
                <a:lnTo>
                  <a:pt x="62" y="37"/>
                </a:lnTo>
                <a:lnTo>
                  <a:pt x="103" y="43"/>
                </a:lnTo>
                <a:lnTo>
                  <a:pt x="114" y="48"/>
                </a:lnTo>
                <a:lnTo>
                  <a:pt x="119" y="69"/>
                </a:lnTo>
                <a:lnTo>
                  <a:pt x="145" y="64"/>
                </a:lnTo>
                <a:lnTo>
                  <a:pt x="201" y="85"/>
                </a:lnTo>
                <a:lnTo>
                  <a:pt x="248" y="69"/>
                </a:lnTo>
                <a:lnTo>
                  <a:pt x="268" y="13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6" name=""/>
          <p:cNvSpPr/>
          <p:nvPr/>
        </p:nvSpPr>
        <p:spPr>
          <a:xfrm>
            <a:off x="4386240" y="4143240"/>
            <a:ext cx="271440" cy="160560"/>
          </a:xfrm>
          <a:custGeom>
            <a:avLst/>
            <a:gdLst/>
            <a:ahLst/>
            <a:rect l="l" t="t" r="r" b="b"/>
            <a:pathLst>
              <a:path w="170" h="111">
                <a:moveTo>
                  <a:pt x="170" y="26"/>
                </a:moveTo>
                <a:lnTo>
                  <a:pt x="72" y="37"/>
                </a:lnTo>
                <a:lnTo>
                  <a:pt x="51" y="42"/>
                </a:lnTo>
                <a:lnTo>
                  <a:pt x="15" y="58"/>
                </a:lnTo>
                <a:lnTo>
                  <a:pt x="0" y="111"/>
                </a:lnTo>
                <a:lnTo>
                  <a:pt x="41" y="63"/>
                </a:lnTo>
                <a:lnTo>
                  <a:pt x="77" y="42"/>
                </a:lnTo>
                <a:lnTo>
                  <a:pt x="9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7" name=""/>
          <p:cNvSpPr/>
          <p:nvPr/>
        </p:nvSpPr>
        <p:spPr>
          <a:xfrm>
            <a:off x="4533840" y="4119480"/>
            <a:ext cx="39600" cy="23760"/>
          </a:xfrm>
          <a:custGeom>
            <a:avLst/>
            <a:gdLst/>
            <a:ahLst/>
            <a:rect l="l" t="t" r="r" b="b"/>
            <a:pathLst>
              <a:path w="25" h="16">
                <a:moveTo>
                  <a:pt x="0" y="16"/>
                </a:moveTo>
                <a:lnTo>
                  <a:pt x="5" y="16"/>
                </a:lnTo>
                <a:lnTo>
                  <a:pt x="15" y="5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8" name=""/>
          <p:cNvSpPr/>
          <p:nvPr/>
        </p:nvSpPr>
        <p:spPr>
          <a:xfrm>
            <a:off x="4573440" y="4081320"/>
            <a:ext cx="27000" cy="38160"/>
          </a:xfrm>
          <a:custGeom>
            <a:avLst/>
            <a:gdLst/>
            <a:ahLst/>
            <a:rect l="l" t="t" r="r" b="b"/>
            <a:pathLst>
              <a:path w="16" h="27">
                <a:moveTo>
                  <a:pt x="0" y="27"/>
                </a:moveTo>
                <a:lnTo>
                  <a:pt x="6" y="21"/>
                </a:lnTo>
                <a:lnTo>
                  <a:pt x="11" y="6"/>
                </a:lnTo>
                <a:lnTo>
                  <a:pt x="16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9" name=""/>
          <p:cNvSpPr/>
          <p:nvPr/>
        </p:nvSpPr>
        <p:spPr>
          <a:xfrm>
            <a:off x="4378320" y="4303800"/>
            <a:ext cx="7920" cy="38160"/>
          </a:xfrm>
          <a:custGeom>
            <a:avLst/>
            <a:gdLst/>
            <a:ahLst/>
            <a:rect l="l" t="t" r="r" b="b"/>
            <a:pathLst>
              <a:path w="5" h="26">
                <a:moveTo>
                  <a:pt x="5" y="0"/>
                </a:moveTo>
                <a:lnTo>
                  <a:pt x="5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0" name=""/>
          <p:cNvSpPr/>
          <p:nvPr/>
        </p:nvSpPr>
        <p:spPr>
          <a:xfrm>
            <a:off x="4359240" y="4341960"/>
            <a:ext cx="19080" cy="31680"/>
          </a:xfrm>
          <a:custGeom>
            <a:avLst/>
            <a:gdLst/>
            <a:ahLst/>
            <a:rect l="l" t="t" r="r" b="b"/>
            <a:pathLst>
              <a:path w="11" h="22">
                <a:moveTo>
                  <a:pt x="11" y="0"/>
                </a:moveTo>
                <a:lnTo>
                  <a:pt x="11" y="6"/>
                </a:lnTo>
                <a:lnTo>
                  <a:pt x="11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1" name=""/>
          <p:cNvSpPr/>
          <p:nvPr/>
        </p:nvSpPr>
        <p:spPr>
          <a:xfrm>
            <a:off x="4311720" y="4373640"/>
            <a:ext cx="47520" cy="30240"/>
          </a:xfrm>
          <a:custGeom>
            <a:avLst/>
            <a:gdLst/>
            <a:ahLst/>
            <a:rect l="l" t="t" r="r" b="b"/>
            <a:pathLst>
              <a:path w="31" h="21">
                <a:moveTo>
                  <a:pt x="31" y="0"/>
                </a:moveTo>
                <a:lnTo>
                  <a:pt x="26" y="0"/>
                </a:lnTo>
                <a:lnTo>
                  <a:pt x="16" y="5"/>
                </a:lnTo>
                <a:lnTo>
                  <a:pt x="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2" name=""/>
          <p:cNvSpPr/>
          <p:nvPr/>
        </p:nvSpPr>
        <p:spPr>
          <a:xfrm>
            <a:off x="4343400" y="4211640"/>
            <a:ext cx="181080" cy="222120"/>
          </a:xfrm>
          <a:custGeom>
            <a:avLst/>
            <a:gdLst/>
            <a:ahLst/>
            <a:rect l="l" t="t" r="r" b="b"/>
            <a:pathLst>
              <a:path w="114" h="154">
                <a:moveTo>
                  <a:pt x="52" y="154"/>
                </a:moveTo>
                <a:lnTo>
                  <a:pt x="41" y="143"/>
                </a:lnTo>
                <a:lnTo>
                  <a:pt x="21" y="149"/>
                </a:lnTo>
                <a:lnTo>
                  <a:pt x="10" y="133"/>
                </a:lnTo>
                <a:lnTo>
                  <a:pt x="0" y="128"/>
                </a:lnTo>
                <a:lnTo>
                  <a:pt x="0" y="112"/>
                </a:lnTo>
                <a:lnTo>
                  <a:pt x="0" y="85"/>
                </a:lnTo>
                <a:lnTo>
                  <a:pt x="52" y="75"/>
                </a:lnTo>
                <a:lnTo>
                  <a:pt x="52" y="53"/>
                </a:lnTo>
                <a:lnTo>
                  <a:pt x="57" y="75"/>
                </a:lnTo>
                <a:lnTo>
                  <a:pt x="88" y="69"/>
                </a:lnTo>
                <a:lnTo>
                  <a:pt x="93" y="75"/>
                </a:lnTo>
                <a:lnTo>
                  <a:pt x="98" y="64"/>
                </a:lnTo>
                <a:lnTo>
                  <a:pt x="114" y="64"/>
                </a:lnTo>
                <a:lnTo>
                  <a:pt x="114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3" name=""/>
          <p:cNvSpPr/>
          <p:nvPr/>
        </p:nvSpPr>
        <p:spPr>
          <a:xfrm>
            <a:off x="4573440" y="4051440"/>
            <a:ext cx="90720" cy="45720"/>
          </a:xfrm>
          <a:custGeom>
            <a:avLst/>
            <a:gdLst/>
            <a:ahLst/>
            <a:rect l="l" t="t" r="r" b="b"/>
            <a:pathLst>
              <a:path w="57" h="32">
                <a:moveTo>
                  <a:pt x="0" y="0"/>
                </a:moveTo>
                <a:lnTo>
                  <a:pt x="16" y="5"/>
                </a:lnTo>
                <a:lnTo>
                  <a:pt x="31" y="0"/>
                </a:lnTo>
                <a:lnTo>
                  <a:pt x="42" y="0"/>
                </a:lnTo>
                <a:lnTo>
                  <a:pt x="52" y="5"/>
                </a:lnTo>
                <a:lnTo>
                  <a:pt x="57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4" name=""/>
          <p:cNvSpPr/>
          <p:nvPr/>
        </p:nvSpPr>
        <p:spPr>
          <a:xfrm>
            <a:off x="4664160" y="4057560"/>
            <a:ext cx="36360" cy="39600"/>
          </a:xfrm>
          <a:custGeom>
            <a:avLst/>
            <a:gdLst/>
            <a:ahLst/>
            <a:rect l="l" t="t" r="r" b="b"/>
            <a:pathLst>
              <a:path w="21" h="27">
                <a:moveTo>
                  <a:pt x="0" y="27"/>
                </a:moveTo>
                <a:lnTo>
                  <a:pt x="0" y="22"/>
                </a:lnTo>
                <a:lnTo>
                  <a:pt x="11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5" name=""/>
          <p:cNvSpPr/>
          <p:nvPr/>
        </p:nvSpPr>
        <p:spPr>
          <a:xfrm>
            <a:off x="4732200" y="3851280"/>
            <a:ext cx="39960" cy="76320"/>
          </a:xfrm>
          <a:custGeom>
            <a:avLst/>
            <a:gdLst/>
            <a:ahLst/>
            <a:rect l="l" t="t" r="r" b="b"/>
            <a:pathLst>
              <a:path w="25" h="53">
                <a:moveTo>
                  <a:pt x="25" y="53"/>
                </a:moveTo>
                <a:lnTo>
                  <a:pt x="10" y="43"/>
                </a:lnTo>
                <a:lnTo>
                  <a:pt x="0" y="32"/>
                </a:lnTo>
                <a:lnTo>
                  <a:pt x="5" y="27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6" name=""/>
          <p:cNvSpPr/>
          <p:nvPr/>
        </p:nvSpPr>
        <p:spPr>
          <a:xfrm>
            <a:off x="5183280" y="3751200"/>
            <a:ext cx="190440" cy="85680"/>
          </a:xfrm>
          <a:custGeom>
            <a:avLst/>
            <a:gdLst/>
            <a:ahLst/>
            <a:rect l="l" t="t" r="r" b="b"/>
            <a:pathLst>
              <a:path w="119" h="59">
                <a:moveTo>
                  <a:pt x="0" y="6"/>
                </a:moveTo>
                <a:lnTo>
                  <a:pt x="0" y="53"/>
                </a:lnTo>
                <a:lnTo>
                  <a:pt x="26" y="59"/>
                </a:lnTo>
                <a:lnTo>
                  <a:pt x="37" y="53"/>
                </a:lnTo>
                <a:lnTo>
                  <a:pt x="57" y="43"/>
                </a:lnTo>
                <a:lnTo>
                  <a:pt x="83" y="37"/>
                </a:lnTo>
                <a:lnTo>
                  <a:pt x="93" y="37"/>
                </a:lnTo>
                <a:lnTo>
                  <a:pt x="11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7" name=""/>
          <p:cNvSpPr/>
          <p:nvPr/>
        </p:nvSpPr>
        <p:spPr>
          <a:xfrm>
            <a:off x="5415120" y="3736800"/>
            <a:ext cx="133200" cy="84240"/>
          </a:xfrm>
          <a:custGeom>
            <a:avLst/>
            <a:gdLst/>
            <a:ahLst/>
            <a:rect l="l" t="t" r="r" b="b"/>
            <a:pathLst>
              <a:path w="83" h="58">
                <a:moveTo>
                  <a:pt x="83" y="53"/>
                </a:moveTo>
                <a:lnTo>
                  <a:pt x="62" y="10"/>
                </a:lnTo>
                <a:lnTo>
                  <a:pt x="0" y="0"/>
                </a:lnTo>
                <a:lnTo>
                  <a:pt x="16" y="26"/>
                </a:lnTo>
                <a:lnTo>
                  <a:pt x="21" y="32"/>
                </a:lnTo>
                <a:lnTo>
                  <a:pt x="52" y="47"/>
                </a:lnTo>
                <a:lnTo>
                  <a:pt x="72" y="5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8" name=""/>
          <p:cNvSpPr/>
          <p:nvPr/>
        </p:nvSpPr>
        <p:spPr>
          <a:xfrm>
            <a:off x="5143680" y="3827520"/>
            <a:ext cx="164880" cy="146160"/>
          </a:xfrm>
          <a:custGeom>
            <a:avLst/>
            <a:gdLst/>
            <a:ahLst/>
            <a:rect l="l" t="t" r="r" b="b"/>
            <a:pathLst>
              <a:path w="103" h="101">
                <a:moveTo>
                  <a:pt x="5" y="101"/>
                </a:moveTo>
                <a:lnTo>
                  <a:pt x="0" y="96"/>
                </a:lnTo>
                <a:lnTo>
                  <a:pt x="25" y="0"/>
                </a:lnTo>
                <a:lnTo>
                  <a:pt x="41" y="27"/>
                </a:lnTo>
                <a:lnTo>
                  <a:pt x="103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9" name=""/>
          <p:cNvSpPr/>
          <p:nvPr/>
        </p:nvSpPr>
        <p:spPr>
          <a:xfrm>
            <a:off x="4838760" y="4357800"/>
            <a:ext cx="314280" cy="169920"/>
          </a:xfrm>
          <a:custGeom>
            <a:avLst/>
            <a:gdLst/>
            <a:ahLst/>
            <a:rect l="l" t="t" r="r" b="b"/>
            <a:pathLst>
              <a:path w="196" h="117">
                <a:moveTo>
                  <a:pt x="0" y="80"/>
                </a:moveTo>
                <a:lnTo>
                  <a:pt x="10" y="74"/>
                </a:lnTo>
                <a:lnTo>
                  <a:pt x="31" y="69"/>
                </a:lnTo>
                <a:lnTo>
                  <a:pt x="46" y="48"/>
                </a:lnTo>
                <a:lnTo>
                  <a:pt x="72" y="27"/>
                </a:lnTo>
                <a:lnTo>
                  <a:pt x="93" y="27"/>
                </a:lnTo>
                <a:lnTo>
                  <a:pt x="98" y="27"/>
                </a:lnTo>
                <a:lnTo>
                  <a:pt x="134" y="21"/>
                </a:lnTo>
                <a:lnTo>
                  <a:pt x="160" y="0"/>
                </a:lnTo>
                <a:lnTo>
                  <a:pt x="191" y="32"/>
                </a:lnTo>
                <a:lnTo>
                  <a:pt x="196" y="11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0" name=""/>
          <p:cNvSpPr/>
          <p:nvPr/>
        </p:nvSpPr>
        <p:spPr>
          <a:xfrm>
            <a:off x="5143680" y="4154400"/>
            <a:ext cx="99720" cy="84240"/>
          </a:xfrm>
          <a:custGeom>
            <a:avLst/>
            <a:gdLst/>
            <a:ahLst/>
            <a:rect l="l" t="t" r="r" b="b"/>
            <a:pathLst>
              <a:path w="62" h="58">
                <a:moveTo>
                  <a:pt x="62" y="21"/>
                </a:moveTo>
                <a:lnTo>
                  <a:pt x="56" y="32"/>
                </a:lnTo>
                <a:lnTo>
                  <a:pt x="46" y="42"/>
                </a:lnTo>
                <a:lnTo>
                  <a:pt x="41" y="58"/>
                </a:lnTo>
                <a:lnTo>
                  <a:pt x="36" y="58"/>
                </a:lnTo>
                <a:lnTo>
                  <a:pt x="15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1" name=""/>
          <p:cNvSpPr/>
          <p:nvPr/>
        </p:nvSpPr>
        <p:spPr>
          <a:xfrm>
            <a:off x="5548320" y="3529080"/>
            <a:ext cx="90360" cy="268200"/>
          </a:xfrm>
          <a:custGeom>
            <a:avLst/>
            <a:gdLst/>
            <a:ahLst/>
            <a:rect l="l" t="t" r="r" b="b"/>
            <a:pathLst>
              <a:path w="56" h="185">
                <a:moveTo>
                  <a:pt x="0" y="185"/>
                </a:moveTo>
                <a:lnTo>
                  <a:pt x="10" y="159"/>
                </a:lnTo>
                <a:lnTo>
                  <a:pt x="20" y="106"/>
                </a:lnTo>
                <a:lnTo>
                  <a:pt x="36" y="84"/>
                </a:lnTo>
                <a:lnTo>
                  <a:pt x="56" y="79"/>
                </a:lnTo>
                <a:lnTo>
                  <a:pt x="51" y="69"/>
                </a:lnTo>
                <a:lnTo>
                  <a:pt x="36" y="63"/>
                </a:lnTo>
                <a:lnTo>
                  <a:pt x="10" y="47"/>
                </a:lnTo>
                <a:lnTo>
                  <a:pt x="25" y="26"/>
                </a:lnTo>
                <a:lnTo>
                  <a:pt x="20" y="21"/>
                </a:lnTo>
                <a:lnTo>
                  <a:pt x="10" y="0"/>
                </a:lnTo>
                <a:lnTo>
                  <a:pt x="25" y="21"/>
                </a:lnTo>
                <a:lnTo>
                  <a:pt x="36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2" name=""/>
          <p:cNvSpPr/>
          <p:nvPr/>
        </p:nvSpPr>
        <p:spPr>
          <a:xfrm>
            <a:off x="5442120" y="3597120"/>
            <a:ext cx="39600" cy="972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6"/>
                </a:moveTo>
                <a:lnTo>
                  <a:pt x="5" y="0"/>
                </a:lnTo>
                <a:lnTo>
                  <a:pt x="15" y="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3" name=""/>
          <p:cNvSpPr/>
          <p:nvPr/>
        </p:nvSpPr>
        <p:spPr>
          <a:xfrm>
            <a:off x="5481720" y="3575160"/>
            <a:ext cx="33120" cy="2196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16"/>
                </a:moveTo>
                <a:lnTo>
                  <a:pt x="6" y="11"/>
                </a:lnTo>
                <a:lnTo>
                  <a:pt x="16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4" name=""/>
          <p:cNvSpPr/>
          <p:nvPr/>
        </p:nvSpPr>
        <p:spPr>
          <a:xfrm>
            <a:off x="5514840" y="3575160"/>
            <a:ext cx="15840" cy="792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5" name=""/>
          <p:cNvSpPr/>
          <p:nvPr/>
        </p:nvSpPr>
        <p:spPr>
          <a:xfrm>
            <a:off x="5530680" y="3583080"/>
            <a:ext cx="41400" cy="1440"/>
          </a:xfrm>
          <a:custGeom>
            <a:avLst/>
            <a:gdLst/>
            <a:ahLst/>
            <a:rect l="l" t="t" r="r" b="b"/>
            <a:pathLst>
              <a:path w="26" h="0">
                <a:moveTo>
                  <a:pt x="0" y="0"/>
                </a:moveTo>
                <a:lnTo>
                  <a:pt x="11" y="0"/>
                </a:lnTo>
                <a:lnTo>
                  <a:pt x="16" y="0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6" name=""/>
          <p:cNvSpPr/>
          <p:nvPr/>
        </p:nvSpPr>
        <p:spPr>
          <a:xfrm>
            <a:off x="5597640" y="3444840"/>
            <a:ext cx="15840" cy="31680"/>
          </a:xfrm>
          <a:custGeom>
            <a:avLst/>
            <a:gdLst/>
            <a:ahLst/>
            <a:rect l="l" t="t" r="r" b="b"/>
            <a:pathLst>
              <a:path w="10" h="22">
                <a:moveTo>
                  <a:pt x="5" y="0"/>
                </a:moveTo>
                <a:lnTo>
                  <a:pt x="10" y="11"/>
                </a:lnTo>
                <a:lnTo>
                  <a:pt x="5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7" name=""/>
          <p:cNvSpPr/>
          <p:nvPr/>
        </p:nvSpPr>
        <p:spPr>
          <a:xfrm>
            <a:off x="5597640" y="3476520"/>
            <a:ext cx="1440" cy="6480"/>
          </a:xfrm>
          <a:prstGeom prst="rect">
            <a:avLst/>
          </a:prstGeom>
          <a:noFill/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8" name=""/>
          <p:cNvSpPr/>
          <p:nvPr/>
        </p:nvSpPr>
        <p:spPr>
          <a:xfrm>
            <a:off x="5587920" y="34830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0"/>
                </a:moveTo>
                <a:lnTo>
                  <a:pt x="6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9" name=""/>
          <p:cNvSpPr/>
          <p:nvPr/>
        </p:nvSpPr>
        <p:spPr>
          <a:xfrm>
            <a:off x="5572080" y="3490920"/>
            <a:ext cx="15840" cy="3816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0"/>
                </a:moveTo>
                <a:lnTo>
                  <a:pt x="10" y="11"/>
                </a:lnTo>
                <a:lnTo>
                  <a:pt x="5" y="16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0" name=""/>
          <p:cNvSpPr/>
          <p:nvPr/>
        </p:nvSpPr>
        <p:spPr>
          <a:xfrm>
            <a:off x="5491080" y="3521160"/>
            <a:ext cx="81000" cy="7920"/>
          </a:xfrm>
          <a:custGeom>
            <a:avLst/>
            <a:gdLst/>
            <a:ahLst/>
            <a:rect l="l" t="t" r="r" b="b"/>
            <a:pathLst>
              <a:path w="51" h="6">
                <a:moveTo>
                  <a:pt x="51" y="6"/>
                </a:moveTo>
                <a:lnTo>
                  <a:pt x="36" y="6"/>
                </a:lnTo>
                <a:lnTo>
                  <a:pt x="20" y="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1" name=""/>
          <p:cNvSpPr/>
          <p:nvPr/>
        </p:nvSpPr>
        <p:spPr>
          <a:xfrm>
            <a:off x="5481720" y="3521160"/>
            <a:ext cx="9360" cy="144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2" name=""/>
          <p:cNvSpPr/>
          <p:nvPr/>
        </p:nvSpPr>
        <p:spPr>
          <a:xfrm>
            <a:off x="5646600" y="3460680"/>
            <a:ext cx="15840" cy="30240"/>
          </a:xfrm>
          <a:custGeom>
            <a:avLst/>
            <a:gdLst/>
            <a:ahLst/>
            <a:rect l="l" t="t" r="r" b="b"/>
            <a:pathLst>
              <a:path w="10" h="21">
                <a:moveTo>
                  <a:pt x="0" y="0"/>
                </a:moveTo>
                <a:lnTo>
                  <a:pt x="5" y="5"/>
                </a:lnTo>
                <a:lnTo>
                  <a:pt x="10" y="16"/>
                </a:lnTo>
                <a:lnTo>
                  <a:pt x="1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3" name=""/>
          <p:cNvSpPr/>
          <p:nvPr/>
        </p:nvSpPr>
        <p:spPr>
          <a:xfrm>
            <a:off x="5629320" y="3490920"/>
            <a:ext cx="33120" cy="6480"/>
          </a:xfrm>
          <a:custGeom>
            <a:avLst/>
            <a:gdLst/>
            <a:ahLst/>
            <a:rect l="l" t="t" r="r" b="b"/>
            <a:pathLst>
              <a:path w="21" h="5">
                <a:moveTo>
                  <a:pt x="21" y="0"/>
                </a:moveTo>
                <a:lnTo>
                  <a:pt x="16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4" name=""/>
          <p:cNvSpPr/>
          <p:nvPr/>
        </p:nvSpPr>
        <p:spPr>
          <a:xfrm>
            <a:off x="5613480" y="3460680"/>
            <a:ext cx="15840" cy="3024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21"/>
                </a:moveTo>
                <a:lnTo>
                  <a:pt x="10" y="16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5" name=""/>
          <p:cNvSpPr/>
          <p:nvPr/>
        </p:nvSpPr>
        <p:spPr>
          <a:xfrm>
            <a:off x="4765680" y="3360600"/>
            <a:ext cx="55440" cy="92160"/>
          </a:xfrm>
          <a:custGeom>
            <a:avLst/>
            <a:gdLst/>
            <a:ahLst/>
            <a:rect l="l" t="t" r="r" b="b"/>
            <a:pathLst>
              <a:path w="36" h="64">
                <a:moveTo>
                  <a:pt x="0" y="64"/>
                </a:moveTo>
                <a:lnTo>
                  <a:pt x="36" y="42"/>
                </a:lnTo>
                <a:lnTo>
                  <a:pt x="3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6" name=""/>
          <p:cNvSpPr/>
          <p:nvPr/>
        </p:nvSpPr>
        <p:spPr>
          <a:xfrm>
            <a:off x="1673280" y="3889440"/>
            <a:ext cx="230040" cy="237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7" name=""/>
          <p:cNvSpPr/>
          <p:nvPr/>
        </p:nvSpPr>
        <p:spPr>
          <a:xfrm>
            <a:off x="1521000" y="3862440"/>
            <a:ext cx="541080" cy="2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8" name=""/>
          <p:cNvSpPr/>
          <p:nvPr/>
        </p:nvSpPr>
        <p:spPr>
          <a:xfrm>
            <a:off x="1719360" y="39006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9" name=""/>
          <p:cNvSpPr/>
          <p:nvPr/>
        </p:nvSpPr>
        <p:spPr>
          <a:xfrm>
            <a:off x="1694520" y="39751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0" name=""/>
          <p:cNvSpPr/>
          <p:nvPr/>
        </p:nvSpPr>
        <p:spPr>
          <a:xfrm>
            <a:off x="1721160" y="40496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1" name=""/>
          <p:cNvSpPr/>
          <p:nvPr/>
        </p:nvSpPr>
        <p:spPr>
          <a:xfrm>
            <a:off x="4159080" y="4251240"/>
            <a:ext cx="289080" cy="1605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Entergy 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2" name=""/>
          <p:cNvSpPr/>
          <p:nvPr/>
        </p:nvSpPr>
        <p:spPr>
          <a:xfrm>
            <a:off x="4014720" y="4226040"/>
            <a:ext cx="5396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3" name=""/>
          <p:cNvSpPr/>
          <p:nvPr/>
        </p:nvSpPr>
        <p:spPr>
          <a:xfrm>
            <a:off x="4205160" y="2968560"/>
            <a:ext cx="53820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4" name=""/>
          <p:cNvSpPr/>
          <p:nvPr/>
        </p:nvSpPr>
        <p:spPr>
          <a:xfrm>
            <a:off x="4346280" y="300528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5" name=""/>
          <p:cNvSpPr/>
          <p:nvPr/>
        </p:nvSpPr>
        <p:spPr>
          <a:xfrm>
            <a:off x="4405320" y="30798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6" name=""/>
          <p:cNvSpPr/>
          <p:nvPr/>
        </p:nvSpPr>
        <p:spPr>
          <a:xfrm>
            <a:off x="3960720" y="4413240"/>
            <a:ext cx="53820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7" name=""/>
          <p:cNvSpPr/>
          <p:nvPr/>
        </p:nvSpPr>
        <p:spPr>
          <a:xfrm>
            <a:off x="830160" y="2679840"/>
            <a:ext cx="5382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8" name=""/>
          <p:cNvSpPr/>
          <p:nvPr/>
        </p:nvSpPr>
        <p:spPr>
          <a:xfrm flipH="1" flipV="1">
            <a:off x="4431960" y="4024080"/>
            <a:ext cx="65160" cy="20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9" name=""/>
          <p:cNvSpPr/>
          <p:nvPr/>
        </p:nvSpPr>
        <p:spPr>
          <a:xfrm flipH="1" flipV="1">
            <a:off x="4431960" y="4024080"/>
            <a:ext cx="65160" cy="20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0" name=""/>
          <p:cNvSpPr/>
          <p:nvPr/>
        </p:nvSpPr>
        <p:spPr>
          <a:xfrm>
            <a:off x="4740120" y="3882960"/>
            <a:ext cx="22320" cy="874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1" name=""/>
          <p:cNvSpPr/>
          <p:nvPr/>
        </p:nvSpPr>
        <p:spPr>
          <a:xfrm flipH="1">
            <a:off x="4457880" y="397836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2" name=""/>
          <p:cNvSpPr/>
          <p:nvPr/>
        </p:nvSpPr>
        <p:spPr>
          <a:xfrm flipH="1" flipV="1">
            <a:off x="4431960" y="4024080"/>
            <a:ext cx="65160" cy="20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3" name=""/>
          <p:cNvSpPr/>
          <p:nvPr/>
        </p:nvSpPr>
        <p:spPr>
          <a:xfrm flipH="1" flipV="1">
            <a:off x="4431960" y="4024080"/>
            <a:ext cx="65160" cy="20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4" name=""/>
          <p:cNvSpPr/>
          <p:nvPr/>
        </p:nvSpPr>
        <p:spPr>
          <a:xfrm>
            <a:off x="4383000" y="4094280"/>
            <a:ext cx="46080" cy="10476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5" name=""/>
          <p:cNvSpPr/>
          <p:nvPr/>
        </p:nvSpPr>
        <p:spPr>
          <a:xfrm flipH="1">
            <a:off x="4457880" y="397836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6" name=""/>
          <p:cNvSpPr/>
          <p:nvPr/>
        </p:nvSpPr>
        <p:spPr>
          <a:xfrm>
            <a:off x="4383000" y="4094280"/>
            <a:ext cx="46080" cy="10476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7" name=""/>
          <p:cNvSpPr/>
          <p:nvPr/>
        </p:nvSpPr>
        <p:spPr>
          <a:xfrm flipH="1">
            <a:off x="4457880" y="397836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8" name=""/>
          <p:cNvSpPr/>
          <p:nvPr/>
        </p:nvSpPr>
        <p:spPr>
          <a:xfrm>
            <a:off x="5032440" y="3944880"/>
            <a:ext cx="63360" cy="745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9" name=""/>
          <p:cNvSpPr/>
          <p:nvPr/>
        </p:nvSpPr>
        <p:spPr>
          <a:xfrm>
            <a:off x="4740120" y="3882960"/>
            <a:ext cx="22320" cy="874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0" name=""/>
          <p:cNvSpPr/>
          <p:nvPr/>
        </p:nvSpPr>
        <p:spPr>
          <a:xfrm>
            <a:off x="5032440" y="3944880"/>
            <a:ext cx="63360" cy="745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1" name=""/>
          <p:cNvSpPr/>
          <p:nvPr/>
        </p:nvSpPr>
        <p:spPr>
          <a:xfrm>
            <a:off x="4740120" y="3882960"/>
            <a:ext cx="22320" cy="874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2" name=""/>
          <p:cNvSpPr/>
          <p:nvPr/>
        </p:nvSpPr>
        <p:spPr>
          <a:xfrm>
            <a:off x="4740120" y="3882960"/>
            <a:ext cx="22320" cy="8748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3" name=""/>
          <p:cNvSpPr/>
          <p:nvPr/>
        </p:nvSpPr>
        <p:spPr>
          <a:xfrm flipH="1">
            <a:off x="4457880" y="3978360"/>
            <a:ext cx="1440" cy="58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4" name=""/>
          <p:cNvSpPr/>
          <p:nvPr/>
        </p:nvSpPr>
        <p:spPr>
          <a:xfrm flipH="1" flipV="1">
            <a:off x="4431960" y="4024080"/>
            <a:ext cx="65160" cy="20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5" name=""/>
          <p:cNvSpPr/>
          <p:nvPr/>
        </p:nvSpPr>
        <p:spPr>
          <a:xfrm>
            <a:off x="5262480" y="4186080"/>
            <a:ext cx="103320" cy="10800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6" name=""/>
          <p:cNvSpPr/>
          <p:nvPr/>
        </p:nvSpPr>
        <p:spPr>
          <a:xfrm>
            <a:off x="5262480" y="4186080"/>
            <a:ext cx="103320" cy="10800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7" name=""/>
          <p:cNvSpPr/>
          <p:nvPr/>
        </p:nvSpPr>
        <p:spPr>
          <a:xfrm>
            <a:off x="830160" y="2679840"/>
            <a:ext cx="5382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8" name=""/>
          <p:cNvSpPr/>
          <p:nvPr/>
        </p:nvSpPr>
        <p:spPr>
          <a:xfrm>
            <a:off x="1673280" y="3889440"/>
            <a:ext cx="230040" cy="237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9" name=""/>
          <p:cNvSpPr/>
          <p:nvPr/>
        </p:nvSpPr>
        <p:spPr>
          <a:xfrm>
            <a:off x="1521000" y="3862440"/>
            <a:ext cx="541080" cy="2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0" name=""/>
          <p:cNvSpPr/>
          <p:nvPr/>
        </p:nvSpPr>
        <p:spPr>
          <a:xfrm>
            <a:off x="1719360" y="39006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1" name=""/>
          <p:cNvSpPr/>
          <p:nvPr/>
        </p:nvSpPr>
        <p:spPr>
          <a:xfrm>
            <a:off x="1694520" y="39751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2" name=""/>
          <p:cNvSpPr/>
          <p:nvPr/>
        </p:nvSpPr>
        <p:spPr>
          <a:xfrm>
            <a:off x="1721160" y="40496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3" name=""/>
          <p:cNvSpPr/>
          <p:nvPr/>
        </p:nvSpPr>
        <p:spPr>
          <a:xfrm>
            <a:off x="4014720" y="4226040"/>
            <a:ext cx="5396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4" name=""/>
          <p:cNvSpPr/>
          <p:nvPr/>
        </p:nvSpPr>
        <p:spPr>
          <a:xfrm>
            <a:off x="4205160" y="2968560"/>
            <a:ext cx="538200" cy="22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5" name=""/>
          <p:cNvSpPr/>
          <p:nvPr/>
        </p:nvSpPr>
        <p:spPr>
          <a:xfrm>
            <a:off x="4346280" y="300528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6" name=""/>
          <p:cNvSpPr/>
          <p:nvPr/>
        </p:nvSpPr>
        <p:spPr>
          <a:xfrm>
            <a:off x="4405320" y="30798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7" name=""/>
          <p:cNvSpPr/>
          <p:nvPr/>
        </p:nvSpPr>
        <p:spPr>
          <a:xfrm>
            <a:off x="1673280" y="3889440"/>
            <a:ext cx="230040" cy="2379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8" name=""/>
          <p:cNvSpPr/>
          <p:nvPr/>
        </p:nvSpPr>
        <p:spPr>
          <a:xfrm>
            <a:off x="1521000" y="3862440"/>
            <a:ext cx="541080" cy="2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9" name=""/>
          <p:cNvSpPr/>
          <p:nvPr/>
        </p:nvSpPr>
        <p:spPr>
          <a:xfrm>
            <a:off x="1719360" y="390060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0" name=""/>
          <p:cNvSpPr/>
          <p:nvPr/>
        </p:nvSpPr>
        <p:spPr>
          <a:xfrm>
            <a:off x="1694520" y="397512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1" name=""/>
          <p:cNvSpPr/>
          <p:nvPr/>
        </p:nvSpPr>
        <p:spPr>
          <a:xfrm>
            <a:off x="1721160" y="404964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2" name=""/>
          <p:cNvSpPr/>
          <p:nvPr/>
        </p:nvSpPr>
        <p:spPr>
          <a:xfrm>
            <a:off x="4014720" y="4226040"/>
            <a:ext cx="5396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3" name=""/>
          <p:cNvSpPr/>
          <p:nvPr/>
        </p:nvSpPr>
        <p:spPr>
          <a:xfrm>
            <a:off x="4346280" y="300528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4" name=""/>
          <p:cNvSpPr/>
          <p:nvPr/>
        </p:nvSpPr>
        <p:spPr>
          <a:xfrm>
            <a:off x="4405320" y="30798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5" name=""/>
          <p:cNvSpPr/>
          <p:nvPr/>
        </p:nvSpPr>
        <p:spPr>
          <a:xfrm>
            <a:off x="1521000" y="3862440"/>
            <a:ext cx="541080" cy="29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6" name=""/>
          <p:cNvSpPr/>
          <p:nvPr/>
        </p:nvSpPr>
        <p:spPr>
          <a:xfrm>
            <a:off x="4014720" y="4226040"/>
            <a:ext cx="53964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7" name=""/>
          <p:cNvSpPr/>
          <p:nvPr/>
        </p:nvSpPr>
        <p:spPr>
          <a:xfrm>
            <a:off x="4224240" y="3282840"/>
            <a:ext cx="273240" cy="1587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08" name=""/>
          <p:cNvGrpSpPr/>
          <p:nvPr/>
        </p:nvGrpSpPr>
        <p:grpSpPr>
          <a:xfrm>
            <a:off x="1152360" y="2801880"/>
            <a:ext cx="227160" cy="160560"/>
            <a:chOff x="1152360" y="2801880"/>
            <a:chExt cx="227160" cy="160560"/>
          </a:xfrm>
        </p:grpSpPr>
        <p:sp>
          <p:nvSpPr>
            <p:cNvPr id="2809" name=""/>
            <p:cNvSpPr/>
            <p:nvPr/>
          </p:nvSpPr>
          <p:spPr>
            <a:xfrm>
              <a:off x="1152360" y="2801880"/>
              <a:ext cx="227160" cy="1605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810" name=""/>
            <p:cNvGrpSpPr/>
            <p:nvPr/>
          </p:nvGrpSpPr>
          <p:grpSpPr>
            <a:xfrm>
              <a:off x="1196280" y="2807640"/>
              <a:ext cx="142920" cy="154800"/>
              <a:chOff x="1196280" y="2807640"/>
              <a:chExt cx="142920" cy="154800"/>
            </a:xfrm>
          </p:grpSpPr>
          <p:sp>
            <p:nvSpPr>
              <p:cNvPr id="2811" name=""/>
              <p:cNvSpPr/>
              <p:nvPr/>
            </p:nvSpPr>
            <p:spPr>
              <a:xfrm>
                <a:off x="1196280" y="2807640"/>
                <a:ext cx="1429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2" name=""/>
              <p:cNvSpPr/>
              <p:nvPr/>
            </p:nvSpPr>
            <p:spPr>
              <a:xfrm>
                <a:off x="1197000" y="288612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2813" name=""/>
          <p:cNvGrpSpPr/>
          <p:nvPr/>
        </p:nvGrpSpPr>
        <p:grpSpPr>
          <a:xfrm>
            <a:off x="1673280" y="3889440"/>
            <a:ext cx="229680" cy="240840"/>
            <a:chOff x="1673280" y="3889440"/>
            <a:chExt cx="229680" cy="240840"/>
          </a:xfrm>
        </p:grpSpPr>
        <p:sp>
          <p:nvSpPr>
            <p:cNvPr id="2814" name=""/>
            <p:cNvSpPr/>
            <p:nvPr/>
          </p:nvSpPr>
          <p:spPr>
            <a:xfrm>
              <a:off x="1673280" y="3889440"/>
              <a:ext cx="229680" cy="23832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1722600" y="3896640"/>
              <a:ext cx="1537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Palo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1698840" y="3976560"/>
              <a:ext cx="178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1724040" y="405396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18" name=""/>
          <p:cNvSpPr/>
          <p:nvPr/>
        </p:nvSpPr>
        <p:spPr>
          <a:xfrm>
            <a:off x="838080" y="4680000"/>
            <a:ext cx="806400" cy="29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9" name=""/>
          <p:cNvSpPr/>
          <p:nvPr/>
        </p:nvSpPr>
        <p:spPr>
          <a:xfrm>
            <a:off x="838080" y="4680000"/>
            <a:ext cx="806400" cy="29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20" name=""/>
          <p:cNvGrpSpPr/>
          <p:nvPr/>
        </p:nvGrpSpPr>
        <p:grpSpPr>
          <a:xfrm>
            <a:off x="4302000" y="3083040"/>
            <a:ext cx="287280" cy="158760"/>
            <a:chOff x="4302000" y="3083040"/>
            <a:chExt cx="287280" cy="158760"/>
          </a:xfrm>
        </p:grpSpPr>
        <p:sp>
          <p:nvSpPr>
            <p:cNvPr id="2821" name=""/>
            <p:cNvSpPr/>
            <p:nvPr/>
          </p:nvSpPr>
          <p:spPr>
            <a:xfrm>
              <a:off x="4302000" y="3083040"/>
              <a:ext cx="287280" cy="158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822" name=""/>
            <p:cNvGrpSpPr/>
            <p:nvPr/>
          </p:nvGrpSpPr>
          <p:grpSpPr>
            <a:xfrm>
              <a:off x="4331520" y="3091680"/>
              <a:ext cx="239040" cy="149400"/>
              <a:chOff x="4331520" y="3091680"/>
              <a:chExt cx="239040" cy="149400"/>
            </a:xfrm>
          </p:grpSpPr>
          <p:sp>
            <p:nvSpPr>
              <p:cNvPr id="2823" name=""/>
              <p:cNvSpPr/>
              <p:nvPr/>
            </p:nvSpPr>
            <p:spPr>
              <a:xfrm>
                <a:off x="4331520" y="3091680"/>
                <a:ext cx="239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Cinergy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4" name=""/>
              <p:cNvSpPr/>
              <p:nvPr/>
            </p:nvSpPr>
            <p:spPr>
              <a:xfrm>
                <a:off x="4385160" y="316476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2825" name=""/>
          <p:cNvGrpSpPr/>
          <p:nvPr/>
        </p:nvGrpSpPr>
        <p:grpSpPr>
          <a:xfrm>
            <a:off x="4052880" y="2765520"/>
            <a:ext cx="290160" cy="165240"/>
            <a:chOff x="4052880" y="2765520"/>
            <a:chExt cx="290160" cy="165240"/>
          </a:xfrm>
        </p:grpSpPr>
        <p:sp>
          <p:nvSpPr>
            <p:cNvPr id="2826" name=""/>
            <p:cNvSpPr/>
            <p:nvPr/>
          </p:nvSpPr>
          <p:spPr>
            <a:xfrm>
              <a:off x="4052880" y="2765520"/>
              <a:ext cx="290160" cy="158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4059360" y="2778480"/>
              <a:ext cx="280440" cy="152280"/>
            </a:xfrm>
            <a:prstGeom prst="rect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ComEd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28" name=""/>
          <p:cNvGrpSpPr/>
          <p:nvPr/>
        </p:nvGrpSpPr>
        <p:grpSpPr>
          <a:xfrm>
            <a:off x="2938320" y="5043600"/>
            <a:ext cx="273240" cy="236160"/>
            <a:chOff x="2938320" y="5043600"/>
            <a:chExt cx="273240" cy="236160"/>
          </a:xfrm>
        </p:grpSpPr>
        <p:sp>
          <p:nvSpPr>
            <p:cNvPr id="2829" name=""/>
            <p:cNvSpPr/>
            <p:nvPr/>
          </p:nvSpPr>
          <p:spPr>
            <a:xfrm>
              <a:off x="2967120" y="504360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2938320" y="512028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31" name=""/>
          <p:cNvSpPr/>
          <p:nvPr/>
        </p:nvSpPr>
        <p:spPr>
          <a:xfrm>
            <a:off x="4222800" y="3282840"/>
            <a:ext cx="274680" cy="15876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2" name=""/>
          <p:cNvSpPr/>
          <p:nvPr/>
        </p:nvSpPr>
        <p:spPr>
          <a:xfrm>
            <a:off x="5481720" y="2830680"/>
            <a:ext cx="28404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PJM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3" name=""/>
          <p:cNvSpPr/>
          <p:nvPr/>
        </p:nvSpPr>
        <p:spPr>
          <a:xfrm>
            <a:off x="746280" y="5524560"/>
            <a:ext cx="4724280" cy="762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4" name=""/>
          <p:cNvSpPr/>
          <p:nvPr/>
        </p:nvSpPr>
        <p:spPr>
          <a:xfrm>
            <a:off x="2286000" y="5587920"/>
            <a:ext cx="7315200" cy="107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0520" indent="-29052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Market-Maker at Every Major Hub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Expanding Market Reach, Scalability, Information and Liquidity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Generating Consistent Growth Regardless of Market Conditions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5" name=""/>
          <p:cNvSpPr/>
          <p:nvPr/>
        </p:nvSpPr>
        <p:spPr>
          <a:xfrm>
            <a:off x="4552920" y="4048200"/>
            <a:ext cx="281160" cy="15228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TVA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36" name=""/>
          <p:cNvGrpSpPr/>
          <p:nvPr/>
        </p:nvGrpSpPr>
        <p:grpSpPr>
          <a:xfrm>
            <a:off x="5675400" y="2549520"/>
            <a:ext cx="129960" cy="96840"/>
            <a:chOff x="5675400" y="2549520"/>
            <a:chExt cx="129960" cy="96840"/>
          </a:xfrm>
        </p:grpSpPr>
        <p:sp>
          <p:nvSpPr>
            <p:cNvPr id="2837" name=""/>
            <p:cNvSpPr/>
            <p:nvPr/>
          </p:nvSpPr>
          <p:spPr>
            <a:xfrm>
              <a:off x="5675400" y="254952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5675400" y="254952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39" name=""/>
          <p:cNvSpPr/>
          <p:nvPr/>
        </p:nvSpPr>
        <p:spPr>
          <a:xfrm>
            <a:off x="5029200" y="4346640"/>
            <a:ext cx="38736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0" name=""/>
          <p:cNvSpPr/>
          <p:nvPr/>
        </p:nvSpPr>
        <p:spPr>
          <a:xfrm>
            <a:off x="4784760" y="3911760"/>
            <a:ext cx="39060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1" name=""/>
          <p:cNvSpPr/>
          <p:nvPr/>
        </p:nvSpPr>
        <p:spPr>
          <a:xfrm>
            <a:off x="4530600" y="3660840"/>
            <a:ext cx="38916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2" name=""/>
          <p:cNvSpPr/>
          <p:nvPr/>
        </p:nvSpPr>
        <p:spPr>
          <a:xfrm>
            <a:off x="4181400" y="2871720"/>
            <a:ext cx="387360" cy="3542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3" name=""/>
          <p:cNvSpPr/>
          <p:nvPr/>
        </p:nvSpPr>
        <p:spPr>
          <a:xfrm>
            <a:off x="3319560" y="3156120"/>
            <a:ext cx="388800" cy="3553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4" name=""/>
          <p:cNvSpPr/>
          <p:nvPr/>
        </p:nvSpPr>
        <p:spPr>
          <a:xfrm>
            <a:off x="3243240" y="2523960"/>
            <a:ext cx="388800" cy="355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5" name=""/>
          <p:cNvSpPr/>
          <p:nvPr/>
        </p:nvSpPr>
        <p:spPr>
          <a:xfrm>
            <a:off x="1549440" y="2571840"/>
            <a:ext cx="38736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6" name=""/>
          <p:cNvSpPr/>
          <p:nvPr/>
        </p:nvSpPr>
        <p:spPr>
          <a:xfrm>
            <a:off x="1073160" y="2514600"/>
            <a:ext cx="388800" cy="355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7" name=""/>
          <p:cNvSpPr/>
          <p:nvPr/>
        </p:nvSpPr>
        <p:spPr>
          <a:xfrm>
            <a:off x="676440" y="3087720"/>
            <a:ext cx="388800" cy="355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8" name=""/>
          <p:cNvSpPr/>
          <p:nvPr/>
        </p:nvSpPr>
        <p:spPr>
          <a:xfrm>
            <a:off x="1098720" y="3054240"/>
            <a:ext cx="387360" cy="3542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9" name=""/>
          <p:cNvSpPr/>
          <p:nvPr/>
        </p:nvSpPr>
        <p:spPr>
          <a:xfrm>
            <a:off x="1758960" y="3747960"/>
            <a:ext cx="387360" cy="3542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0" name=""/>
          <p:cNvSpPr/>
          <p:nvPr/>
        </p:nvSpPr>
        <p:spPr>
          <a:xfrm>
            <a:off x="3281400" y="4173480"/>
            <a:ext cx="388800" cy="3542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1" name=""/>
          <p:cNvSpPr/>
          <p:nvPr/>
        </p:nvSpPr>
        <p:spPr>
          <a:xfrm>
            <a:off x="4232160" y="3300480"/>
            <a:ext cx="38916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2" name=""/>
          <p:cNvSpPr/>
          <p:nvPr/>
        </p:nvSpPr>
        <p:spPr>
          <a:xfrm>
            <a:off x="3830760" y="3757680"/>
            <a:ext cx="38880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3" name=""/>
          <p:cNvSpPr/>
          <p:nvPr/>
        </p:nvSpPr>
        <p:spPr>
          <a:xfrm>
            <a:off x="709560" y="2506680"/>
            <a:ext cx="389160" cy="3538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4" name=""/>
          <p:cNvSpPr/>
          <p:nvPr/>
        </p:nvSpPr>
        <p:spPr>
          <a:xfrm>
            <a:off x="5673600" y="2489040"/>
            <a:ext cx="387360" cy="35424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5" name=""/>
          <p:cNvSpPr/>
          <p:nvPr/>
        </p:nvSpPr>
        <p:spPr>
          <a:xfrm>
            <a:off x="4605480" y="3170160"/>
            <a:ext cx="387360" cy="355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6" name=""/>
          <p:cNvSpPr/>
          <p:nvPr/>
        </p:nvSpPr>
        <p:spPr>
          <a:xfrm>
            <a:off x="2265480" y="1459080"/>
            <a:ext cx="384120" cy="3571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7" name=""/>
          <p:cNvSpPr/>
          <p:nvPr/>
        </p:nvSpPr>
        <p:spPr>
          <a:xfrm>
            <a:off x="5141880" y="2830680"/>
            <a:ext cx="388800" cy="3553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8" name=""/>
          <p:cNvSpPr/>
          <p:nvPr/>
        </p:nvSpPr>
        <p:spPr>
          <a:xfrm>
            <a:off x="1398600" y="3370320"/>
            <a:ext cx="388800" cy="3556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9" name=""/>
          <p:cNvSpPr/>
          <p:nvPr/>
        </p:nvSpPr>
        <p:spPr>
          <a:xfrm>
            <a:off x="1660680" y="1066680"/>
            <a:ext cx="838080" cy="152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0" name=""/>
          <p:cNvSpPr/>
          <p:nvPr/>
        </p:nvSpPr>
        <p:spPr>
          <a:xfrm>
            <a:off x="1095480" y="138744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1" name=""/>
          <p:cNvSpPr/>
          <p:nvPr/>
        </p:nvSpPr>
        <p:spPr>
          <a:xfrm>
            <a:off x="1517760" y="127332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2" name=""/>
          <p:cNvSpPr/>
          <p:nvPr/>
        </p:nvSpPr>
        <p:spPr>
          <a:xfrm>
            <a:off x="1566720" y="1508040"/>
            <a:ext cx="33048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3" name=""/>
          <p:cNvSpPr/>
          <p:nvPr/>
        </p:nvSpPr>
        <p:spPr>
          <a:xfrm>
            <a:off x="1782720" y="1071720"/>
            <a:ext cx="46368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4" name=""/>
          <p:cNvSpPr/>
          <p:nvPr/>
        </p:nvSpPr>
        <p:spPr>
          <a:xfrm>
            <a:off x="4697280" y="1957320"/>
            <a:ext cx="46368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5" name=""/>
          <p:cNvSpPr/>
          <p:nvPr/>
        </p:nvSpPr>
        <p:spPr>
          <a:xfrm>
            <a:off x="754200" y="2200320"/>
            <a:ext cx="46332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6" name=""/>
          <p:cNvSpPr/>
          <p:nvPr/>
        </p:nvSpPr>
        <p:spPr>
          <a:xfrm>
            <a:off x="1846440" y="2557440"/>
            <a:ext cx="46332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7" name=""/>
          <p:cNvSpPr/>
          <p:nvPr/>
        </p:nvSpPr>
        <p:spPr>
          <a:xfrm>
            <a:off x="3268800" y="2152800"/>
            <a:ext cx="46332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8" name=""/>
          <p:cNvSpPr/>
          <p:nvPr/>
        </p:nvSpPr>
        <p:spPr>
          <a:xfrm>
            <a:off x="3035160" y="3282840"/>
            <a:ext cx="33048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9" name=""/>
          <p:cNvSpPr/>
          <p:nvPr/>
        </p:nvSpPr>
        <p:spPr>
          <a:xfrm>
            <a:off x="2738520" y="3457440"/>
            <a:ext cx="33012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0" name=""/>
          <p:cNvSpPr/>
          <p:nvPr/>
        </p:nvSpPr>
        <p:spPr>
          <a:xfrm>
            <a:off x="3436920" y="3608280"/>
            <a:ext cx="46368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1" name=""/>
          <p:cNvSpPr/>
          <p:nvPr/>
        </p:nvSpPr>
        <p:spPr>
          <a:xfrm>
            <a:off x="3073320" y="3736800"/>
            <a:ext cx="33012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2" name=""/>
          <p:cNvSpPr/>
          <p:nvPr/>
        </p:nvSpPr>
        <p:spPr>
          <a:xfrm>
            <a:off x="2496960" y="3986280"/>
            <a:ext cx="46368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3" name=""/>
          <p:cNvSpPr/>
          <p:nvPr/>
        </p:nvSpPr>
        <p:spPr>
          <a:xfrm>
            <a:off x="2143080" y="343224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4" name=""/>
          <p:cNvSpPr/>
          <p:nvPr/>
        </p:nvSpPr>
        <p:spPr>
          <a:xfrm>
            <a:off x="3092400" y="453708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5" name=""/>
          <p:cNvSpPr/>
          <p:nvPr/>
        </p:nvSpPr>
        <p:spPr>
          <a:xfrm>
            <a:off x="3322800" y="4255920"/>
            <a:ext cx="46332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6" name=""/>
          <p:cNvSpPr/>
          <p:nvPr/>
        </p:nvSpPr>
        <p:spPr>
          <a:xfrm>
            <a:off x="4968720" y="4156200"/>
            <a:ext cx="33048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7" name=""/>
          <p:cNvSpPr/>
          <p:nvPr/>
        </p:nvSpPr>
        <p:spPr>
          <a:xfrm>
            <a:off x="5114880" y="450216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8" name=""/>
          <p:cNvSpPr/>
          <p:nvPr/>
        </p:nvSpPr>
        <p:spPr>
          <a:xfrm>
            <a:off x="4152960" y="352116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9" name=""/>
          <p:cNvSpPr/>
          <p:nvPr/>
        </p:nvSpPr>
        <p:spPr>
          <a:xfrm>
            <a:off x="4057560" y="374976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0" name=""/>
          <p:cNvSpPr/>
          <p:nvPr/>
        </p:nvSpPr>
        <p:spPr>
          <a:xfrm>
            <a:off x="3679920" y="309888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1" name=""/>
          <p:cNvSpPr/>
          <p:nvPr/>
        </p:nvSpPr>
        <p:spPr>
          <a:xfrm>
            <a:off x="4013280" y="307332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2" name=""/>
          <p:cNvSpPr/>
          <p:nvPr/>
        </p:nvSpPr>
        <p:spPr>
          <a:xfrm>
            <a:off x="4630680" y="2975040"/>
            <a:ext cx="47484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3" name=""/>
          <p:cNvSpPr/>
          <p:nvPr/>
        </p:nvSpPr>
        <p:spPr>
          <a:xfrm>
            <a:off x="4646520" y="2789280"/>
            <a:ext cx="33840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4" name=""/>
          <p:cNvSpPr/>
          <p:nvPr/>
        </p:nvSpPr>
        <p:spPr>
          <a:xfrm>
            <a:off x="5127480" y="3203640"/>
            <a:ext cx="47484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5" name=""/>
          <p:cNvSpPr/>
          <p:nvPr/>
        </p:nvSpPr>
        <p:spPr>
          <a:xfrm>
            <a:off x="4821120" y="2584440"/>
            <a:ext cx="33048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6" name=""/>
          <p:cNvSpPr/>
          <p:nvPr/>
        </p:nvSpPr>
        <p:spPr>
          <a:xfrm>
            <a:off x="5222880" y="2422440"/>
            <a:ext cx="46368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7" name=""/>
          <p:cNvSpPr/>
          <p:nvPr/>
        </p:nvSpPr>
        <p:spPr>
          <a:xfrm>
            <a:off x="3941640" y="2276640"/>
            <a:ext cx="33048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8" name=""/>
          <p:cNvSpPr/>
          <p:nvPr/>
        </p:nvSpPr>
        <p:spPr>
          <a:xfrm>
            <a:off x="4121280" y="2317680"/>
            <a:ext cx="463320" cy="4748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9" name=""/>
          <p:cNvSpPr/>
          <p:nvPr/>
        </p:nvSpPr>
        <p:spPr>
          <a:xfrm>
            <a:off x="5376960" y="212724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0" name=""/>
          <p:cNvSpPr/>
          <p:nvPr/>
        </p:nvSpPr>
        <p:spPr>
          <a:xfrm>
            <a:off x="2651040" y="2817720"/>
            <a:ext cx="33012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1" name=""/>
          <p:cNvSpPr/>
          <p:nvPr/>
        </p:nvSpPr>
        <p:spPr>
          <a:xfrm>
            <a:off x="2887560" y="2994120"/>
            <a:ext cx="33048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2" name=""/>
          <p:cNvSpPr/>
          <p:nvPr/>
        </p:nvSpPr>
        <p:spPr>
          <a:xfrm>
            <a:off x="816120" y="2841480"/>
            <a:ext cx="33012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3" name=""/>
          <p:cNvSpPr/>
          <p:nvPr/>
        </p:nvSpPr>
        <p:spPr>
          <a:xfrm>
            <a:off x="1282680" y="3343320"/>
            <a:ext cx="463680" cy="47448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4" name=""/>
          <p:cNvSpPr/>
          <p:nvPr/>
        </p:nvSpPr>
        <p:spPr>
          <a:xfrm>
            <a:off x="5051520" y="273384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5" name=""/>
          <p:cNvSpPr/>
          <p:nvPr/>
        </p:nvSpPr>
        <p:spPr>
          <a:xfrm>
            <a:off x="3840120" y="4162320"/>
            <a:ext cx="330120" cy="3384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96" name=""/>
          <p:cNvGrpSpPr/>
          <p:nvPr/>
        </p:nvGrpSpPr>
        <p:grpSpPr>
          <a:xfrm>
            <a:off x="976320" y="1262160"/>
            <a:ext cx="4311720" cy="3128760"/>
            <a:chOff x="976320" y="1262160"/>
            <a:chExt cx="4311720" cy="3128760"/>
          </a:xfrm>
        </p:grpSpPr>
        <p:grpSp>
          <p:nvGrpSpPr>
            <p:cNvPr id="2897" name=""/>
            <p:cNvGrpSpPr/>
            <p:nvPr/>
          </p:nvGrpSpPr>
          <p:grpSpPr>
            <a:xfrm>
              <a:off x="3402000" y="4044960"/>
              <a:ext cx="176400" cy="187200"/>
              <a:chOff x="3402000" y="4044960"/>
              <a:chExt cx="176400" cy="187200"/>
            </a:xfrm>
          </p:grpSpPr>
          <p:sp>
            <p:nvSpPr>
              <p:cNvPr id="2898" name=""/>
              <p:cNvSpPr/>
              <p:nvPr/>
            </p:nvSpPr>
            <p:spPr>
              <a:xfrm>
                <a:off x="3402000" y="40449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9" name=""/>
              <p:cNvSpPr/>
              <p:nvPr/>
            </p:nvSpPr>
            <p:spPr>
              <a:xfrm>
                <a:off x="3402000" y="4044960"/>
                <a:ext cx="17640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6" y="3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0" name=""/>
              <p:cNvSpPr/>
              <p:nvPr/>
            </p:nvSpPr>
            <p:spPr>
              <a:xfrm>
                <a:off x="3402000" y="40449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1" name=""/>
              <p:cNvSpPr/>
              <p:nvPr/>
            </p:nvSpPr>
            <p:spPr>
              <a:xfrm>
                <a:off x="3402000" y="4066920"/>
                <a:ext cx="17640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6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02" name=""/>
            <p:cNvGrpSpPr/>
            <p:nvPr/>
          </p:nvGrpSpPr>
          <p:grpSpPr>
            <a:xfrm>
              <a:off x="3478320" y="4202280"/>
              <a:ext cx="177840" cy="188640"/>
              <a:chOff x="3478320" y="4202280"/>
              <a:chExt cx="177840" cy="188640"/>
            </a:xfrm>
          </p:grpSpPr>
          <p:sp>
            <p:nvSpPr>
              <p:cNvPr id="2903" name=""/>
              <p:cNvSpPr/>
              <p:nvPr/>
            </p:nvSpPr>
            <p:spPr>
              <a:xfrm>
                <a:off x="3478320" y="4202280"/>
                <a:ext cx="17784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4" name=""/>
              <p:cNvSpPr/>
              <p:nvPr/>
            </p:nvSpPr>
            <p:spPr>
              <a:xfrm>
                <a:off x="3478320" y="4202280"/>
                <a:ext cx="17784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3" y="50"/>
                    </a:lnTo>
                    <a:lnTo>
                      <a:pt x="51" y="54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5" name=""/>
              <p:cNvSpPr/>
              <p:nvPr/>
            </p:nvSpPr>
            <p:spPr>
              <a:xfrm>
                <a:off x="3478320" y="4202280"/>
                <a:ext cx="17784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6" name=""/>
              <p:cNvSpPr/>
              <p:nvPr/>
            </p:nvSpPr>
            <p:spPr>
              <a:xfrm>
                <a:off x="3478320" y="4226040"/>
                <a:ext cx="17784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3" y="21"/>
                    </a:lnTo>
                    <a:lnTo>
                      <a:pt x="51" y="25"/>
                    </a:lnTo>
                    <a:lnTo>
                      <a:pt x="69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07" name=""/>
            <p:cNvGrpSpPr/>
            <p:nvPr/>
          </p:nvGrpSpPr>
          <p:grpSpPr>
            <a:xfrm>
              <a:off x="2076480" y="2828880"/>
              <a:ext cx="176040" cy="189000"/>
              <a:chOff x="2076480" y="2828880"/>
              <a:chExt cx="176040" cy="189000"/>
            </a:xfrm>
          </p:grpSpPr>
          <p:sp>
            <p:nvSpPr>
              <p:cNvPr id="2908" name=""/>
              <p:cNvSpPr/>
              <p:nvPr/>
            </p:nvSpPr>
            <p:spPr>
              <a:xfrm>
                <a:off x="2076480" y="2828880"/>
                <a:ext cx="17604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9" name=""/>
              <p:cNvSpPr/>
              <p:nvPr/>
            </p:nvSpPr>
            <p:spPr>
              <a:xfrm>
                <a:off x="2076480" y="2828880"/>
                <a:ext cx="176040" cy="478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2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0" name=""/>
              <p:cNvSpPr/>
              <p:nvPr/>
            </p:nvSpPr>
            <p:spPr>
              <a:xfrm>
                <a:off x="2076480" y="2828880"/>
                <a:ext cx="17604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1" name=""/>
              <p:cNvSpPr/>
              <p:nvPr/>
            </p:nvSpPr>
            <p:spPr>
              <a:xfrm>
                <a:off x="2076480" y="2852640"/>
                <a:ext cx="176040" cy="2412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12" name=""/>
            <p:cNvGrpSpPr/>
            <p:nvPr/>
          </p:nvGrpSpPr>
          <p:grpSpPr>
            <a:xfrm>
              <a:off x="1755720" y="1297080"/>
              <a:ext cx="177840" cy="187200"/>
              <a:chOff x="1755720" y="1297080"/>
              <a:chExt cx="177840" cy="187200"/>
            </a:xfrm>
          </p:grpSpPr>
          <p:sp>
            <p:nvSpPr>
              <p:cNvPr id="2913" name=""/>
              <p:cNvSpPr/>
              <p:nvPr/>
            </p:nvSpPr>
            <p:spPr>
              <a:xfrm>
                <a:off x="1755720" y="129708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4" name=""/>
              <p:cNvSpPr/>
              <p:nvPr/>
            </p:nvSpPr>
            <p:spPr>
              <a:xfrm>
                <a:off x="1755720" y="1297080"/>
                <a:ext cx="17784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5" name=""/>
              <p:cNvSpPr/>
              <p:nvPr/>
            </p:nvSpPr>
            <p:spPr>
              <a:xfrm>
                <a:off x="1755720" y="129708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6" name=""/>
              <p:cNvSpPr/>
              <p:nvPr/>
            </p:nvSpPr>
            <p:spPr>
              <a:xfrm>
                <a:off x="1755720" y="1319400"/>
                <a:ext cx="17784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17" name=""/>
            <p:cNvGrpSpPr/>
            <p:nvPr/>
          </p:nvGrpSpPr>
          <p:grpSpPr>
            <a:xfrm>
              <a:off x="2068560" y="1262160"/>
              <a:ext cx="176040" cy="188640"/>
              <a:chOff x="2068560" y="1262160"/>
              <a:chExt cx="176040" cy="188640"/>
            </a:xfrm>
          </p:grpSpPr>
          <p:sp>
            <p:nvSpPr>
              <p:cNvPr id="2918" name=""/>
              <p:cNvSpPr/>
              <p:nvPr/>
            </p:nvSpPr>
            <p:spPr>
              <a:xfrm>
                <a:off x="2068560" y="126216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9" name=""/>
              <p:cNvSpPr/>
              <p:nvPr/>
            </p:nvSpPr>
            <p:spPr>
              <a:xfrm>
                <a:off x="2068560" y="1262160"/>
                <a:ext cx="176040" cy="4716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0" name=""/>
              <p:cNvSpPr/>
              <p:nvPr/>
            </p:nvSpPr>
            <p:spPr>
              <a:xfrm>
                <a:off x="2068560" y="126216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1" name=""/>
              <p:cNvSpPr/>
              <p:nvPr/>
            </p:nvSpPr>
            <p:spPr>
              <a:xfrm>
                <a:off x="2068560" y="1285560"/>
                <a:ext cx="17604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22" name=""/>
            <p:cNvGrpSpPr/>
            <p:nvPr/>
          </p:nvGrpSpPr>
          <p:grpSpPr>
            <a:xfrm>
              <a:off x="2298600" y="2039760"/>
              <a:ext cx="176400" cy="187200"/>
              <a:chOff x="2298600" y="2039760"/>
              <a:chExt cx="176400" cy="187200"/>
            </a:xfrm>
          </p:grpSpPr>
          <p:sp>
            <p:nvSpPr>
              <p:cNvPr id="2923" name=""/>
              <p:cNvSpPr/>
              <p:nvPr/>
            </p:nvSpPr>
            <p:spPr>
              <a:xfrm>
                <a:off x="2298600" y="20397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4" name=""/>
              <p:cNvSpPr/>
              <p:nvPr/>
            </p:nvSpPr>
            <p:spPr>
              <a:xfrm>
                <a:off x="2298600" y="2039760"/>
                <a:ext cx="17640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1" y="53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5" name=""/>
              <p:cNvSpPr/>
              <p:nvPr/>
            </p:nvSpPr>
            <p:spPr>
              <a:xfrm>
                <a:off x="2298600" y="203976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6" name=""/>
              <p:cNvSpPr/>
              <p:nvPr/>
            </p:nvSpPr>
            <p:spPr>
              <a:xfrm>
                <a:off x="2298600" y="2061720"/>
                <a:ext cx="176400" cy="2412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27" name=""/>
            <p:cNvGrpSpPr/>
            <p:nvPr/>
          </p:nvGrpSpPr>
          <p:grpSpPr>
            <a:xfrm>
              <a:off x="976320" y="3325680"/>
              <a:ext cx="176040" cy="188640"/>
              <a:chOff x="976320" y="3325680"/>
              <a:chExt cx="176040" cy="188640"/>
            </a:xfrm>
          </p:grpSpPr>
          <p:sp>
            <p:nvSpPr>
              <p:cNvPr id="2928" name=""/>
              <p:cNvSpPr/>
              <p:nvPr/>
            </p:nvSpPr>
            <p:spPr>
              <a:xfrm>
                <a:off x="976320" y="332568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9" name=""/>
              <p:cNvSpPr/>
              <p:nvPr/>
            </p:nvSpPr>
            <p:spPr>
              <a:xfrm>
                <a:off x="976320" y="3325680"/>
                <a:ext cx="176040" cy="47520"/>
              </a:xfrm>
              <a:custGeom>
                <a:avLst/>
                <a:gdLst/>
                <a:ahLst/>
                <a:rect l="l" t="t" r="r" b="b"/>
                <a:pathLst>
                  <a:path w="227" h="60">
                    <a:moveTo>
                      <a:pt x="0" y="29"/>
                    </a:moveTo>
                    <a:lnTo>
                      <a:pt x="1" y="36"/>
                    </a:lnTo>
                    <a:lnTo>
                      <a:pt x="8" y="42"/>
                    </a:lnTo>
                    <a:lnTo>
                      <a:pt x="19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89" y="60"/>
                    </a:lnTo>
                    <a:lnTo>
                      <a:pt x="112" y="60"/>
                    </a:lnTo>
                    <a:lnTo>
                      <a:pt x="136" y="60"/>
                    </a:lnTo>
                    <a:lnTo>
                      <a:pt x="157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7" y="47"/>
                    </a:lnTo>
                    <a:lnTo>
                      <a:pt x="218" y="42"/>
                    </a:lnTo>
                    <a:lnTo>
                      <a:pt x="225" y="36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0" name=""/>
              <p:cNvSpPr/>
              <p:nvPr/>
            </p:nvSpPr>
            <p:spPr>
              <a:xfrm>
                <a:off x="976320" y="332568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1" name=""/>
              <p:cNvSpPr/>
              <p:nvPr/>
            </p:nvSpPr>
            <p:spPr>
              <a:xfrm>
                <a:off x="976320" y="3349440"/>
                <a:ext cx="17604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7"/>
                    </a:lnTo>
                    <a:lnTo>
                      <a:pt x="8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7" y="18"/>
                    </a:lnTo>
                    <a:lnTo>
                      <a:pt x="218" y="13"/>
                    </a:lnTo>
                    <a:lnTo>
                      <a:pt x="225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32" name=""/>
            <p:cNvGrpSpPr/>
            <p:nvPr/>
          </p:nvGrpSpPr>
          <p:grpSpPr>
            <a:xfrm>
              <a:off x="3292560" y="3214800"/>
              <a:ext cx="176040" cy="188640"/>
              <a:chOff x="3292560" y="3214800"/>
              <a:chExt cx="176040" cy="188640"/>
            </a:xfrm>
          </p:grpSpPr>
          <p:sp>
            <p:nvSpPr>
              <p:cNvPr id="2933" name=""/>
              <p:cNvSpPr/>
              <p:nvPr/>
            </p:nvSpPr>
            <p:spPr>
              <a:xfrm>
                <a:off x="3292560" y="321480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4" name=""/>
              <p:cNvSpPr/>
              <p:nvPr/>
            </p:nvSpPr>
            <p:spPr>
              <a:xfrm>
                <a:off x="3292560" y="3214800"/>
                <a:ext cx="176040" cy="4716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" bIns="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5" name=""/>
              <p:cNvSpPr/>
              <p:nvPr/>
            </p:nvSpPr>
            <p:spPr>
              <a:xfrm>
                <a:off x="3292560" y="3214800"/>
                <a:ext cx="176040" cy="18864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6" name=""/>
              <p:cNvSpPr/>
              <p:nvPr/>
            </p:nvSpPr>
            <p:spPr>
              <a:xfrm>
                <a:off x="3292560" y="3238200"/>
                <a:ext cx="176040" cy="2340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37" name=""/>
            <p:cNvGrpSpPr/>
            <p:nvPr/>
          </p:nvGrpSpPr>
          <p:grpSpPr>
            <a:xfrm>
              <a:off x="3543480" y="4087800"/>
              <a:ext cx="177480" cy="187200"/>
              <a:chOff x="3543480" y="4087800"/>
              <a:chExt cx="177480" cy="187200"/>
            </a:xfrm>
          </p:grpSpPr>
          <p:sp>
            <p:nvSpPr>
              <p:cNvPr id="2938" name=""/>
              <p:cNvSpPr/>
              <p:nvPr/>
            </p:nvSpPr>
            <p:spPr>
              <a:xfrm>
                <a:off x="3543480" y="4087800"/>
                <a:ext cx="17748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9" name=""/>
              <p:cNvSpPr/>
              <p:nvPr/>
            </p:nvSpPr>
            <p:spPr>
              <a:xfrm>
                <a:off x="3543480" y="4087800"/>
                <a:ext cx="17748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6" y="3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0" name=""/>
              <p:cNvSpPr/>
              <p:nvPr/>
            </p:nvSpPr>
            <p:spPr>
              <a:xfrm>
                <a:off x="3543480" y="4087800"/>
                <a:ext cx="17748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1" name=""/>
              <p:cNvSpPr/>
              <p:nvPr/>
            </p:nvSpPr>
            <p:spPr>
              <a:xfrm>
                <a:off x="3543480" y="4109760"/>
                <a:ext cx="17748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6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42" name=""/>
            <p:cNvGrpSpPr/>
            <p:nvPr/>
          </p:nvGrpSpPr>
          <p:grpSpPr>
            <a:xfrm>
              <a:off x="3792600" y="3990960"/>
              <a:ext cx="176040" cy="187200"/>
              <a:chOff x="3792600" y="3990960"/>
              <a:chExt cx="176040" cy="187200"/>
            </a:xfrm>
          </p:grpSpPr>
          <p:sp>
            <p:nvSpPr>
              <p:cNvPr id="2943" name=""/>
              <p:cNvSpPr/>
              <p:nvPr/>
            </p:nvSpPr>
            <p:spPr>
              <a:xfrm>
                <a:off x="3792600" y="399096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4" name=""/>
              <p:cNvSpPr/>
              <p:nvPr/>
            </p:nvSpPr>
            <p:spPr>
              <a:xfrm>
                <a:off x="3792600" y="3990960"/>
                <a:ext cx="17604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5" name=""/>
              <p:cNvSpPr/>
              <p:nvPr/>
            </p:nvSpPr>
            <p:spPr>
              <a:xfrm>
                <a:off x="3792600" y="399096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6" name=""/>
              <p:cNvSpPr/>
              <p:nvPr/>
            </p:nvSpPr>
            <p:spPr>
              <a:xfrm>
                <a:off x="3792600" y="4012920"/>
                <a:ext cx="17604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6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47" name=""/>
            <p:cNvGrpSpPr/>
            <p:nvPr/>
          </p:nvGrpSpPr>
          <p:grpSpPr>
            <a:xfrm>
              <a:off x="4691160" y="2384280"/>
              <a:ext cx="176040" cy="187200"/>
              <a:chOff x="4691160" y="2384280"/>
              <a:chExt cx="176040" cy="187200"/>
            </a:xfrm>
          </p:grpSpPr>
          <p:sp>
            <p:nvSpPr>
              <p:cNvPr id="2948" name=""/>
              <p:cNvSpPr/>
              <p:nvPr/>
            </p:nvSpPr>
            <p:spPr>
              <a:xfrm>
                <a:off x="4691160" y="238428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9" name=""/>
              <p:cNvSpPr/>
              <p:nvPr/>
            </p:nvSpPr>
            <p:spPr>
              <a:xfrm>
                <a:off x="4691160" y="2384280"/>
                <a:ext cx="176040" cy="457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7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0" name=""/>
              <p:cNvSpPr/>
              <p:nvPr/>
            </p:nvSpPr>
            <p:spPr>
              <a:xfrm>
                <a:off x="4691160" y="2384280"/>
                <a:ext cx="1760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1" name=""/>
              <p:cNvSpPr/>
              <p:nvPr/>
            </p:nvSpPr>
            <p:spPr>
              <a:xfrm>
                <a:off x="4691160" y="2406240"/>
                <a:ext cx="17604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52" name=""/>
            <p:cNvGrpSpPr/>
            <p:nvPr/>
          </p:nvGrpSpPr>
          <p:grpSpPr>
            <a:xfrm>
              <a:off x="5111640" y="2198520"/>
              <a:ext cx="176400" cy="188640"/>
              <a:chOff x="5111640" y="2198520"/>
              <a:chExt cx="176400" cy="188640"/>
            </a:xfrm>
          </p:grpSpPr>
          <p:sp>
            <p:nvSpPr>
              <p:cNvPr id="2953" name=""/>
              <p:cNvSpPr/>
              <p:nvPr/>
            </p:nvSpPr>
            <p:spPr>
              <a:xfrm>
                <a:off x="5111640" y="2198520"/>
                <a:ext cx="17640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4" name=""/>
              <p:cNvSpPr/>
              <p:nvPr/>
            </p:nvSpPr>
            <p:spPr>
              <a:xfrm>
                <a:off x="5111640" y="2198520"/>
                <a:ext cx="176400" cy="475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5" name=""/>
              <p:cNvSpPr/>
              <p:nvPr/>
            </p:nvSpPr>
            <p:spPr>
              <a:xfrm>
                <a:off x="5111640" y="2198520"/>
                <a:ext cx="17640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6" name=""/>
              <p:cNvSpPr/>
              <p:nvPr/>
            </p:nvSpPr>
            <p:spPr>
              <a:xfrm>
                <a:off x="5111640" y="222228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57" name=""/>
            <p:cNvGrpSpPr/>
            <p:nvPr/>
          </p:nvGrpSpPr>
          <p:grpSpPr>
            <a:xfrm>
              <a:off x="3716280" y="2705040"/>
              <a:ext cx="176400" cy="189000"/>
              <a:chOff x="3716280" y="2705040"/>
              <a:chExt cx="176400" cy="189000"/>
            </a:xfrm>
          </p:grpSpPr>
          <p:sp>
            <p:nvSpPr>
              <p:cNvPr id="2958" name=""/>
              <p:cNvSpPr/>
              <p:nvPr/>
            </p:nvSpPr>
            <p:spPr>
              <a:xfrm>
                <a:off x="3716280" y="270504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9" name=""/>
              <p:cNvSpPr/>
              <p:nvPr/>
            </p:nvSpPr>
            <p:spPr>
              <a:xfrm>
                <a:off x="3716280" y="2705040"/>
                <a:ext cx="176400" cy="478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0" name=""/>
              <p:cNvSpPr/>
              <p:nvPr/>
            </p:nvSpPr>
            <p:spPr>
              <a:xfrm>
                <a:off x="3716280" y="270504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1" name=""/>
              <p:cNvSpPr/>
              <p:nvPr/>
            </p:nvSpPr>
            <p:spPr>
              <a:xfrm>
                <a:off x="3716280" y="272916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62" name=""/>
            <p:cNvGrpSpPr/>
            <p:nvPr/>
          </p:nvGrpSpPr>
          <p:grpSpPr>
            <a:xfrm>
              <a:off x="3936960" y="4021200"/>
              <a:ext cx="176400" cy="187200"/>
              <a:chOff x="3936960" y="4021200"/>
              <a:chExt cx="176400" cy="187200"/>
            </a:xfrm>
          </p:grpSpPr>
          <p:sp>
            <p:nvSpPr>
              <p:cNvPr id="2963" name=""/>
              <p:cNvSpPr/>
              <p:nvPr/>
            </p:nvSpPr>
            <p:spPr>
              <a:xfrm>
                <a:off x="3936960" y="402120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4" name=""/>
              <p:cNvSpPr/>
              <p:nvPr/>
            </p:nvSpPr>
            <p:spPr>
              <a:xfrm>
                <a:off x="3936960" y="4021200"/>
                <a:ext cx="176400" cy="457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5" name=""/>
              <p:cNvSpPr/>
              <p:nvPr/>
            </p:nvSpPr>
            <p:spPr>
              <a:xfrm>
                <a:off x="3936960" y="4021200"/>
                <a:ext cx="17640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6" name=""/>
              <p:cNvSpPr/>
              <p:nvPr/>
            </p:nvSpPr>
            <p:spPr>
              <a:xfrm>
                <a:off x="3936960" y="4043160"/>
                <a:ext cx="176400" cy="234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6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67" name=""/>
            <p:cNvGrpSpPr/>
            <p:nvPr/>
          </p:nvGrpSpPr>
          <p:grpSpPr>
            <a:xfrm>
              <a:off x="3949560" y="4079880"/>
              <a:ext cx="176400" cy="189000"/>
              <a:chOff x="3949560" y="4079880"/>
              <a:chExt cx="176400" cy="189000"/>
            </a:xfrm>
          </p:grpSpPr>
          <p:sp>
            <p:nvSpPr>
              <p:cNvPr id="2968" name=""/>
              <p:cNvSpPr/>
              <p:nvPr/>
            </p:nvSpPr>
            <p:spPr>
              <a:xfrm>
                <a:off x="3949560" y="407988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9" name=""/>
              <p:cNvSpPr/>
              <p:nvPr/>
            </p:nvSpPr>
            <p:spPr>
              <a:xfrm>
                <a:off x="3949560" y="4079880"/>
                <a:ext cx="17640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0" name=""/>
              <p:cNvSpPr/>
              <p:nvPr/>
            </p:nvSpPr>
            <p:spPr>
              <a:xfrm>
                <a:off x="3949560" y="407988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1" name=""/>
              <p:cNvSpPr/>
              <p:nvPr/>
            </p:nvSpPr>
            <p:spPr>
              <a:xfrm>
                <a:off x="3949560" y="410364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6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72" name=""/>
            <p:cNvGrpSpPr/>
            <p:nvPr/>
          </p:nvGrpSpPr>
          <p:grpSpPr>
            <a:xfrm>
              <a:off x="4317840" y="3897360"/>
              <a:ext cx="177840" cy="187200"/>
              <a:chOff x="4317840" y="3897360"/>
              <a:chExt cx="177840" cy="187200"/>
            </a:xfrm>
          </p:grpSpPr>
          <p:sp>
            <p:nvSpPr>
              <p:cNvPr id="2973" name=""/>
              <p:cNvSpPr/>
              <p:nvPr/>
            </p:nvSpPr>
            <p:spPr>
              <a:xfrm>
                <a:off x="4317840" y="389736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4" name=""/>
              <p:cNvSpPr/>
              <p:nvPr/>
            </p:nvSpPr>
            <p:spPr>
              <a:xfrm>
                <a:off x="4317840" y="3897360"/>
                <a:ext cx="17784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5" name=""/>
              <p:cNvSpPr/>
              <p:nvPr/>
            </p:nvSpPr>
            <p:spPr>
              <a:xfrm>
                <a:off x="4317840" y="389736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6" name=""/>
              <p:cNvSpPr/>
              <p:nvPr/>
            </p:nvSpPr>
            <p:spPr>
              <a:xfrm>
                <a:off x="4317840" y="3919680"/>
                <a:ext cx="17784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77" name=""/>
            <p:cNvGrpSpPr/>
            <p:nvPr/>
          </p:nvGrpSpPr>
          <p:grpSpPr>
            <a:xfrm>
              <a:off x="4462560" y="2206800"/>
              <a:ext cx="177840" cy="187200"/>
              <a:chOff x="4462560" y="2206800"/>
              <a:chExt cx="177840" cy="187200"/>
            </a:xfrm>
          </p:grpSpPr>
          <p:sp>
            <p:nvSpPr>
              <p:cNvPr id="2978" name=""/>
              <p:cNvSpPr/>
              <p:nvPr/>
            </p:nvSpPr>
            <p:spPr>
              <a:xfrm>
                <a:off x="4462560" y="220680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9" name=""/>
              <p:cNvSpPr/>
              <p:nvPr/>
            </p:nvSpPr>
            <p:spPr>
              <a:xfrm>
                <a:off x="4462560" y="2206800"/>
                <a:ext cx="17784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0" name=""/>
              <p:cNvSpPr/>
              <p:nvPr/>
            </p:nvSpPr>
            <p:spPr>
              <a:xfrm>
                <a:off x="4462560" y="2206800"/>
                <a:ext cx="17784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1" name=""/>
              <p:cNvSpPr/>
              <p:nvPr/>
            </p:nvSpPr>
            <p:spPr>
              <a:xfrm>
                <a:off x="4462560" y="2228760"/>
                <a:ext cx="17784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982" name=""/>
            <p:cNvGrpSpPr/>
            <p:nvPr/>
          </p:nvGrpSpPr>
          <p:grpSpPr>
            <a:xfrm>
              <a:off x="2568600" y="3017880"/>
              <a:ext cx="174600" cy="187200"/>
              <a:chOff x="2568600" y="3017880"/>
              <a:chExt cx="174600" cy="187200"/>
            </a:xfrm>
          </p:grpSpPr>
          <p:sp>
            <p:nvSpPr>
              <p:cNvPr id="2983" name=""/>
              <p:cNvSpPr/>
              <p:nvPr/>
            </p:nvSpPr>
            <p:spPr>
              <a:xfrm>
                <a:off x="2568600" y="3017880"/>
                <a:ext cx="17460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4" name=""/>
              <p:cNvSpPr/>
              <p:nvPr/>
            </p:nvSpPr>
            <p:spPr>
              <a:xfrm>
                <a:off x="2568600" y="3017880"/>
                <a:ext cx="174600" cy="4608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5" name=""/>
              <p:cNvSpPr/>
              <p:nvPr/>
            </p:nvSpPr>
            <p:spPr>
              <a:xfrm>
                <a:off x="2568600" y="3017880"/>
                <a:ext cx="17460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6" name=""/>
              <p:cNvSpPr/>
              <p:nvPr/>
            </p:nvSpPr>
            <p:spPr>
              <a:xfrm>
                <a:off x="2568600" y="3040200"/>
                <a:ext cx="1746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987" name=""/>
            <p:cNvSpPr/>
            <p:nvPr/>
          </p:nvSpPr>
          <p:spPr>
            <a:xfrm>
              <a:off x="2076480" y="2828880"/>
              <a:ext cx="17604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8" name=""/>
            <p:cNvSpPr/>
            <p:nvPr/>
          </p:nvSpPr>
          <p:spPr>
            <a:xfrm>
              <a:off x="2076480" y="2828880"/>
              <a:ext cx="17604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2076480" y="2828880"/>
              <a:ext cx="176040" cy="1890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2076480" y="285264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3792600" y="399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3792600" y="3990960"/>
              <a:ext cx="1760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3792600" y="399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3792600" y="401328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3949560" y="407988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6" name=""/>
            <p:cNvSpPr/>
            <p:nvPr/>
          </p:nvSpPr>
          <p:spPr>
            <a:xfrm>
              <a:off x="3949560" y="407988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3949560" y="407988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3949560" y="410364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3478320" y="420228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3478320" y="4202280"/>
              <a:ext cx="1778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3478320" y="420228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3478320" y="4226040"/>
              <a:ext cx="17784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5111640" y="219852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5111640" y="2198520"/>
              <a:ext cx="176400" cy="478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5111640" y="219852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6" name=""/>
            <p:cNvSpPr/>
            <p:nvPr/>
          </p:nvSpPr>
          <p:spPr>
            <a:xfrm>
              <a:off x="5111640" y="222264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7" name=""/>
            <p:cNvSpPr/>
            <p:nvPr/>
          </p:nvSpPr>
          <p:spPr>
            <a:xfrm>
              <a:off x="4691160" y="2384280"/>
              <a:ext cx="177840" cy="187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8" name=""/>
            <p:cNvSpPr/>
            <p:nvPr/>
          </p:nvSpPr>
          <p:spPr>
            <a:xfrm>
              <a:off x="4691160" y="238428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4691160" y="2384280"/>
              <a:ext cx="177840" cy="18756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4691160" y="2406600"/>
              <a:ext cx="17784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4464000" y="2206800"/>
              <a:ext cx="1764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2" name=""/>
            <p:cNvSpPr/>
            <p:nvPr/>
          </p:nvSpPr>
          <p:spPr>
            <a:xfrm>
              <a:off x="4464000" y="2206800"/>
              <a:ext cx="17640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4464000" y="2206800"/>
              <a:ext cx="1764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4464000" y="22287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5" name=""/>
            <p:cNvSpPr/>
            <p:nvPr/>
          </p:nvSpPr>
          <p:spPr>
            <a:xfrm>
              <a:off x="3292560" y="321480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3292560" y="3214800"/>
              <a:ext cx="1778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3292560" y="3214800"/>
              <a:ext cx="1778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3292560" y="3238560"/>
              <a:ext cx="17784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3716280" y="270504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0" name=""/>
            <p:cNvSpPr/>
            <p:nvPr/>
          </p:nvSpPr>
          <p:spPr>
            <a:xfrm>
              <a:off x="3716280" y="270504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1" name=""/>
            <p:cNvSpPr/>
            <p:nvPr/>
          </p:nvSpPr>
          <p:spPr>
            <a:xfrm>
              <a:off x="3716280" y="270504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3716280" y="272880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3940200" y="4041720"/>
              <a:ext cx="17604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3940200" y="4041720"/>
              <a:ext cx="1760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3940200" y="4041720"/>
              <a:ext cx="17604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3940200" y="4065480"/>
              <a:ext cx="17604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2568600" y="301788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2568600" y="3017880"/>
              <a:ext cx="17460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2568600" y="301788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2568600" y="3040200"/>
              <a:ext cx="1746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31" name=""/>
          <p:cNvGrpSpPr/>
          <p:nvPr/>
        </p:nvGrpSpPr>
        <p:grpSpPr>
          <a:xfrm>
            <a:off x="1873080" y="2111400"/>
            <a:ext cx="3841560" cy="2788920"/>
            <a:chOff x="1873080" y="2111400"/>
            <a:chExt cx="3841560" cy="2788920"/>
          </a:xfrm>
        </p:grpSpPr>
        <p:sp>
          <p:nvSpPr>
            <p:cNvPr id="3032" name=""/>
            <p:cNvSpPr/>
            <p:nvPr/>
          </p:nvSpPr>
          <p:spPr>
            <a:xfrm>
              <a:off x="5211720" y="4762440"/>
              <a:ext cx="39852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FRCC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2707920" y="2111400"/>
              <a:ext cx="42624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MAPP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1873080" y="3241800"/>
              <a:ext cx="47016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WSCC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5250960" y="3743280"/>
              <a:ext cx="39168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5306760" y="2552760"/>
              <a:ext cx="33624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NPCC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7" name=""/>
            <p:cNvSpPr/>
            <p:nvPr/>
          </p:nvSpPr>
          <p:spPr>
            <a:xfrm>
              <a:off x="5244480" y="3025800"/>
              <a:ext cx="47016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MACC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8" name=""/>
            <p:cNvSpPr/>
            <p:nvPr/>
          </p:nvSpPr>
          <p:spPr>
            <a:xfrm>
              <a:off x="3973680" y="2417760"/>
              <a:ext cx="40176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MAIN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9" name=""/>
            <p:cNvSpPr/>
            <p:nvPr/>
          </p:nvSpPr>
          <p:spPr>
            <a:xfrm>
              <a:off x="4432680" y="2674800"/>
              <a:ext cx="42444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ECAR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2805480" y="3314880"/>
              <a:ext cx="44100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SPP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2709360" y="4381560"/>
              <a:ext cx="424800" cy="1378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ERCOT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42" name=""/>
          <p:cNvGrpSpPr/>
          <p:nvPr/>
        </p:nvGrpSpPr>
        <p:grpSpPr>
          <a:xfrm>
            <a:off x="3121200" y="4044960"/>
            <a:ext cx="274320" cy="236520"/>
            <a:chOff x="3121200" y="4044960"/>
            <a:chExt cx="274320" cy="236520"/>
          </a:xfrm>
        </p:grpSpPr>
        <p:sp>
          <p:nvSpPr>
            <p:cNvPr id="3043" name=""/>
            <p:cNvSpPr/>
            <p:nvPr/>
          </p:nvSpPr>
          <p:spPr>
            <a:xfrm>
              <a:off x="3149640" y="4044960"/>
              <a:ext cx="122040" cy="1062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4" name=""/>
            <p:cNvSpPr/>
            <p:nvPr/>
          </p:nvSpPr>
          <p:spPr>
            <a:xfrm>
              <a:off x="3121200" y="4121280"/>
              <a:ext cx="274320" cy="1602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45" name=""/>
          <p:cNvGrpSpPr/>
          <p:nvPr/>
        </p:nvGrpSpPr>
        <p:grpSpPr>
          <a:xfrm>
            <a:off x="1422360" y="2906640"/>
            <a:ext cx="277920" cy="231840"/>
            <a:chOff x="1422360" y="2906640"/>
            <a:chExt cx="277920" cy="231840"/>
          </a:xfrm>
        </p:grpSpPr>
        <p:sp>
          <p:nvSpPr>
            <p:cNvPr id="3046" name=""/>
            <p:cNvSpPr/>
            <p:nvPr/>
          </p:nvSpPr>
          <p:spPr>
            <a:xfrm>
              <a:off x="1446120" y="2906640"/>
              <a:ext cx="122400" cy="104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7" name=""/>
            <p:cNvSpPr/>
            <p:nvPr/>
          </p:nvSpPr>
          <p:spPr>
            <a:xfrm>
              <a:off x="1422360" y="2979720"/>
              <a:ext cx="277920" cy="158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48" name=""/>
          <p:cNvGrpSpPr/>
          <p:nvPr/>
        </p:nvGrpSpPr>
        <p:grpSpPr>
          <a:xfrm>
            <a:off x="4456080" y="2373480"/>
            <a:ext cx="277920" cy="231480"/>
            <a:chOff x="4456080" y="2373480"/>
            <a:chExt cx="277920" cy="231480"/>
          </a:xfrm>
        </p:grpSpPr>
        <p:sp>
          <p:nvSpPr>
            <p:cNvPr id="3049" name=""/>
            <p:cNvSpPr/>
            <p:nvPr/>
          </p:nvSpPr>
          <p:spPr>
            <a:xfrm>
              <a:off x="4479840" y="2373480"/>
              <a:ext cx="122400" cy="1047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4456080" y="2446200"/>
              <a:ext cx="277920" cy="1587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51" name=""/>
          <p:cNvGrpSpPr/>
          <p:nvPr/>
        </p:nvGrpSpPr>
        <p:grpSpPr>
          <a:xfrm>
            <a:off x="4483080" y="2436840"/>
            <a:ext cx="277920" cy="231840"/>
            <a:chOff x="4483080" y="2436840"/>
            <a:chExt cx="277920" cy="231840"/>
          </a:xfrm>
        </p:grpSpPr>
        <p:sp>
          <p:nvSpPr>
            <p:cNvPr id="3052" name=""/>
            <p:cNvSpPr/>
            <p:nvPr/>
          </p:nvSpPr>
          <p:spPr>
            <a:xfrm>
              <a:off x="4506840" y="2436840"/>
              <a:ext cx="122400" cy="1047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3" name=""/>
            <p:cNvSpPr/>
            <p:nvPr/>
          </p:nvSpPr>
          <p:spPr>
            <a:xfrm>
              <a:off x="4483080" y="2509920"/>
              <a:ext cx="277920" cy="1587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54" name=""/>
          <p:cNvGrpSpPr/>
          <p:nvPr/>
        </p:nvGrpSpPr>
        <p:grpSpPr>
          <a:xfrm>
            <a:off x="4251240" y="4005360"/>
            <a:ext cx="277920" cy="231840"/>
            <a:chOff x="4251240" y="4005360"/>
            <a:chExt cx="277920" cy="231840"/>
          </a:xfrm>
        </p:grpSpPr>
        <p:sp>
          <p:nvSpPr>
            <p:cNvPr id="3055" name=""/>
            <p:cNvSpPr/>
            <p:nvPr/>
          </p:nvSpPr>
          <p:spPr>
            <a:xfrm>
              <a:off x="4275000" y="4005360"/>
              <a:ext cx="122400" cy="104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6" name=""/>
            <p:cNvSpPr/>
            <p:nvPr/>
          </p:nvSpPr>
          <p:spPr>
            <a:xfrm>
              <a:off x="4251240" y="4078440"/>
              <a:ext cx="277920" cy="15876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57" name=""/>
          <p:cNvGrpSpPr/>
          <p:nvPr/>
        </p:nvGrpSpPr>
        <p:grpSpPr>
          <a:xfrm>
            <a:off x="804960" y="1370160"/>
            <a:ext cx="4949640" cy="3822480"/>
            <a:chOff x="804960" y="1370160"/>
            <a:chExt cx="4949640" cy="3822480"/>
          </a:xfrm>
        </p:grpSpPr>
        <p:sp>
          <p:nvSpPr>
            <p:cNvPr id="3058" name=""/>
            <p:cNvSpPr/>
            <p:nvPr/>
          </p:nvSpPr>
          <p:spPr>
            <a:xfrm>
              <a:off x="4114800" y="2514600"/>
              <a:ext cx="208080" cy="20304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4" y="197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9" name=""/>
            <p:cNvSpPr/>
            <p:nvPr/>
          </p:nvSpPr>
          <p:spPr>
            <a:xfrm>
              <a:off x="4842000" y="2268360"/>
              <a:ext cx="207720" cy="20340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4" y="197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0" name=""/>
            <p:cNvSpPr/>
            <p:nvPr/>
          </p:nvSpPr>
          <p:spPr>
            <a:xfrm>
              <a:off x="3379680" y="2668680"/>
              <a:ext cx="209520" cy="2030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1" name=""/>
            <p:cNvSpPr/>
            <p:nvPr/>
          </p:nvSpPr>
          <p:spPr>
            <a:xfrm>
              <a:off x="3454560" y="2968560"/>
              <a:ext cx="215640" cy="18432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2" name=""/>
            <p:cNvSpPr/>
            <p:nvPr/>
          </p:nvSpPr>
          <p:spPr>
            <a:xfrm>
              <a:off x="2647800" y="5008680"/>
              <a:ext cx="214560" cy="18396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3" name=""/>
            <p:cNvSpPr/>
            <p:nvPr/>
          </p:nvSpPr>
          <p:spPr>
            <a:xfrm>
              <a:off x="1940040" y="1370160"/>
              <a:ext cx="207720" cy="20448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4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1065240" y="1849320"/>
              <a:ext cx="208080" cy="20340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5" y="198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3619440" y="4210200"/>
              <a:ext cx="208080" cy="2030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4986360" y="2646360"/>
              <a:ext cx="239760" cy="20484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1600" bIns="216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5522760" y="2602080"/>
              <a:ext cx="231840" cy="22680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8" name=""/>
            <p:cNvSpPr/>
            <p:nvPr/>
          </p:nvSpPr>
          <p:spPr>
            <a:xfrm>
              <a:off x="2548080" y="2801880"/>
              <a:ext cx="206280" cy="2048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5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804960" y="2989440"/>
              <a:ext cx="215640" cy="18540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70" name=""/>
          <p:cNvSpPr/>
          <p:nvPr/>
        </p:nvSpPr>
        <p:spPr>
          <a:xfrm>
            <a:off x="1676520" y="990720"/>
            <a:ext cx="83808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1" name=""/>
          <p:cNvSpPr/>
          <p:nvPr/>
        </p:nvSpPr>
        <p:spPr>
          <a:xfrm>
            <a:off x="622440" y="1182600"/>
            <a:ext cx="5638680" cy="4341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2" name=""/>
          <p:cNvSpPr/>
          <p:nvPr/>
        </p:nvSpPr>
        <p:spPr>
          <a:xfrm>
            <a:off x="990720" y="1219320"/>
            <a:ext cx="1904760" cy="0"/>
          </a:xfrm>
          <a:prstGeom prst="line">
            <a:avLst/>
          </a:prstGeom>
          <a:ln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73" name=""/>
          <p:cNvGrpSpPr/>
          <p:nvPr/>
        </p:nvGrpSpPr>
        <p:grpSpPr>
          <a:xfrm>
            <a:off x="517680" y="4441680"/>
            <a:ext cx="1676160" cy="1806840"/>
            <a:chOff x="517680" y="4441680"/>
            <a:chExt cx="1676160" cy="1806840"/>
          </a:xfrm>
        </p:grpSpPr>
        <p:sp>
          <p:nvSpPr>
            <p:cNvPr id="3074" name=""/>
            <p:cNvSpPr/>
            <p:nvPr/>
          </p:nvSpPr>
          <p:spPr>
            <a:xfrm>
              <a:off x="517680" y="4441680"/>
              <a:ext cx="1676160" cy="18068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27360" bIns="0" anchor="t">
              <a:noAutofit/>
            </a:bodyPr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Offices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Energy Exchanges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Third-Party Capacity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Leased Gas Storage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Power Plants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 Operation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Sale Pending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Under Development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Arial"/>
                </a:rPr>
                <a:t>Marketing Activity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5" name=""/>
            <p:cNvSpPr/>
            <p:nvPr/>
          </p:nvSpPr>
          <p:spPr>
            <a:xfrm>
              <a:off x="608040" y="4483080"/>
              <a:ext cx="139680" cy="152280"/>
            </a:xfrm>
            <a:custGeom>
              <a:avLst/>
              <a:gdLst/>
              <a:ahLst/>
              <a:rect l="l" t="t" r="r" b="b"/>
              <a:pathLst>
                <a:path w="202" h="189">
                  <a:moveTo>
                    <a:pt x="99" y="0"/>
                  </a:moveTo>
                  <a:lnTo>
                    <a:pt x="122" y="75"/>
                  </a:lnTo>
                  <a:lnTo>
                    <a:pt x="201" y="73"/>
                  </a:lnTo>
                  <a:lnTo>
                    <a:pt x="135" y="115"/>
                  </a:lnTo>
                  <a:lnTo>
                    <a:pt x="163" y="188"/>
                  </a:lnTo>
                  <a:lnTo>
                    <a:pt x="99" y="138"/>
                  </a:lnTo>
                  <a:lnTo>
                    <a:pt x="38" y="188"/>
                  </a:lnTo>
                  <a:lnTo>
                    <a:pt x="66" y="115"/>
                  </a:lnTo>
                  <a:lnTo>
                    <a:pt x="0" y="73"/>
                  </a:lnTo>
                  <a:lnTo>
                    <a:pt x="79" y="75"/>
                  </a:lnTo>
                  <a:lnTo>
                    <a:pt x="99" y="0"/>
                  </a:lnTo>
                </a:path>
              </a:pathLst>
            </a:custGeom>
            <a:solidFill>
              <a:srgbClr val="fc012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076" name=""/>
            <p:cNvGrpSpPr/>
            <p:nvPr/>
          </p:nvGrpSpPr>
          <p:grpSpPr>
            <a:xfrm>
              <a:off x="635040" y="5221440"/>
              <a:ext cx="96840" cy="109440"/>
              <a:chOff x="635040" y="5221440"/>
              <a:chExt cx="96840" cy="109440"/>
            </a:xfrm>
          </p:grpSpPr>
          <p:sp>
            <p:nvSpPr>
              <p:cNvPr id="3077" name=""/>
              <p:cNvSpPr/>
              <p:nvPr/>
            </p:nvSpPr>
            <p:spPr>
              <a:xfrm>
                <a:off x="644400" y="5221440"/>
                <a:ext cx="42840" cy="47520"/>
              </a:xfrm>
              <a:prstGeom prst="rect">
                <a:avLst/>
              </a:prstGeom>
              <a:solidFill>
                <a:srgbClr val="ffe80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720" bIns="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8" name=""/>
              <p:cNvSpPr/>
              <p:nvPr/>
            </p:nvSpPr>
            <p:spPr>
              <a:xfrm>
                <a:off x="635040" y="5256360"/>
                <a:ext cx="96840" cy="74520"/>
              </a:xfrm>
              <a:prstGeom prst="rect">
                <a:avLst/>
              </a:prstGeom>
              <a:solidFill>
                <a:srgbClr val="ffe80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7720" bIns="27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79" name=""/>
            <p:cNvSpPr/>
            <p:nvPr/>
          </p:nvSpPr>
          <p:spPr>
            <a:xfrm>
              <a:off x="617400" y="4662360"/>
              <a:ext cx="138240" cy="100080"/>
            </a:xfrm>
            <a:prstGeom prst="rect">
              <a:avLst/>
            </a:prstGeom>
            <a:solidFill>
              <a:srgbClr val="919191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080" name=""/>
            <p:cNvGrpSpPr/>
            <p:nvPr/>
          </p:nvGrpSpPr>
          <p:grpSpPr>
            <a:xfrm>
              <a:off x="635040" y="5383080"/>
              <a:ext cx="96840" cy="109440"/>
              <a:chOff x="635040" y="5383080"/>
              <a:chExt cx="96840" cy="109440"/>
            </a:xfrm>
          </p:grpSpPr>
          <p:sp>
            <p:nvSpPr>
              <p:cNvPr id="3081" name=""/>
              <p:cNvSpPr/>
              <p:nvPr/>
            </p:nvSpPr>
            <p:spPr>
              <a:xfrm>
                <a:off x="644400" y="5383080"/>
                <a:ext cx="42840" cy="47520"/>
              </a:xfrm>
              <a:prstGeom prst="rect">
                <a:avLst/>
              </a:prstGeom>
              <a:solidFill>
                <a:srgbClr val="80808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720" bIns="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2" name=""/>
              <p:cNvSpPr/>
              <p:nvPr/>
            </p:nvSpPr>
            <p:spPr>
              <a:xfrm>
                <a:off x="635040" y="5418000"/>
                <a:ext cx="96840" cy="74520"/>
              </a:xfrm>
              <a:prstGeom prst="rect">
                <a:avLst/>
              </a:prstGeom>
              <a:solidFill>
                <a:srgbClr val="80808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7720" bIns="27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83" name=""/>
            <p:cNvSpPr/>
            <p:nvPr/>
          </p:nvSpPr>
          <p:spPr>
            <a:xfrm>
              <a:off x="644400" y="5850000"/>
              <a:ext cx="81000" cy="90360"/>
            </a:xfrm>
            <a:prstGeom prst="ellipse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640" bIns="17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4" name=""/>
            <p:cNvSpPr/>
            <p:nvPr/>
          </p:nvSpPr>
          <p:spPr>
            <a:xfrm>
              <a:off x="644400" y="6005520"/>
              <a:ext cx="81000" cy="9036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7640" bIns="176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085" name=""/>
            <p:cNvGrpSpPr/>
            <p:nvPr/>
          </p:nvGrpSpPr>
          <p:grpSpPr>
            <a:xfrm>
              <a:off x="639720" y="5532480"/>
              <a:ext cx="96840" cy="109440"/>
              <a:chOff x="639720" y="5532480"/>
              <a:chExt cx="96840" cy="109440"/>
            </a:xfrm>
          </p:grpSpPr>
          <p:sp>
            <p:nvSpPr>
              <p:cNvPr id="3086" name=""/>
              <p:cNvSpPr/>
              <p:nvPr/>
            </p:nvSpPr>
            <p:spPr>
              <a:xfrm>
                <a:off x="649080" y="5532480"/>
                <a:ext cx="42840" cy="4752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720" bIns="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7" name=""/>
              <p:cNvSpPr/>
              <p:nvPr/>
            </p:nvSpPr>
            <p:spPr>
              <a:xfrm>
                <a:off x="639720" y="5567400"/>
                <a:ext cx="96840" cy="7452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7720" bIns="27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088" name=""/>
            <p:cNvGrpSpPr/>
            <p:nvPr/>
          </p:nvGrpSpPr>
          <p:grpSpPr>
            <a:xfrm>
              <a:off x="612720" y="4941720"/>
              <a:ext cx="136440" cy="100080"/>
              <a:chOff x="612720" y="4941720"/>
              <a:chExt cx="136440" cy="100080"/>
            </a:xfrm>
          </p:grpSpPr>
          <p:sp>
            <p:nvSpPr>
              <p:cNvPr id="3089" name=""/>
              <p:cNvSpPr/>
              <p:nvPr/>
            </p:nvSpPr>
            <p:spPr>
              <a:xfrm>
                <a:off x="612720" y="4941720"/>
                <a:ext cx="136440" cy="10008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0" name=""/>
              <p:cNvSpPr/>
              <p:nvPr/>
            </p:nvSpPr>
            <p:spPr>
              <a:xfrm>
                <a:off x="612720" y="4941720"/>
                <a:ext cx="136440" cy="2520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2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1" name=""/>
              <p:cNvSpPr/>
              <p:nvPr/>
            </p:nvSpPr>
            <p:spPr>
              <a:xfrm>
                <a:off x="612720" y="4941720"/>
                <a:ext cx="136440" cy="10008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2" name=""/>
              <p:cNvSpPr/>
              <p:nvPr/>
            </p:nvSpPr>
            <p:spPr>
              <a:xfrm>
                <a:off x="612720" y="4954320"/>
                <a:ext cx="136440" cy="126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93" name=""/>
            <p:cNvSpPr/>
            <p:nvPr/>
          </p:nvSpPr>
          <p:spPr>
            <a:xfrm>
              <a:off x="611280" y="4843440"/>
              <a:ext cx="135000" cy="1908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94" name=""/>
          <p:cNvGrpSpPr/>
          <p:nvPr/>
        </p:nvGrpSpPr>
        <p:grpSpPr>
          <a:xfrm>
            <a:off x="5105520" y="4114800"/>
            <a:ext cx="272880" cy="236160"/>
            <a:chOff x="5105520" y="4114800"/>
            <a:chExt cx="272880" cy="236160"/>
          </a:xfrm>
        </p:grpSpPr>
        <p:sp>
          <p:nvSpPr>
            <p:cNvPr id="3095" name=""/>
            <p:cNvSpPr/>
            <p:nvPr/>
          </p:nvSpPr>
          <p:spPr>
            <a:xfrm>
              <a:off x="5133960" y="4114800"/>
              <a:ext cx="12024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6" name=""/>
            <p:cNvSpPr/>
            <p:nvPr/>
          </p:nvSpPr>
          <p:spPr>
            <a:xfrm>
              <a:off x="5105520" y="4191480"/>
              <a:ext cx="27288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97" name=""/>
          <p:cNvGrpSpPr/>
          <p:nvPr/>
        </p:nvGrpSpPr>
        <p:grpSpPr>
          <a:xfrm>
            <a:off x="717480" y="2735280"/>
            <a:ext cx="273240" cy="236160"/>
            <a:chOff x="717480" y="2735280"/>
            <a:chExt cx="273240" cy="236160"/>
          </a:xfrm>
        </p:grpSpPr>
        <p:sp>
          <p:nvSpPr>
            <p:cNvPr id="3098" name=""/>
            <p:cNvSpPr/>
            <p:nvPr/>
          </p:nvSpPr>
          <p:spPr>
            <a:xfrm>
              <a:off x="746280" y="273528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9" name=""/>
            <p:cNvSpPr/>
            <p:nvPr/>
          </p:nvSpPr>
          <p:spPr>
            <a:xfrm>
              <a:off x="717480" y="281196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00" name=""/>
          <p:cNvGrpSpPr/>
          <p:nvPr/>
        </p:nvGrpSpPr>
        <p:grpSpPr>
          <a:xfrm>
            <a:off x="5181480" y="4183200"/>
            <a:ext cx="273240" cy="236160"/>
            <a:chOff x="5181480" y="4183200"/>
            <a:chExt cx="273240" cy="236160"/>
          </a:xfrm>
        </p:grpSpPr>
        <p:sp>
          <p:nvSpPr>
            <p:cNvPr id="3101" name=""/>
            <p:cNvSpPr/>
            <p:nvPr/>
          </p:nvSpPr>
          <p:spPr>
            <a:xfrm>
              <a:off x="5210280" y="418320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2" name=""/>
            <p:cNvSpPr/>
            <p:nvPr/>
          </p:nvSpPr>
          <p:spPr>
            <a:xfrm>
              <a:off x="5181480" y="425988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03" name=""/>
          <p:cNvGrpSpPr/>
          <p:nvPr/>
        </p:nvGrpSpPr>
        <p:grpSpPr>
          <a:xfrm>
            <a:off x="5289480" y="4259160"/>
            <a:ext cx="273240" cy="236160"/>
            <a:chOff x="5289480" y="4259160"/>
            <a:chExt cx="273240" cy="236160"/>
          </a:xfrm>
        </p:grpSpPr>
        <p:sp>
          <p:nvSpPr>
            <p:cNvPr id="3104" name=""/>
            <p:cNvSpPr/>
            <p:nvPr/>
          </p:nvSpPr>
          <p:spPr>
            <a:xfrm>
              <a:off x="5318280" y="4259160"/>
              <a:ext cx="120600" cy="1058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5" name=""/>
            <p:cNvSpPr/>
            <p:nvPr/>
          </p:nvSpPr>
          <p:spPr>
            <a:xfrm>
              <a:off x="5289480" y="4335840"/>
              <a:ext cx="273240" cy="1594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3106" name=""/>
          <p:cNvGraphicFramePr/>
          <p:nvPr/>
        </p:nvGraphicFramePr>
        <p:xfrm>
          <a:off x="6997680" y="1781280"/>
          <a:ext cx="2666880" cy="36288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107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997680" y="1781280"/>
                    <a:ext cx="2666880" cy="36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08" name=""/>
          <p:cNvSpPr/>
          <p:nvPr/>
        </p:nvSpPr>
        <p:spPr>
          <a:xfrm>
            <a:off x="8687160" y="166356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9" name=""/>
          <p:cNvSpPr/>
          <p:nvPr/>
        </p:nvSpPr>
        <p:spPr>
          <a:xfrm>
            <a:off x="7455240" y="254016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36.7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0" name=""/>
          <p:cNvSpPr/>
          <p:nvPr/>
        </p:nvSpPr>
        <p:spPr>
          <a:xfrm>
            <a:off x="7442280" y="5283360"/>
            <a:ext cx="61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1" name=""/>
          <p:cNvSpPr/>
          <p:nvPr/>
        </p:nvSpPr>
        <p:spPr>
          <a:xfrm>
            <a:off x="8623440" y="5276880"/>
            <a:ext cx="61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12" name=""/>
          <p:cNvGrpSpPr/>
          <p:nvPr/>
        </p:nvGrpSpPr>
        <p:grpSpPr>
          <a:xfrm>
            <a:off x="7083360" y="1836720"/>
            <a:ext cx="1159560" cy="459720"/>
            <a:chOff x="7083360" y="1836720"/>
            <a:chExt cx="1159560" cy="459720"/>
          </a:xfrm>
        </p:grpSpPr>
        <p:sp>
          <p:nvSpPr>
            <p:cNvPr id="3113" name=""/>
            <p:cNvSpPr/>
            <p:nvPr/>
          </p:nvSpPr>
          <p:spPr>
            <a:xfrm>
              <a:off x="7092360" y="1836720"/>
              <a:ext cx="1150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marL="11448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Natural Gas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4" name=""/>
            <p:cNvSpPr/>
            <p:nvPr/>
          </p:nvSpPr>
          <p:spPr>
            <a:xfrm>
              <a:off x="7083360" y="1913040"/>
              <a:ext cx="128880" cy="119160"/>
            </a:xfrm>
            <a:prstGeom prst="rect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5" name=""/>
            <p:cNvSpPr/>
            <p:nvPr/>
          </p:nvSpPr>
          <p:spPr>
            <a:xfrm>
              <a:off x="7083360" y="2098800"/>
              <a:ext cx="128880" cy="119160"/>
            </a:xfrm>
            <a:prstGeom prst="rect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16" name=""/>
          <p:cNvSpPr/>
          <p:nvPr/>
        </p:nvSpPr>
        <p:spPr>
          <a:xfrm>
            <a:off x="7958160" y="4191120"/>
            <a:ext cx="762120" cy="304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7" name=""/>
          <p:cNvSpPr/>
          <p:nvPr/>
        </p:nvSpPr>
        <p:spPr>
          <a:xfrm>
            <a:off x="7007400" y="1219320"/>
            <a:ext cx="267012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(Bcfe/d)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8" name=""/>
          <p:cNvSpPr/>
          <p:nvPr/>
        </p:nvSpPr>
        <p:spPr>
          <a:xfrm>
            <a:off x="6934320" y="1219320"/>
            <a:ext cx="2743200" cy="4343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07CD93D-0539-436E-ABF6-D90D87FE5EFC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19" name=""/>
          <p:cNvGraphicFramePr/>
          <p:nvPr/>
        </p:nvGraphicFramePr>
        <p:xfrm>
          <a:off x="533520" y="1905120"/>
          <a:ext cx="2189160" cy="388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2189160" cy="38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21" name=""/>
          <p:cNvGraphicFramePr/>
          <p:nvPr/>
        </p:nvGraphicFramePr>
        <p:xfrm>
          <a:off x="7543800" y="1920960"/>
          <a:ext cx="2262240" cy="3870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12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543800" y="1920960"/>
                    <a:ext cx="2262240" cy="3870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23" name=""/>
          <p:cNvGraphicFramePr/>
          <p:nvPr/>
        </p:nvGraphicFramePr>
        <p:xfrm>
          <a:off x="5167440" y="1600200"/>
          <a:ext cx="2262240" cy="42670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12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167440" y="1600200"/>
                    <a:ext cx="2262240" cy="426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25" name=""/>
          <p:cNvGraphicFramePr/>
          <p:nvPr/>
        </p:nvGraphicFramePr>
        <p:xfrm>
          <a:off x="2843280" y="1930320"/>
          <a:ext cx="2262240" cy="38610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3126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2843280" y="1930320"/>
                    <a:ext cx="2262240" cy="386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27" name="PlaceHolder 1"/>
          <p:cNvSpPr>
            <a:spLocks noGrp="1"/>
          </p:cNvSpPr>
          <p:nvPr>
            <p:ph type="title"/>
          </p:nvPr>
        </p:nvSpPr>
        <p:spPr>
          <a:xfrm>
            <a:off x="419040" y="190440"/>
            <a:ext cx="925848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North America Natural Gas Volumes</a:t>
            </a:r>
            <a:br>
              <a:rPr sz="32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28" name=""/>
          <p:cNvSpPr/>
          <p:nvPr/>
        </p:nvSpPr>
        <p:spPr>
          <a:xfrm>
            <a:off x="762120" y="1276200"/>
            <a:ext cx="1778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9" name=""/>
          <p:cNvSpPr/>
          <p:nvPr/>
        </p:nvSpPr>
        <p:spPr>
          <a:xfrm>
            <a:off x="444600" y="1219320"/>
            <a:ext cx="2286000" cy="45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0" name=""/>
          <p:cNvSpPr/>
          <p:nvPr/>
        </p:nvSpPr>
        <p:spPr>
          <a:xfrm>
            <a:off x="3187800" y="1289160"/>
            <a:ext cx="1714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1" name=""/>
          <p:cNvSpPr/>
          <p:nvPr/>
        </p:nvSpPr>
        <p:spPr>
          <a:xfrm>
            <a:off x="2806560" y="1231920"/>
            <a:ext cx="2286000" cy="45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2" name=""/>
          <p:cNvSpPr/>
          <p:nvPr/>
        </p:nvSpPr>
        <p:spPr>
          <a:xfrm>
            <a:off x="5549760" y="1276200"/>
            <a:ext cx="1714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Central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3" name=""/>
          <p:cNvSpPr/>
          <p:nvPr/>
        </p:nvSpPr>
        <p:spPr>
          <a:xfrm>
            <a:off x="5168880" y="1231920"/>
            <a:ext cx="2286000" cy="45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4" name=""/>
          <p:cNvSpPr/>
          <p:nvPr/>
        </p:nvSpPr>
        <p:spPr>
          <a:xfrm>
            <a:off x="7912080" y="1276200"/>
            <a:ext cx="1714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5" name=""/>
          <p:cNvSpPr/>
          <p:nvPr/>
        </p:nvSpPr>
        <p:spPr>
          <a:xfrm>
            <a:off x="7531200" y="1231920"/>
            <a:ext cx="2286000" cy="45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6" name=""/>
          <p:cNvSpPr/>
          <p:nvPr/>
        </p:nvSpPr>
        <p:spPr>
          <a:xfrm>
            <a:off x="762120" y="5330880"/>
            <a:ext cx="1778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2Q00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7" name=""/>
          <p:cNvSpPr/>
          <p:nvPr/>
        </p:nvSpPr>
        <p:spPr>
          <a:xfrm>
            <a:off x="3098880" y="5330880"/>
            <a:ext cx="1778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2Q00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8" name=""/>
          <p:cNvSpPr/>
          <p:nvPr/>
        </p:nvSpPr>
        <p:spPr>
          <a:xfrm>
            <a:off x="5410080" y="5327640"/>
            <a:ext cx="1778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2Q00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9" name=""/>
          <p:cNvSpPr/>
          <p:nvPr/>
        </p:nvSpPr>
        <p:spPr>
          <a:xfrm>
            <a:off x="7799400" y="5327640"/>
            <a:ext cx="1778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2Q00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0" name=""/>
          <p:cNvSpPr/>
          <p:nvPr/>
        </p:nvSpPr>
        <p:spPr>
          <a:xfrm>
            <a:off x="700200" y="3352680"/>
            <a:ext cx="914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1" name=""/>
          <p:cNvSpPr/>
          <p:nvPr/>
        </p:nvSpPr>
        <p:spPr>
          <a:xfrm>
            <a:off x="3033720" y="1792440"/>
            <a:ext cx="914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2" name=""/>
          <p:cNvSpPr/>
          <p:nvPr/>
        </p:nvSpPr>
        <p:spPr>
          <a:xfrm>
            <a:off x="5348160" y="2057400"/>
            <a:ext cx="914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3" name=""/>
          <p:cNvSpPr/>
          <p:nvPr/>
        </p:nvSpPr>
        <p:spPr>
          <a:xfrm>
            <a:off x="7734240" y="2487600"/>
            <a:ext cx="914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4" name=""/>
          <p:cNvSpPr/>
          <p:nvPr/>
        </p:nvSpPr>
        <p:spPr>
          <a:xfrm>
            <a:off x="2678040" y="6019920"/>
            <a:ext cx="4778280" cy="5331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Delivering to Over 2,000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5" name=""/>
          <p:cNvSpPr/>
          <p:nvPr/>
        </p:nvSpPr>
        <p:spPr>
          <a:xfrm>
            <a:off x="1676520" y="1766880"/>
            <a:ext cx="914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3.9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6" name=""/>
          <p:cNvSpPr/>
          <p:nvPr/>
        </p:nvSpPr>
        <p:spPr>
          <a:xfrm>
            <a:off x="4013280" y="2514600"/>
            <a:ext cx="914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7" name=""/>
          <p:cNvSpPr/>
          <p:nvPr/>
        </p:nvSpPr>
        <p:spPr>
          <a:xfrm>
            <a:off x="6338880" y="1752480"/>
            <a:ext cx="914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7.2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8" name=""/>
          <p:cNvSpPr/>
          <p:nvPr/>
        </p:nvSpPr>
        <p:spPr>
          <a:xfrm>
            <a:off x="8712360" y="1765440"/>
            <a:ext cx="914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9.0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9" name=""/>
          <p:cNvSpPr/>
          <p:nvPr/>
        </p:nvSpPr>
        <p:spPr>
          <a:xfrm>
            <a:off x="1219320" y="4495680"/>
            <a:ext cx="76176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0" name=""/>
          <p:cNvSpPr/>
          <p:nvPr/>
        </p:nvSpPr>
        <p:spPr>
          <a:xfrm>
            <a:off x="8305920" y="4495680"/>
            <a:ext cx="76176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1" name=""/>
          <p:cNvSpPr/>
          <p:nvPr/>
        </p:nvSpPr>
        <p:spPr>
          <a:xfrm>
            <a:off x="5943600" y="4495680"/>
            <a:ext cx="7621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2" name=""/>
          <p:cNvSpPr/>
          <p:nvPr/>
        </p:nvSpPr>
        <p:spPr>
          <a:xfrm>
            <a:off x="3581280" y="4495680"/>
            <a:ext cx="7621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(23%)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1CA0BD7-5EBE-4A1A-A47B-98C7ECBE7019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53" name=""/>
          <p:cNvGraphicFramePr/>
          <p:nvPr/>
        </p:nvGraphicFramePr>
        <p:xfrm>
          <a:off x="609480" y="1933560"/>
          <a:ext cx="4149720" cy="343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933560"/>
                    <a:ext cx="4149720" cy="343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155" name=""/>
          <p:cNvGraphicFramePr/>
          <p:nvPr/>
        </p:nvGraphicFramePr>
        <p:xfrm>
          <a:off x="5680080" y="1936800"/>
          <a:ext cx="4149720" cy="3435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15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680080" y="1936800"/>
                    <a:ext cx="4149720" cy="343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57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North America Power Volumes</a:t>
            </a:r>
            <a:br>
              <a:rPr sz="32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 MWh)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58" name=""/>
          <p:cNvSpPr/>
          <p:nvPr/>
        </p:nvSpPr>
        <p:spPr>
          <a:xfrm>
            <a:off x="5334120" y="1181160"/>
            <a:ext cx="4495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9" name=""/>
          <p:cNvSpPr/>
          <p:nvPr/>
        </p:nvSpPr>
        <p:spPr>
          <a:xfrm>
            <a:off x="457200" y="1197000"/>
            <a:ext cx="44578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0" name=""/>
          <p:cNvSpPr/>
          <p:nvPr/>
        </p:nvSpPr>
        <p:spPr>
          <a:xfrm>
            <a:off x="457200" y="1143000"/>
            <a:ext cx="4495680" cy="45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1" name=""/>
          <p:cNvSpPr/>
          <p:nvPr/>
        </p:nvSpPr>
        <p:spPr>
          <a:xfrm>
            <a:off x="5334120" y="1143000"/>
            <a:ext cx="4495680" cy="45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2" name=""/>
          <p:cNvSpPr/>
          <p:nvPr/>
        </p:nvSpPr>
        <p:spPr>
          <a:xfrm>
            <a:off x="1359000" y="5272200"/>
            <a:ext cx="3429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9447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3" name=""/>
          <p:cNvSpPr/>
          <p:nvPr/>
        </p:nvSpPr>
        <p:spPr>
          <a:xfrm>
            <a:off x="6438960" y="5334120"/>
            <a:ext cx="3429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8255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4" name=""/>
          <p:cNvSpPr/>
          <p:nvPr/>
        </p:nvSpPr>
        <p:spPr>
          <a:xfrm>
            <a:off x="6319800" y="335448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5" name=""/>
          <p:cNvSpPr/>
          <p:nvPr/>
        </p:nvSpPr>
        <p:spPr>
          <a:xfrm>
            <a:off x="1252440" y="227340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6" name=""/>
          <p:cNvSpPr/>
          <p:nvPr/>
        </p:nvSpPr>
        <p:spPr>
          <a:xfrm>
            <a:off x="2590920" y="6019920"/>
            <a:ext cx="4952880" cy="5331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Delivering to Almost 500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7" name=""/>
          <p:cNvSpPr/>
          <p:nvPr/>
        </p:nvSpPr>
        <p:spPr>
          <a:xfrm>
            <a:off x="3191040" y="17413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8" name=""/>
          <p:cNvSpPr/>
          <p:nvPr/>
        </p:nvSpPr>
        <p:spPr>
          <a:xfrm>
            <a:off x="8242200" y="175248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9" name=""/>
          <p:cNvSpPr/>
          <p:nvPr/>
        </p:nvSpPr>
        <p:spPr>
          <a:xfrm>
            <a:off x="7162920" y="4343400"/>
            <a:ext cx="129528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0" name=""/>
          <p:cNvSpPr/>
          <p:nvPr/>
        </p:nvSpPr>
        <p:spPr>
          <a:xfrm>
            <a:off x="1981080" y="4343400"/>
            <a:ext cx="129564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900D270-65B4-4F87-BF72-F29A1896997B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1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Generation Activities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72" name="PlaceHolder 2"/>
          <p:cNvSpPr>
            <a:spLocks noGrp="1"/>
          </p:cNvSpPr>
          <p:nvPr>
            <p:ph/>
          </p:nvPr>
        </p:nvSpPr>
        <p:spPr>
          <a:xfrm>
            <a:off x="457200" y="2031840"/>
            <a:ext cx="44388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499"/>
              </a:spcBef>
              <a:buSzPct val="115136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Value Optionality, Low Capital Intensity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2,215 MW of Announced Projects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499"/>
              </a:spcBef>
              <a:buSzPct val="115136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Enhances Site Values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Proven Competitive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499"/>
              </a:spcBef>
              <a:buSzPct val="115136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Owned or Contracted Capacity Access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Evaluating Opportunities in Key Regions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3" name="PlaceHolder 3"/>
          <p:cNvSpPr>
            <a:spLocks noGrp="1"/>
          </p:cNvSpPr>
          <p:nvPr>
            <p:ph/>
          </p:nvPr>
        </p:nvSpPr>
        <p:spPr>
          <a:xfrm>
            <a:off x="5358960" y="2031840"/>
            <a:ext cx="43182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499"/>
              </a:spcBef>
              <a:buSzPct val="115136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Component Sales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and Permits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1250"/>
              </a:spcBef>
              <a:buSzPct val="115136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Bundled Products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Sites, Permits and Turbine Packages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and Power Supplies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Off-Take and Tolling Contracts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499"/>
              </a:spcBef>
              <a:buSzPct val="115136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Sales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2,600 MW Sold Within Three Years from Inception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4" name=""/>
          <p:cNvSpPr/>
          <p:nvPr/>
        </p:nvSpPr>
        <p:spPr>
          <a:xfrm>
            <a:off x="457200" y="1502280"/>
            <a:ext cx="4336920" cy="39888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 Components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5" name=""/>
          <p:cNvSpPr/>
          <p:nvPr/>
        </p:nvSpPr>
        <p:spPr>
          <a:xfrm>
            <a:off x="5334120" y="1502280"/>
            <a:ext cx="4336920" cy="398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 Offerings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74D05EB-FF4A-42FB-91E8-57C0C6988019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6" name=""/>
          <p:cNvSpPr/>
          <p:nvPr/>
        </p:nvSpPr>
        <p:spPr>
          <a:xfrm>
            <a:off x="514440" y="1371600"/>
            <a:ext cx="9258120" cy="838080"/>
          </a:xfrm>
          <a:prstGeom prst="rect">
            <a:avLst/>
          </a:prstGeom>
          <a:solidFill>
            <a:srgbClr val="ff6b84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Supply 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7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Early Integral Role of Enron’s Peaker Plants in Reliable Delivery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78" name=""/>
          <p:cNvSpPr/>
          <p:nvPr/>
        </p:nvSpPr>
        <p:spPr>
          <a:xfrm>
            <a:off x="1457280" y="2590920"/>
            <a:ext cx="7201080" cy="838080"/>
          </a:xfrm>
          <a:prstGeom prst="rect">
            <a:avLst/>
          </a:prstGeom>
          <a:solidFill>
            <a:srgbClr val="5fb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Sales Commitments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9" name=""/>
          <p:cNvSpPr/>
          <p:nvPr/>
        </p:nvSpPr>
        <p:spPr>
          <a:xfrm>
            <a:off x="3557520" y="3000240"/>
            <a:ext cx="3171960" cy="32076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Sales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0" name=""/>
          <p:cNvSpPr/>
          <p:nvPr/>
        </p:nvSpPr>
        <p:spPr>
          <a:xfrm>
            <a:off x="1457280" y="1757520"/>
            <a:ext cx="3171960" cy="3204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 Plants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1" name=""/>
          <p:cNvSpPr/>
          <p:nvPr/>
        </p:nvSpPr>
        <p:spPr>
          <a:xfrm>
            <a:off x="514440" y="4221000"/>
            <a:ext cx="3085920" cy="457200"/>
          </a:xfrm>
          <a:prstGeom prst="rect">
            <a:avLst/>
          </a:prstGeom>
          <a:solidFill>
            <a:srgbClr val="ff6b84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Supply 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2" name=""/>
          <p:cNvSpPr/>
          <p:nvPr/>
        </p:nvSpPr>
        <p:spPr>
          <a:xfrm>
            <a:off x="514440" y="4721400"/>
            <a:ext cx="3085920" cy="457200"/>
          </a:xfrm>
          <a:prstGeom prst="rect">
            <a:avLst/>
          </a:prstGeom>
          <a:solidFill>
            <a:srgbClr val="5fb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Sales Commitments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3" name=""/>
          <p:cNvSpPr/>
          <p:nvPr/>
        </p:nvSpPr>
        <p:spPr>
          <a:xfrm>
            <a:off x="514440" y="5211720"/>
            <a:ext cx="30859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Economics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4" name=""/>
          <p:cNvSpPr/>
          <p:nvPr/>
        </p:nvSpPr>
        <p:spPr>
          <a:xfrm>
            <a:off x="428760" y="3809880"/>
            <a:ext cx="30002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Impact on Value of: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5" name=""/>
          <p:cNvSpPr/>
          <p:nvPr/>
        </p:nvSpPr>
        <p:spPr>
          <a:xfrm>
            <a:off x="4029120" y="3505320"/>
            <a:ext cx="4734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Price Changes: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6" name=""/>
          <p:cNvSpPr/>
          <p:nvPr/>
        </p:nvSpPr>
        <p:spPr>
          <a:xfrm>
            <a:off x="3943440" y="3898800"/>
            <a:ext cx="5486400" cy="271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1773360"/>
                <a:tab algn="l" pos="3664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Decrease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 Change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Increase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773360"/>
                <a:tab algn="l" pos="3664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Neutral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87"/>
              </a:spcBef>
              <a:tabLst>
                <a:tab algn="l" pos="0"/>
                <a:tab algn="l" pos="1773360"/>
                <a:tab algn="l" pos="3664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Neutral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87"/>
              </a:spcBef>
              <a:tabLst>
                <a:tab algn="l" pos="0"/>
                <a:tab algn="l" pos="1773360"/>
                <a:tab algn="l" pos="3664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Neutral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Neutral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Neutral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773360"/>
                <a:tab algn="l" pos="36640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7" name=""/>
          <p:cNvSpPr/>
          <p:nvPr/>
        </p:nvSpPr>
        <p:spPr>
          <a:xfrm>
            <a:off x="3962520" y="3886200"/>
            <a:ext cx="47242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8" name=""/>
          <p:cNvSpPr/>
          <p:nvPr/>
        </p:nvSpPr>
        <p:spPr>
          <a:xfrm>
            <a:off x="5486400" y="1757520"/>
            <a:ext cx="3171960" cy="3204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9" name=""/>
          <p:cNvSpPr/>
          <p:nvPr/>
        </p:nvSpPr>
        <p:spPr>
          <a:xfrm>
            <a:off x="3467160" y="2247840"/>
            <a:ext cx="419040" cy="304920"/>
          </a:xfrm>
          <a:custGeom>
            <a:avLst/>
            <a:gdLst/>
            <a:ahLst/>
            <a:rect l="l" t="t" r="r" b="b"/>
            <a:pathLst>
              <a:path w="136" h="190">
                <a:moveTo>
                  <a:pt x="70" y="142"/>
                </a:moveTo>
                <a:lnTo>
                  <a:pt x="42" y="164"/>
                </a:lnTo>
                <a:lnTo>
                  <a:pt x="122" y="190"/>
                </a:lnTo>
                <a:lnTo>
                  <a:pt x="136" y="104"/>
                </a:lnTo>
                <a:lnTo>
                  <a:pt x="102" y="118"/>
                </a:lnTo>
                <a:lnTo>
                  <a:pt x="50" y="0"/>
                </a:lnTo>
                <a:lnTo>
                  <a:pt x="0" y="0"/>
                </a:lnTo>
                <a:lnTo>
                  <a:pt x="70" y="142"/>
                </a:lnTo>
                <a:close/>
              </a:path>
            </a:pathLst>
          </a:custGeom>
          <a:solidFill>
            <a:srgbClr val="eaeaea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0" name=""/>
          <p:cNvSpPr/>
          <p:nvPr/>
        </p:nvSpPr>
        <p:spPr>
          <a:xfrm flipV="1" rot="10800000">
            <a:off x="6248520" y="2246760"/>
            <a:ext cx="419040" cy="304920"/>
          </a:xfrm>
          <a:custGeom>
            <a:avLst/>
            <a:gdLst/>
            <a:ahLst/>
            <a:rect l="l" t="t" r="r" b="b"/>
            <a:pathLst>
              <a:path w="136" h="190">
                <a:moveTo>
                  <a:pt x="70" y="142"/>
                </a:moveTo>
                <a:lnTo>
                  <a:pt x="42" y="164"/>
                </a:lnTo>
                <a:lnTo>
                  <a:pt x="122" y="190"/>
                </a:lnTo>
                <a:lnTo>
                  <a:pt x="136" y="104"/>
                </a:lnTo>
                <a:lnTo>
                  <a:pt x="102" y="118"/>
                </a:lnTo>
                <a:lnTo>
                  <a:pt x="50" y="0"/>
                </a:lnTo>
                <a:lnTo>
                  <a:pt x="0" y="0"/>
                </a:lnTo>
                <a:lnTo>
                  <a:pt x="70" y="142"/>
                </a:lnTo>
                <a:close/>
              </a:path>
            </a:pathLst>
          </a:custGeom>
          <a:solidFill>
            <a:srgbClr val="eaeaea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5DC2DD9-926B-481B-81EB-5665FA4EC12A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1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Regional Transmission Organizations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92" name="PlaceHolder 2"/>
          <p:cNvSpPr>
            <a:spLocks noGrp="1"/>
          </p:cNvSpPr>
          <p:nvPr>
            <p:ph/>
          </p:nvPr>
        </p:nvSpPr>
        <p:spPr>
          <a:xfrm>
            <a:off x="1676160" y="1371240"/>
            <a:ext cx="70866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39840" indent="-339840">
              <a:lnSpc>
                <a:spcPct val="90000"/>
              </a:lnSpc>
              <a:spcBef>
                <a:spcPts val="601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FERC Order Very Favorable to Power Industry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Movement Towards Formation of Four             Large RTO’s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Expedites Moving Northeast &amp; Southeast to    Single RTO’s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lnSpc>
                <a:spcPct val="90000"/>
              </a:lnSpc>
              <a:spcBef>
                <a:spcPts val="15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Facilitates More Supplies To More Customers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lnSpc>
                <a:spcPct val="90000"/>
              </a:lnSpc>
              <a:spcBef>
                <a:spcPts val="15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Drives Deeper, More Liquid Power Markets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lnSpc>
                <a:spcPct val="90000"/>
              </a:lnSpc>
              <a:spcBef>
                <a:spcPts val="15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New Opportunities for Enron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Leverage Extensive Power Network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Demand for Risk Management Products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Accelerates Retail Market Development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72E5B3-42A8-4097-A1BF-91DB766F8976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3" name=""/>
          <p:cNvSpPr/>
          <p:nvPr/>
        </p:nvSpPr>
        <p:spPr>
          <a:xfrm>
            <a:off x="2841480" y="4484520"/>
            <a:ext cx="68400" cy="78120"/>
          </a:xfrm>
          <a:custGeom>
            <a:avLst/>
            <a:gdLst/>
            <a:ahLst/>
            <a:rect l="l" t="t" r="r" b="b"/>
            <a:pathLst>
              <a:path w="148" h="66">
                <a:moveTo>
                  <a:pt x="100" y="0"/>
                </a:moveTo>
                <a:lnTo>
                  <a:pt x="0" y="40"/>
                </a:lnTo>
                <a:lnTo>
                  <a:pt x="112" y="66"/>
                </a:lnTo>
                <a:lnTo>
                  <a:pt x="148" y="26"/>
                </a:lnTo>
                <a:lnTo>
                  <a:pt x="100" y="0"/>
                </a:lnTo>
                <a:lnTo>
                  <a:pt x="100" y="0"/>
                </a:lnTo>
              </a:path>
            </a:pathLst>
          </a:custGeom>
          <a:solidFill>
            <a:srgbClr val="00d928"/>
          </a:solidFill>
          <a:ln w="324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1320" bIns="31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4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Europe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Only Major Pan-European Energy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95" name=""/>
          <p:cNvSpPr/>
          <p:nvPr/>
        </p:nvSpPr>
        <p:spPr>
          <a:xfrm>
            <a:off x="1371600" y="1143000"/>
            <a:ext cx="4875120" cy="441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96" name=""/>
          <p:cNvGrpSpPr/>
          <p:nvPr/>
        </p:nvGrpSpPr>
        <p:grpSpPr>
          <a:xfrm>
            <a:off x="1512720" y="1143000"/>
            <a:ext cx="4734000" cy="4408560"/>
            <a:chOff x="1512720" y="1143000"/>
            <a:chExt cx="4734000" cy="4408560"/>
          </a:xfrm>
        </p:grpSpPr>
        <p:sp>
          <p:nvSpPr>
            <p:cNvPr id="3197" name=""/>
            <p:cNvSpPr/>
            <p:nvPr/>
          </p:nvSpPr>
          <p:spPr>
            <a:xfrm>
              <a:off x="5045040" y="4557600"/>
              <a:ext cx="276120" cy="204840"/>
            </a:xfrm>
            <a:custGeom>
              <a:avLst/>
              <a:gdLst/>
              <a:ahLst/>
              <a:rect l="l" t="t" r="r" b="b"/>
              <a:pathLst>
                <a:path w="960" h="773">
                  <a:moveTo>
                    <a:pt x="73" y="137"/>
                  </a:moveTo>
                  <a:lnTo>
                    <a:pt x="106" y="49"/>
                  </a:lnTo>
                  <a:lnTo>
                    <a:pt x="227" y="14"/>
                  </a:lnTo>
                  <a:lnTo>
                    <a:pt x="295" y="69"/>
                  </a:lnTo>
                  <a:lnTo>
                    <a:pt x="371" y="0"/>
                  </a:lnTo>
                  <a:lnTo>
                    <a:pt x="744" y="26"/>
                  </a:lnTo>
                  <a:lnTo>
                    <a:pt x="911" y="166"/>
                  </a:lnTo>
                  <a:lnTo>
                    <a:pt x="960" y="502"/>
                  </a:lnTo>
                  <a:lnTo>
                    <a:pt x="806" y="612"/>
                  </a:lnTo>
                  <a:lnTo>
                    <a:pt x="657" y="612"/>
                  </a:lnTo>
                  <a:lnTo>
                    <a:pt x="446" y="740"/>
                  </a:lnTo>
                  <a:lnTo>
                    <a:pt x="188" y="773"/>
                  </a:lnTo>
                  <a:lnTo>
                    <a:pt x="62" y="650"/>
                  </a:lnTo>
                  <a:lnTo>
                    <a:pt x="0" y="507"/>
                  </a:lnTo>
                  <a:lnTo>
                    <a:pt x="29" y="122"/>
                  </a:lnTo>
                  <a:lnTo>
                    <a:pt x="73" y="13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8" name=""/>
            <p:cNvSpPr/>
            <p:nvPr/>
          </p:nvSpPr>
          <p:spPr>
            <a:xfrm>
              <a:off x="5045040" y="4557600"/>
              <a:ext cx="276120" cy="204840"/>
            </a:xfrm>
            <a:custGeom>
              <a:avLst/>
              <a:gdLst/>
              <a:ahLst/>
              <a:rect l="l" t="t" r="r" b="b"/>
              <a:pathLst>
                <a:path w="960" h="773">
                  <a:moveTo>
                    <a:pt x="73" y="137"/>
                  </a:moveTo>
                  <a:lnTo>
                    <a:pt x="106" y="49"/>
                  </a:lnTo>
                  <a:lnTo>
                    <a:pt x="227" y="14"/>
                  </a:lnTo>
                  <a:lnTo>
                    <a:pt x="295" y="69"/>
                  </a:lnTo>
                  <a:lnTo>
                    <a:pt x="371" y="0"/>
                  </a:lnTo>
                  <a:lnTo>
                    <a:pt x="744" y="26"/>
                  </a:lnTo>
                  <a:lnTo>
                    <a:pt x="911" y="166"/>
                  </a:lnTo>
                  <a:lnTo>
                    <a:pt x="960" y="502"/>
                  </a:lnTo>
                  <a:lnTo>
                    <a:pt x="806" y="612"/>
                  </a:lnTo>
                  <a:lnTo>
                    <a:pt x="657" y="612"/>
                  </a:lnTo>
                  <a:lnTo>
                    <a:pt x="446" y="740"/>
                  </a:lnTo>
                  <a:lnTo>
                    <a:pt x="188" y="773"/>
                  </a:lnTo>
                  <a:lnTo>
                    <a:pt x="62" y="650"/>
                  </a:lnTo>
                  <a:lnTo>
                    <a:pt x="0" y="507"/>
                  </a:lnTo>
                  <a:lnTo>
                    <a:pt x="29" y="122"/>
                  </a:lnTo>
                  <a:lnTo>
                    <a:pt x="73" y="137"/>
                  </a:lnTo>
                  <a:lnTo>
                    <a:pt x="73" y="13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9" name=""/>
            <p:cNvSpPr/>
            <p:nvPr/>
          </p:nvSpPr>
          <p:spPr>
            <a:xfrm>
              <a:off x="4898880" y="4513320"/>
              <a:ext cx="201600" cy="407880"/>
            </a:xfrm>
            <a:custGeom>
              <a:avLst/>
              <a:gdLst/>
              <a:ahLst/>
              <a:rect l="l" t="t" r="r" b="b"/>
              <a:pathLst>
                <a:path w="702" h="1559">
                  <a:moveTo>
                    <a:pt x="352" y="1559"/>
                  </a:moveTo>
                  <a:lnTo>
                    <a:pt x="702" y="1120"/>
                  </a:lnTo>
                  <a:lnTo>
                    <a:pt x="689" y="945"/>
                  </a:lnTo>
                  <a:lnTo>
                    <a:pt x="563" y="822"/>
                  </a:lnTo>
                  <a:lnTo>
                    <a:pt x="501" y="679"/>
                  </a:lnTo>
                  <a:lnTo>
                    <a:pt x="530" y="294"/>
                  </a:lnTo>
                  <a:lnTo>
                    <a:pt x="329" y="66"/>
                  </a:lnTo>
                  <a:lnTo>
                    <a:pt x="172" y="0"/>
                  </a:lnTo>
                  <a:lnTo>
                    <a:pt x="71" y="116"/>
                  </a:lnTo>
                  <a:lnTo>
                    <a:pt x="15" y="413"/>
                  </a:lnTo>
                  <a:lnTo>
                    <a:pt x="110" y="463"/>
                  </a:lnTo>
                  <a:lnTo>
                    <a:pt x="44" y="687"/>
                  </a:lnTo>
                  <a:lnTo>
                    <a:pt x="76" y="766"/>
                  </a:lnTo>
                  <a:lnTo>
                    <a:pt x="27" y="1006"/>
                  </a:lnTo>
                  <a:lnTo>
                    <a:pt x="55" y="1169"/>
                  </a:lnTo>
                  <a:lnTo>
                    <a:pt x="0" y="1160"/>
                  </a:lnTo>
                  <a:lnTo>
                    <a:pt x="97" y="1332"/>
                  </a:lnTo>
                  <a:lnTo>
                    <a:pt x="225" y="1377"/>
                  </a:lnTo>
                  <a:lnTo>
                    <a:pt x="286" y="1527"/>
                  </a:lnTo>
                  <a:lnTo>
                    <a:pt x="352" y="155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0" name=""/>
            <p:cNvSpPr/>
            <p:nvPr/>
          </p:nvSpPr>
          <p:spPr>
            <a:xfrm>
              <a:off x="4898880" y="4513320"/>
              <a:ext cx="201600" cy="407880"/>
            </a:xfrm>
            <a:custGeom>
              <a:avLst/>
              <a:gdLst/>
              <a:ahLst/>
              <a:rect l="l" t="t" r="r" b="b"/>
              <a:pathLst>
                <a:path w="702" h="1559">
                  <a:moveTo>
                    <a:pt x="352" y="1559"/>
                  </a:moveTo>
                  <a:lnTo>
                    <a:pt x="702" y="1120"/>
                  </a:lnTo>
                  <a:lnTo>
                    <a:pt x="689" y="945"/>
                  </a:lnTo>
                  <a:lnTo>
                    <a:pt x="563" y="822"/>
                  </a:lnTo>
                  <a:lnTo>
                    <a:pt x="501" y="679"/>
                  </a:lnTo>
                  <a:lnTo>
                    <a:pt x="530" y="294"/>
                  </a:lnTo>
                  <a:lnTo>
                    <a:pt x="329" y="66"/>
                  </a:lnTo>
                  <a:lnTo>
                    <a:pt x="172" y="0"/>
                  </a:lnTo>
                  <a:lnTo>
                    <a:pt x="71" y="116"/>
                  </a:lnTo>
                  <a:lnTo>
                    <a:pt x="15" y="413"/>
                  </a:lnTo>
                  <a:lnTo>
                    <a:pt x="110" y="463"/>
                  </a:lnTo>
                  <a:lnTo>
                    <a:pt x="44" y="687"/>
                  </a:lnTo>
                  <a:lnTo>
                    <a:pt x="76" y="766"/>
                  </a:lnTo>
                  <a:lnTo>
                    <a:pt x="27" y="1006"/>
                  </a:lnTo>
                  <a:lnTo>
                    <a:pt x="55" y="1169"/>
                  </a:lnTo>
                  <a:lnTo>
                    <a:pt x="0" y="1160"/>
                  </a:lnTo>
                  <a:lnTo>
                    <a:pt x="97" y="1332"/>
                  </a:lnTo>
                  <a:lnTo>
                    <a:pt x="225" y="1377"/>
                  </a:lnTo>
                  <a:lnTo>
                    <a:pt x="286" y="1527"/>
                  </a:lnTo>
                  <a:lnTo>
                    <a:pt x="352" y="1559"/>
                  </a:lnTo>
                  <a:lnTo>
                    <a:pt x="352" y="1559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1" name=""/>
            <p:cNvSpPr/>
            <p:nvPr/>
          </p:nvSpPr>
          <p:spPr>
            <a:xfrm>
              <a:off x="4802040" y="3987720"/>
              <a:ext cx="506520" cy="633600"/>
            </a:xfrm>
            <a:custGeom>
              <a:avLst/>
              <a:gdLst/>
              <a:ahLst/>
              <a:rect l="l" t="t" r="r" b="b"/>
              <a:pathLst>
                <a:path w="1751" h="2402">
                  <a:moveTo>
                    <a:pt x="1581" y="2187"/>
                  </a:moveTo>
                  <a:lnTo>
                    <a:pt x="1581" y="2012"/>
                  </a:lnTo>
                  <a:lnTo>
                    <a:pt x="1751" y="1744"/>
                  </a:lnTo>
                  <a:lnTo>
                    <a:pt x="1581" y="1518"/>
                  </a:lnTo>
                  <a:lnTo>
                    <a:pt x="1562" y="1365"/>
                  </a:lnTo>
                  <a:lnTo>
                    <a:pt x="1585" y="1212"/>
                  </a:lnTo>
                  <a:lnTo>
                    <a:pt x="1707" y="1155"/>
                  </a:lnTo>
                  <a:lnTo>
                    <a:pt x="1640" y="1139"/>
                  </a:lnTo>
                  <a:lnTo>
                    <a:pt x="1584" y="1020"/>
                  </a:lnTo>
                  <a:lnTo>
                    <a:pt x="1657" y="942"/>
                  </a:lnTo>
                  <a:lnTo>
                    <a:pt x="1605" y="862"/>
                  </a:lnTo>
                  <a:lnTo>
                    <a:pt x="1521" y="929"/>
                  </a:lnTo>
                  <a:lnTo>
                    <a:pt x="1206" y="766"/>
                  </a:lnTo>
                  <a:lnTo>
                    <a:pt x="1179" y="586"/>
                  </a:lnTo>
                  <a:lnTo>
                    <a:pt x="1042" y="530"/>
                  </a:lnTo>
                  <a:lnTo>
                    <a:pt x="902" y="215"/>
                  </a:lnTo>
                  <a:lnTo>
                    <a:pt x="709" y="53"/>
                  </a:lnTo>
                  <a:lnTo>
                    <a:pt x="652" y="0"/>
                  </a:lnTo>
                  <a:lnTo>
                    <a:pt x="477" y="35"/>
                  </a:lnTo>
                  <a:lnTo>
                    <a:pt x="111" y="164"/>
                  </a:lnTo>
                  <a:lnTo>
                    <a:pt x="168" y="215"/>
                  </a:lnTo>
                  <a:lnTo>
                    <a:pt x="160" y="344"/>
                  </a:lnTo>
                  <a:lnTo>
                    <a:pt x="235" y="359"/>
                  </a:lnTo>
                  <a:lnTo>
                    <a:pt x="201" y="447"/>
                  </a:lnTo>
                  <a:lnTo>
                    <a:pt x="382" y="509"/>
                  </a:lnTo>
                  <a:lnTo>
                    <a:pt x="287" y="530"/>
                  </a:lnTo>
                  <a:lnTo>
                    <a:pt x="275" y="699"/>
                  </a:lnTo>
                  <a:lnTo>
                    <a:pt x="363" y="694"/>
                  </a:lnTo>
                  <a:lnTo>
                    <a:pt x="377" y="723"/>
                  </a:lnTo>
                  <a:lnTo>
                    <a:pt x="268" y="994"/>
                  </a:lnTo>
                  <a:lnTo>
                    <a:pt x="283" y="1034"/>
                  </a:lnTo>
                  <a:lnTo>
                    <a:pt x="477" y="1180"/>
                  </a:lnTo>
                  <a:lnTo>
                    <a:pt x="444" y="1222"/>
                  </a:lnTo>
                  <a:lnTo>
                    <a:pt x="340" y="1201"/>
                  </a:lnTo>
                  <a:lnTo>
                    <a:pt x="325" y="1222"/>
                  </a:lnTo>
                  <a:lnTo>
                    <a:pt x="439" y="1352"/>
                  </a:lnTo>
                  <a:lnTo>
                    <a:pt x="424" y="1426"/>
                  </a:lnTo>
                  <a:lnTo>
                    <a:pt x="257" y="1477"/>
                  </a:lnTo>
                  <a:lnTo>
                    <a:pt x="204" y="1492"/>
                  </a:lnTo>
                  <a:lnTo>
                    <a:pt x="257" y="1577"/>
                  </a:lnTo>
                  <a:lnTo>
                    <a:pt x="261" y="1621"/>
                  </a:lnTo>
                  <a:lnTo>
                    <a:pt x="225" y="1621"/>
                  </a:lnTo>
                  <a:lnTo>
                    <a:pt x="204" y="1569"/>
                  </a:lnTo>
                  <a:lnTo>
                    <a:pt x="157" y="1569"/>
                  </a:lnTo>
                  <a:lnTo>
                    <a:pt x="79" y="1663"/>
                  </a:lnTo>
                  <a:lnTo>
                    <a:pt x="71" y="1735"/>
                  </a:lnTo>
                  <a:lnTo>
                    <a:pt x="31" y="1743"/>
                  </a:lnTo>
                  <a:lnTo>
                    <a:pt x="0" y="1843"/>
                  </a:lnTo>
                  <a:lnTo>
                    <a:pt x="36" y="1921"/>
                  </a:lnTo>
                  <a:lnTo>
                    <a:pt x="41" y="1942"/>
                  </a:lnTo>
                  <a:lnTo>
                    <a:pt x="6" y="2012"/>
                  </a:lnTo>
                  <a:lnTo>
                    <a:pt x="6" y="2067"/>
                  </a:lnTo>
                  <a:lnTo>
                    <a:pt x="123" y="2152"/>
                  </a:lnTo>
                  <a:lnTo>
                    <a:pt x="205" y="2230"/>
                  </a:lnTo>
                  <a:lnTo>
                    <a:pt x="268" y="2274"/>
                  </a:lnTo>
                  <a:lnTo>
                    <a:pt x="312" y="2371"/>
                  </a:lnTo>
                  <a:lnTo>
                    <a:pt x="351" y="2402"/>
                  </a:lnTo>
                  <a:lnTo>
                    <a:pt x="407" y="2105"/>
                  </a:lnTo>
                  <a:lnTo>
                    <a:pt x="508" y="1989"/>
                  </a:lnTo>
                  <a:lnTo>
                    <a:pt x="665" y="2055"/>
                  </a:lnTo>
                  <a:lnTo>
                    <a:pt x="866" y="2283"/>
                  </a:lnTo>
                  <a:lnTo>
                    <a:pt x="910" y="2298"/>
                  </a:lnTo>
                  <a:lnTo>
                    <a:pt x="943" y="2210"/>
                  </a:lnTo>
                  <a:lnTo>
                    <a:pt x="1064" y="2175"/>
                  </a:lnTo>
                  <a:lnTo>
                    <a:pt x="1132" y="2230"/>
                  </a:lnTo>
                  <a:lnTo>
                    <a:pt x="1208" y="2161"/>
                  </a:lnTo>
                  <a:lnTo>
                    <a:pt x="1581" y="218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2" name=""/>
            <p:cNvSpPr/>
            <p:nvPr/>
          </p:nvSpPr>
          <p:spPr>
            <a:xfrm>
              <a:off x="4802040" y="3987720"/>
              <a:ext cx="506520" cy="633600"/>
            </a:xfrm>
            <a:custGeom>
              <a:avLst/>
              <a:gdLst/>
              <a:ahLst/>
              <a:rect l="l" t="t" r="r" b="b"/>
              <a:pathLst>
                <a:path w="1751" h="2402">
                  <a:moveTo>
                    <a:pt x="1581" y="2187"/>
                  </a:moveTo>
                  <a:lnTo>
                    <a:pt x="1581" y="2012"/>
                  </a:lnTo>
                  <a:lnTo>
                    <a:pt x="1751" y="1744"/>
                  </a:lnTo>
                  <a:lnTo>
                    <a:pt x="1581" y="1518"/>
                  </a:lnTo>
                  <a:lnTo>
                    <a:pt x="1562" y="1365"/>
                  </a:lnTo>
                  <a:lnTo>
                    <a:pt x="1585" y="1212"/>
                  </a:lnTo>
                  <a:lnTo>
                    <a:pt x="1707" y="1155"/>
                  </a:lnTo>
                  <a:lnTo>
                    <a:pt x="1640" y="1139"/>
                  </a:lnTo>
                  <a:lnTo>
                    <a:pt x="1584" y="1020"/>
                  </a:lnTo>
                  <a:lnTo>
                    <a:pt x="1657" y="942"/>
                  </a:lnTo>
                  <a:lnTo>
                    <a:pt x="1605" y="862"/>
                  </a:lnTo>
                  <a:lnTo>
                    <a:pt x="1521" y="929"/>
                  </a:lnTo>
                  <a:lnTo>
                    <a:pt x="1206" y="766"/>
                  </a:lnTo>
                  <a:lnTo>
                    <a:pt x="1179" y="586"/>
                  </a:lnTo>
                  <a:lnTo>
                    <a:pt x="1042" y="530"/>
                  </a:lnTo>
                  <a:lnTo>
                    <a:pt x="902" y="215"/>
                  </a:lnTo>
                  <a:lnTo>
                    <a:pt x="709" y="53"/>
                  </a:lnTo>
                  <a:lnTo>
                    <a:pt x="652" y="0"/>
                  </a:lnTo>
                  <a:lnTo>
                    <a:pt x="477" y="35"/>
                  </a:lnTo>
                  <a:lnTo>
                    <a:pt x="111" y="164"/>
                  </a:lnTo>
                  <a:lnTo>
                    <a:pt x="168" y="215"/>
                  </a:lnTo>
                  <a:lnTo>
                    <a:pt x="160" y="344"/>
                  </a:lnTo>
                  <a:lnTo>
                    <a:pt x="235" y="359"/>
                  </a:lnTo>
                  <a:lnTo>
                    <a:pt x="201" y="447"/>
                  </a:lnTo>
                  <a:lnTo>
                    <a:pt x="382" y="509"/>
                  </a:lnTo>
                  <a:lnTo>
                    <a:pt x="287" y="530"/>
                  </a:lnTo>
                  <a:lnTo>
                    <a:pt x="275" y="699"/>
                  </a:lnTo>
                  <a:lnTo>
                    <a:pt x="363" y="694"/>
                  </a:lnTo>
                  <a:lnTo>
                    <a:pt x="377" y="723"/>
                  </a:lnTo>
                  <a:lnTo>
                    <a:pt x="268" y="994"/>
                  </a:lnTo>
                  <a:lnTo>
                    <a:pt x="283" y="1034"/>
                  </a:lnTo>
                  <a:lnTo>
                    <a:pt x="477" y="1180"/>
                  </a:lnTo>
                  <a:lnTo>
                    <a:pt x="444" y="1222"/>
                  </a:lnTo>
                  <a:lnTo>
                    <a:pt x="340" y="1201"/>
                  </a:lnTo>
                  <a:lnTo>
                    <a:pt x="325" y="1222"/>
                  </a:lnTo>
                  <a:lnTo>
                    <a:pt x="439" y="1352"/>
                  </a:lnTo>
                  <a:lnTo>
                    <a:pt x="424" y="1426"/>
                  </a:lnTo>
                  <a:lnTo>
                    <a:pt x="257" y="1477"/>
                  </a:lnTo>
                  <a:lnTo>
                    <a:pt x="204" y="1492"/>
                  </a:lnTo>
                  <a:lnTo>
                    <a:pt x="257" y="1577"/>
                  </a:lnTo>
                  <a:lnTo>
                    <a:pt x="261" y="1621"/>
                  </a:lnTo>
                  <a:lnTo>
                    <a:pt x="225" y="1621"/>
                  </a:lnTo>
                  <a:lnTo>
                    <a:pt x="204" y="1569"/>
                  </a:lnTo>
                  <a:lnTo>
                    <a:pt x="157" y="1569"/>
                  </a:lnTo>
                  <a:lnTo>
                    <a:pt x="79" y="1663"/>
                  </a:lnTo>
                  <a:lnTo>
                    <a:pt x="71" y="1735"/>
                  </a:lnTo>
                  <a:lnTo>
                    <a:pt x="31" y="1743"/>
                  </a:lnTo>
                  <a:lnTo>
                    <a:pt x="0" y="1843"/>
                  </a:lnTo>
                  <a:lnTo>
                    <a:pt x="36" y="1921"/>
                  </a:lnTo>
                  <a:lnTo>
                    <a:pt x="41" y="1942"/>
                  </a:lnTo>
                  <a:lnTo>
                    <a:pt x="6" y="2012"/>
                  </a:lnTo>
                  <a:lnTo>
                    <a:pt x="6" y="2067"/>
                  </a:lnTo>
                  <a:lnTo>
                    <a:pt x="123" y="2152"/>
                  </a:lnTo>
                  <a:lnTo>
                    <a:pt x="205" y="2230"/>
                  </a:lnTo>
                  <a:lnTo>
                    <a:pt x="268" y="2274"/>
                  </a:lnTo>
                  <a:lnTo>
                    <a:pt x="312" y="2371"/>
                  </a:lnTo>
                  <a:lnTo>
                    <a:pt x="351" y="2402"/>
                  </a:lnTo>
                  <a:lnTo>
                    <a:pt x="407" y="2105"/>
                  </a:lnTo>
                  <a:lnTo>
                    <a:pt x="508" y="1989"/>
                  </a:lnTo>
                  <a:lnTo>
                    <a:pt x="665" y="2055"/>
                  </a:lnTo>
                  <a:lnTo>
                    <a:pt x="866" y="2283"/>
                  </a:lnTo>
                  <a:lnTo>
                    <a:pt x="910" y="2298"/>
                  </a:lnTo>
                  <a:lnTo>
                    <a:pt x="943" y="2210"/>
                  </a:lnTo>
                  <a:lnTo>
                    <a:pt x="1064" y="2175"/>
                  </a:lnTo>
                  <a:lnTo>
                    <a:pt x="1132" y="2230"/>
                  </a:lnTo>
                  <a:lnTo>
                    <a:pt x="1208" y="2161"/>
                  </a:lnTo>
                  <a:lnTo>
                    <a:pt x="1581" y="2187"/>
                  </a:lnTo>
                  <a:lnTo>
                    <a:pt x="1581" y="218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3" name=""/>
            <p:cNvSpPr/>
            <p:nvPr/>
          </p:nvSpPr>
          <p:spPr>
            <a:xfrm>
              <a:off x="5343480" y="2317680"/>
              <a:ext cx="903240" cy="862200"/>
            </a:xfrm>
            <a:custGeom>
              <a:avLst/>
              <a:gdLst/>
              <a:ahLst/>
              <a:rect l="l" t="t" r="r" b="b"/>
              <a:pathLst>
                <a:path w="694" h="624">
                  <a:moveTo>
                    <a:pt x="26" y="589"/>
                  </a:moveTo>
                  <a:lnTo>
                    <a:pt x="33" y="538"/>
                  </a:lnTo>
                  <a:lnTo>
                    <a:pt x="0" y="504"/>
                  </a:lnTo>
                  <a:lnTo>
                    <a:pt x="58" y="453"/>
                  </a:lnTo>
                  <a:lnTo>
                    <a:pt x="60" y="407"/>
                  </a:lnTo>
                  <a:lnTo>
                    <a:pt x="28" y="290"/>
                  </a:lnTo>
                  <a:lnTo>
                    <a:pt x="146" y="286"/>
                  </a:lnTo>
                  <a:lnTo>
                    <a:pt x="140" y="266"/>
                  </a:lnTo>
                  <a:lnTo>
                    <a:pt x="185" y="247"/>
                  </a:lnTo>
                  <a:lnTo>
                    <a:pt x="228" y="261"/>
                  </a:lnTo>
                  <a:lnTo>
                    <a:pt x="212" y="231"/>
                  </a:lnTo>
                  <a:lnTo>
                    <a:pt x="229" y="202"/>
                  </a:lnTo>
                  <a:lnTo>
                    <a:pt x="235" y="157"/>
                  </a:lnTo>
                  <a:lnTo>
                    <a:pt x="300" y="136"/>
                  </a:lnTo>
                  <a:lnTo>
                    <a:pt x="315" y="111"/>
                  </a:lnTo>
                  <a:lnTo>
                    <a:pt x="289" y="106"/>
                  </a:lnTo>
                  <a:lnTo>
                    <a:pt x="289" y="84"/>
                  </a:lnTo>
                  <a:lnTo>
                    <a:pt x="310" y="68"/>
                  </a:lnTo>
                  <a:lnTo>
                    <a:pt x="310" y="67"/>
                  </a:lnTo>
                  <a:lnTo>
                    <a:pt x="347" y="45"/>
                  </a:lnTo>
                  <a:lnTo>
                    <a:pt x="384" y="52"/>
                  </a:lnTo>
                  <a:lnTo>
                    <a:pt x="422" y="7"/>
                  </a:lnTo>
                  <a:lnTo>
                    <a:pt x="451" y="0"/>
                  </a:lnTo>
                  <a:lnTo>
                    <a:pt x="538" y="19"/>
                  </a:lnTo>
                  <a:lnTo>
                    <a:pt x="558" y="32"/>
                  </a:lnTo>
                  <a:lnTo>
                    <a:pt x="554" y="59"/>
                  </a:lnTo>
                  <a:lnTo>
                    <a:pt x="638" y="39"/>
                  </a:lnTo>
                  <a:lnTo>
                    <a:pt x="694" y="71"/>
                  </a:lnTo>
                  <a:lnTo>
                    <a:pt x="693" y="183"/>
                  </a:lnTo>
                  <a:lnTo>
                    <a:pt x="693" y="528"/>
                  </a:lnTo>
                  <a:lnTo>
                    <a:pt x="665" y="553"/>
                  </a:lnTo>
                  <a:lnTo>
                    <a:pt x="660" y="611"/>
                  </a:lnTo>
                  <a:lnTo>
                    <a:pt x="640" y="624"/>
                  </a:lnTo>
                  <a:lnTo>
                    <a:pt x="620" y="610"/>
                  </a:lnTo>
                  <a:lnTo>
                    <a:pt x="555" y="620"/>
                  </a:lnTo>
                  <a:lnTo>
                    <a:pt x="519" y="588"/>
                  </a:lnTo>
                  <a:lnTo>
                    <a:pt x="492" y="613"/>
                  </a:lnTo>
                  <a:lnTo>
                    <a:pt x="437" y="590"/>
                  </a:lnTo>
                  <a:lnTo>
                    <a:pt x="391" y="610"/>
                  </a:lnTo>
                  <a:lnTo>
                    <a:pt x="379" y="591"/>
                  </a:lnTo>
                  <a:lnTo>
                    <a:pt x="353" y="593"/>
                  </a:lnTo>
                  <a:lnTo>
                    <a:pt x="328" y="568"/>
                  </a:lnTo>
                  <a:lnTo>
                    <a:pt x="230" y="542"/>
                  </a:lnTo>
                  <a:lnTo>
                    <a:pt x="185" y="544"/>
                  </a:lnTo>
                  <a:lnTo>
                    <a:pt x="111" y="548"/>
                  </a:lnTo>
                  <a:lnTo>
                    <a:pt x="84" y="571"/>
                  </a:lnTo>
                  <a:lnTo>
                    <a:pt x="26" y="58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4" name=""/>
            <p:cNvSpPr/>
            <p:nvPr/>
          </p:nvSpPr>
          <p:spPr>
            <a:xfrm>
              <a:off x="5218200" y="3046320"/>
              <a:ext cx="1027080" cy="1087560"/>
            </a:xfrm>
            <a:custGeom>
              <a:avLst/>
              <a:gdLst/>
              <a:ahLst/>
              <a:rect l="l" t="t" r="r" b="b"/>
              <a:pathLst>
                <a:path w="3556" h="4126">
                  <a:moveTo>
                    <a:pt x="131" y="1880"/>
                  </a:moveTo>
                  <a:lnTo>
                    <a:pt x="0" y="2307"/>
                  </a:lnTo>
                  <a:lnTo>
                    <a:pt x="192" y="2429"/>
                  </a:lnTo>
                  <a:lnTo>
                    <a:pt x="285" y="2570"/>
                  </a:lnTo>
                  <a:lnTo>
                    <a:pt x="986" y="2547"/>
                  </a:lnTo>
                  <a:lnTo>
                    <a:pt x="1138" y="2657"/>
                  </a:lnTo>
                  <a:lnTo>
                    <a:pt x="1768" y="2423"/>
                  </a:lnTo>
                  <a:lnTo>
                    <a:pt x="1873" y="2263"/>
                  </a:lnTo>
                  <a:lnTo>
                    <a:pt x="2107" y="2230"/>
                  </a:lnTo>
                  <a:lnTo>
                    <a:pt x="2415" y="2412"/>
                  </a:lnTo>
                  <a:lnTo>
                    <a:pt x="2782" y="2493"/>
                  </a:lnTo>
                  <a:lnTo>
                    <a:pt x="2812" y="2543"/>
                  </a:lnTo>
                  <a:lnTo>
                    <a:pt x="2789" y="2777"/>
                  </a:lnTo>
                  <a:lnTo>
                    <a:pt x="2922" y="2879"/>
                  </a:lnTo>
                  <a:lnTo>
                    <a:pt x="2977" y="3100"/>
                  </a:lnTo>
                  <a:lnTo>
                    <a:pt x="3111" y="3205"/>
                  </a:lnTo>
                  <a:lnTo>
                    <a:pt x="3109" y="3430"/>
                  </a:lnTo>
                  <a:lnTo>
                    <a:pt x="2753" y="3423"/>
                  </a:lnTo>
                  <a:lnTo>
                    <a:pt x="2706" y="3655"/>
                  </a:lnTo>
                  <a:lnTo>
                    <a:pt x="2550" y="3814"/>
                  </a:lnTo>
                  <a:lnTo>
                    <a:pt x="2524" y="3926"/>
                  </a:lnTo>
                  <a:lnTo>
                    <a:pt x="2418" y="3938"/>
                  </a:lnTo>
                  <a:lnTo>
                    <a:pt x="2438" y="4031"/>
                  </a:lnTo>
                  <a:lnTo>
                    <a:pt x="2493" y="4005"/>
                  </a:lnTo>
                  <a:lnTo>
                    <a:pt x="2584" y="4126"/>
                  </a:lnTo>
                  <a:lnTo>
                    <a:pt x="2911" y="4021"/>
                  </a:lnTo>
                  <a:lnTo>
                    <a:pt x="3013" y="4049"/>
                  </a:lnTo>
                  <a:lnTo>
                    <a:pt x="3013" y="4071"/>
                  </a:lnTo>
                  <a:lnTo>
                    <a:pt x="3022" y="3791"/>
                  </a:lnTo>
                  <a:lnTo>
                    <a:pt x="3078" y="3907"/>
                  </a:lnTo>
                  <a:lnTo>
                    <a:pt x="3083" y="3855"/>
                  </a:lnTo>
                  <a:lnTo>
                    <a:pt x="3244" y="3794"/>
                  </a:lnTo>
                  <a:lnTo>
                    <a:pt x="3325" y="3677"/>
                  </a:lnTo>
                  <a:lnTo>
                    <a:pt x="3232" y="3493"/>
                  </a:lnTo>
                  <a:lnTo>
                    <a:pt x="3368" y="3601"/>
                  </a:lnTo>
                  <a:lnTo>
                    <a:pt x="3555" y="3350"/>
                  </a:lnTo>
                  <a:lnTo>
                    <a:pt x="3556" y="0"/>
                  </a:lnTo>
                  <a:lnTo>
                    <a:pt x="3430" y="133"/>
                  </a:lnTo>
                  <a:lnTo>
                    <a:pt x="3407" y="434"/>
                  </a:lnTo>
                  <a:lnTo>
                    <a:pt x="3319" y="504"/>
                  </a:lnTo>
                  <a:lnTo>
                    <a:pt x="3226" y="431"/>
                  </a:lnTo>
                  <a:lnTo>
                    <a:pt x="2936" y="482"/>
                  </a:lnTo>
                  <a:lnTo>
                    <a:pt x="2773" y="313"/>
                  </a:lnTo>
                  <a:lnTo>
                    <a:pt x="2651" y="447"/>
                  </a:lnTo>
                  <a:lnTo>
                    <a:pt x="2404" y="323"/>
                  </a:lnTo>
                  <a:lnTo>
                    <a:pt x="2196" y="429"/>
                  </a:lnTo>
                  <a:lnTo>
                    <a:pt x="2141" y="330"/>
                  </a:lnTo>
                  <a:lnTo>
                    <a:pt x="2024" y="339"/>
                  </a:lnTo>
                  <a:lnTo>
                    <a:pt x="1913" y="210"/>
                  </a:lnTo>
                  <a:lnTo>
                    <a:pt x="1467" y="73"/>
                  </a:lnTo>
                  <a:lnTo>
                    <a:pt x="1267" y="82"/>
                  </a:lnTo>
                  <a:lnTo>
                    <a:pt x="931" y="105"/>
                  </a:lnTo>
                  <a:lnTo>
                    <a:pt x="811" y="227"/>
                  </a:lnTo>
                  <a:lnTo>
                    <a:pt x="551" y="319"/>
                  </a:lnTo>
                  <a:lnTo>
                    <a:pt x="659" y="657"/>
                  </a:lnTo>
                  <a:lnTo>
                    <a:pt x="746" y="767"/>
                  </a:lnTo>
                  <a:lnTo>
                    <a:pt x="782" y="960"/>
                  </a:lnTo>
                  <a:lnTo>
                    <a:pt x="746" y="1061"/>
                  </a:lnTo>
                  <a:lnTo>
                    <a:pt x="363" y="1401"/>
                  </a:lnTo>
                  <a:lnTo>
                    <a:pt x="236" y="1677"/>
                  </a:lnTo>
                  <a:lnTo>
                    <a:pt x="240" y="1873"/>
                  </a:lnTo>
                  <a:lnTo>
                    <a:pt x="131" y="188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5218200" y="3046320"/>
              <a:ext cx="1027080" cy="1087560"/>
            </a:xfrm>
            <a:custGeom>
              <a:avLst/>
              <a:gdLst/>
              <a:ahLst/>
              <a:rect l="l" t="t" r="r" b="b"/>
              <a:pathLst>
                <a:path w="3556" h="4126">
                  <a:moveTo>
                    <a:pt x="131" y="1880"/>
                  </a:moveTo>
                  <a:lnTo>
                    <a:pt x="0" y="2307"/>
                  </a:lnTo>
                  <a:lnTo>
                    <a:pt x="192" y="2429"/>
                  </a:lnTo>
                  <a:lnTo>
                    <a:pt x="285" y="2570"/>
                  </a:lnTo>
                  <a:lnTo>
                    <a:pt x="986" y="2547"/>
                  </a:lnTo>
                  <a:lnTo>
                    <a:pt x="1138" y="2657"/>
                  </a:lnTo>
                  <a:lnTo>
                    <a:pt x="1768" y="2423"/>
                  </a:lnTo>
                  <a:lnTo>
                    <a:pt x="1873" y="2263"/>
                  </a:lnTo>
                  <a:lnTo>
                    <a:pt x="2107" y="2230"/>
                  </a:lnTo>
                  <a:lnTo>
                    <a:pt x="2415" y="2412"/>
                  </a:lnTo>
                  <a:lnTo>
                    <a:pt x="2782" y="2493"/>
                  </a:lnTo>
                  <a:lnTo>
                    <a:pt x="2812" y="2543"/>
                  </a:lnTo>
                  <a:lnTo>
                    <a:pt x="2789" y="2777"/>
                  </a:lnTo>
                  <a:lnTo>
                    <a:pt x="2922" y="2879"/>
                  </a:lnTo>
                  <a:lnTo>
                    <a:pt x="2977" y="3100"/>
                  </a:lnTo>
                  <a:lnTo>
                    <a:pt x="3111" y="3205"/>
                  </a:lnTo>
                  <a:lnTo>
                    <a:pt x="3109" y="3430"/>
                  </a:lnTo>
                  <a:lnTo>
                    <a:pt x="2753" y="3423"/>
                  </a:lnTo>
                  <a:lnTo>
                    <a:pt x="2706" y="3655"/>
                  </a:lnTo>
                  <a:lnTo>
                    <a:pt x="2550" y="3814"/>
                  </a:lnTo>
                  <a:lnTo>
                    <a:pt x="2524" y="3926"/>
                  </a:lnTo>
                  <a:lnTo>
                    <a:pt x="2418" y="3938"/>
                  </a:lnTo>
                  <a:lnTo>
                    <a:pt x="2438" y="4031"/>
                  </a:lnTo>
                  <a:lnTo>
                    <a:pt x="2493" y="4005"/>
                  </a:lnTo>
                  <a:lnTo>
                    <a:pt x="2584" y="4126"/>
                  </a:lnTo>
                  <a:lnTo>
                    <a:pt x="2911" y="4021"/>
                  </a:lnTo>
                  <a:lnTo>
                    <a:pt x="3013" y="4049"/>
                  </a:lnTo>
                  <a:lnTo>
                    <a:pt x="3013" y="4071"/>
                  </a:lnTo>
                  <a:lnTo>
                    <a:pt x="3022" y="3791"/>
                  </a:lnTo>
                  <a:lnTo>
                    <a:pt x="3078" y="3907"/>
                  </a:lnTo>
                  <a:lnTo>
                    <a:pt x="3083" y="3855"/>
                  </a:lnTo>
                  <a:lnTo>
                    <a:pt x="3244" y="3794"/>
                  </a:lnTo>
                  <a:lnTo>
                    <a:pt x="3325" y="3677"/>
                  </a:lnTo>
                  <a:lnTo>
                    <a:pt x="3232" y="3493"/>
                  </a:lnTo>
                  <a:lnTo>
                    <a:pt x="3368" y="3601"/>
                  </a:lnTo>
                  <a:lnTo>
                    <a:pt x="3555" y="3350"/>
                  </a:lnTo>
                  <a:lnTo>
                    <a:pt x="3556" y="0"/>
                  </a:lnTo>
                  <a:lnTo>
                    <a:pt x="3430" y="133"/>
                  </a:lnTo>
                  <a:lnTo>
                    <a:pt x="3407" y="434"/>
                  </a:lnTo>
                  <a:lnTo>
                    <a:pt x="3319" y="504"/>
                  </a:lnTo>
                  <a:lnTo>
                    <a:pt x="3226" y="431"/>
                  </a:lnTo>
                  <a:lnTo>
                    <a:pt x="2936" y="482"/>
                  </a:lnTo>
                  <a:lnTo>
                    <a:pt x="2773" y="313"/>
                  </a:lnTo>
                  <a:lnTo>
                    <a:pt x="2651" y="447"/>
                  </a:lnTo>
                  <a:lnTo>
                    <a:pt x="2404" y="323"/>
                  </a:lnTo>
                  <a:lnTo>
                    <a:pt x="2196" y="429"/>
                  </a:lnTo>
                  <a:lnTo>
                    <a:pt x="2141" y="330"/>
                  </a:lnTo>
                  <a:lnTo>
                    <a:pt x="2024" y="339"/>
                  </a:lnTo>
                  <a:lnTo>
                    <a:pt x="1913" y="210"/>
                  </a:lnTo>
                  <a:lnTo>
                    <a:pt x="1467" y="73"/>
                  </a:lnTo>
                  <a:lnTo>
                    <a:pt x="1267" y="82"/>
                  </a:lnTo>
                  <a:lnTo>
                    <a:pt x="931" y="105"/>
                  </a:lnTo>
                  <a:lnTo>
                    <a:pt x="811" y="227"/>
                  </a:lnTo>
                  <a:lnTo>
                    <a:pt x="551" y="319"/>
                  </a:lnTo>
                  <a:lnTo>
                    <a:pt x="659" y="657"/>
                  </a:lnTo>
                  <a:lnTo>
                    <a:pt x="746" y="767"/>
                  </a:lnTo>
                  <a:lnTo>
                    <a:pt x="782" y="960"/>
                  </a:lnTo>
                  <a:lnTo>
                    <a:pt x="746" y="1061"/>
                  </a:lnTo>
                  <a:lnTo>
                    <a:pt x="363" y="1401"/>
                  </a:lnTo>
                  <a:lnTo>
                    <a:pt x="236" y="1677"/>
                  </a:lnTo>
                  <a:lnTo>
                    <a:pt x="240" y="1873"/>
                  </a:lnTo>
                  <a:lnTo>
                    <a:pt x="131" y="188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6" name=""/>
            <p:cNvSpPr/>
            <p:nvPr/>
          </p:nvSpPr>
          <p:spPr>
            <a:xfrm>
              <a:off x="4491000" y="4118040"/>
              <a:ext cx="449280" cy="399960"/>
            </a:xfrm>
            <a:custGeom>
              <a:avLst/>
              <a:gdLst/>
              <a:ahLst/>
              <a:rect l="l" t="t" r="r" b="b"/>
              <a:pathLst>
                <a:path w="1558" h="1517">
                  <a:moveTo>
                    <a:pt x="1356" y="204"/>
                  </a:moveTo>
                  <a:lnTo>
                    <a:pt x="1444" y="199"/>
                  </a:lnTo>
                  <a:lnTo>
                    <a:pt x="1458" y="228"/>
                  </a:lnTo>
                  <a:lnTo>
                    <a:pt x="1349" y="499"/>
                  </a:lnTo>
                  <a:lnTo>
                    <a:pt x="1364" y="539"/>
                  </a:lnTo>
                  <a:lnTo>
                    <a:pt x="1558" y="685"/>
                  </a:lnTo>
                  <a:lnTo>
                    <a:pt x="1525" y="727"/>
                  </a:lnTo>
                  <a:lnTo>
                    <a:pt x="1421" y="706"/>
                  </a:lnTo>
                  <a:lnTo>
                    <a:pt x="1406" y="727"/>
                  </a:lnTo>
                  <a:lnTo>
                    <a:pt x="1520" y="857"/>
                  </a:lnTo>
                  <a:lnTo>
                    <a:pt x="1505" y="931"/>
                  </a:lnTo>
                  <a:lnTo>
                    <a:pt x="1338" y="982"/>
                  </a:lnTo>
                  <a:lnTo>
                    <a:pt x="1285" y="997"/>
                  </a:lnTo>
                  <a:lnTo>
                    <a:pt x="1338" y="1082"/>
                  </a:lnTo>
                  <a:lnTo>
                    <a:pt x="1342" y="1126"/>
                  </a:lnTo>
                  <a:lnTo>
                    <a:pt x="1306" y="1126"/>
                  </a:lnTo>
                  <a:lnTo>
                    <a:pt x="1285" y="1074"/>
                  </a:lnTo>
                  <a:lnTo>
                    <a:pt x="1238" y="1074"/>
                  </a:lnTo>
                  <a:lnTo>
                    <a:pt x="1160" y="1168"/>
                  </a:lnTo>
                  <a:lnTo>
                    <a:pt x="1152" y="1240"/>
                  </a:lnTo>
                  <a:lnTo>
                    <a:pt x="1112" y="1248"/>
                  </a:lnTo>
                  <a:lnTo>
                    <a:pt x="1081" y="1348"/>
                  </a:lnTo>
                  <a:lnTo>
                    <a:pt x="1117" y="1426"/>
                  </a:lnTo>
                  <a:lnTo>
                    <a:pt x="1122" y="1447"/>
                  </a:lnTo>
                  <a:lnTo>
                    <a:pt x="1087" y="1517"/>
                  </a:lnTo>
                  <a:lnTo>
                    <a:pt x="1055" y="1513"/>
                  </a:lnTo>
                  <a:lnTo>
                    <a:pt x="1056" y="1475"/>
                  </a:lnTo>
                  <a:lnTo>
                    <a:pt x="999" y="1467"/>
                  </a:lnTo>
                  <a:lnTo>
                    <a:pt x="936" y="1403"/>
                  </a:lnTo>
                  <a:lnTo>
                    <a:pt x="888" y="1394"/>
                  </a:lnTo>
                  <a:lnTo>
                    <a:pt x="832" y="1350"/>
                  </a:lnTo>
                  <a:lnTo>
                    <a:pt x="829" y="1313"/>
                  </a:lnTo>
                  <a:lnTo>
                    <a:pt x="776" y="1305"/>
                  </a:lnTo>
                  <a:lnTo>
                    <a:pt x="726" y="1338"/>
                  </a:lnTo>
                  <a:lnTo>
                    <a:pt x="718" y="1304"/>
                  </a:lnTo>
                  <a:lnTo>
                    <a:pt x="715" y="1301"/>
                  </a:lnTo>
                  <a:lnTo>
                    <a:pt x="769" y="1271"/>
                  </a:lnTo>
                  <a:lnTo>
                    <a:pt x="606" y="1100"/>
                  </a:lnTo>
                  <a:lnTo>
                    <a:pt x="594" y="1016"/>
                  </a:lnTo>
                  <a:lnTo>
                    <a:pt x="164" y="584"/>
                  </a:lnTo>
                  <a:lnTo>
                    <a:pt x="155" y="434"/>
                  </a:lnTo>
                  <a:lnTo>
                    <a:pt x="87" y="301"/>
                  </a:lnTo>
                  <a:lnTo>
                    <a:pt x="0" y="248"/>
                  </a:lnTo>
                  <a:lnTo>
                    <a:pt x="20" y="49"/>
                  </a:lnTo>
                  <a:lnTo>
                    <a:pt x="125" y="18"/>
                  </a:lnTo>
                  <a:lnTo>
                    <a:pt x="247" y="145"/>
                  </a:lnTo>
                  <a:lnTo>
                    <a:pt x="314" y="19"/>
                  </a:lnTo>
                  <a:lnTo>
                    <a:pt x="394" y="15"/>
                  </a:lnTo>
                  <a:lnTo>
                    <a:pt x="490" y="0"/>
                  </a:lnTo>
                  <a:lnTo>
                    <a:pt x="848" y="125"/>
                  </a:lnTo>
                  <a:lnTo>
                    <a:pt x="910" y="73"/>
                  </a:lnTo>
                  <a:lnTo>
                    <a:pt x="1178" y="111"/>
                  </a:lnTo>
                  <a:lnTo>
                    <a:pt x="1251" y="240"/>
                  </a:lnTo>
                  <a:lnTo>
                    <a:pt x="1356" y="20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7" name=""/>
            <p:cNvSpPr/>
            <p:nvPr/>
          </p:nvSpPr>
          <p:spPr>
            <a:xfrm>
              <a:off x="4491000" y="4118040"/>
              <a:ext cx="449280" cy="399960"/>
            </a:xfrm>
            <a:custGeom>
              <a:avLst/>
              <a:gdLst/>
              <a:ahLst/>
              <a:rect l="l" t="t" r="r" b="b"/>
              <a:pathLst>
                <a:path w="1558" h="1517">
                  <a:moveTo>
                    <a:pt x="1356" y="204"/>
                  </a:moveTo>
                  <a:lnTo>
                    <a:pt x="1444" y="199"/>
                  </a:lnTo>
                  <a:lnTo>
                    <a:pt x="1458" y="228"/>
                  </a:lnTo>
                  <a:lnTo>
                    <a:pt x="1349" y="499"/>
                  </a:lnTo>
                  <a:lnTo>
                    <a:pt x="1364" y="539"/>
                  </a:lnTo>
                  <a:lnTo>
                    <a:pt x="1558" y="685"/>
                  </a:lnTo>
                  <a:lnTo>
                    <a:pt x="1525" y="727"/>
                  </a:lnTo>
                  <a:lnTo>
                    <a:pt x="1421" y="706"/>
                  </a:lnTo>
                  <a:lnTo>
                    <a:pt x="1406" y="727"/>
                  </a:lnTo>
                  <a:lnTo>
                    <a:pt x="1520" y="857"/>
                  </a:lnTo>
                  <a:lnTo>
                    <a:pt x="1505" y="931"/>
                  </a:lnTo>
                  <a:lnTo>
                    <a:pt x="1338" y="982"/>
                  </a:lnTo>
                  <a:lnTo>
                    <a:pt x="1285" y="997"/>
                  </a:lnTo>
                  <a:lnTo>
                    <a:pt x="1338" y="1082"/>
                  </a:lnTo>
                  <a:lnTo>
                    <a:pt x="1342" y="1126"/>
                  </a:lnTo>
                  <a:lnTo>
                    <a:pt x="1306" y="1126"/>
                  </a:lnTo>
                  <a:lnTo>
                    <a:pt x="1285" y="1074"/>
                  </a:lnTo>
                  <a:lnTo>
                    <a:pt x="1238" y="1074"/>
                  </a:lnTo>
                  <a:lnTo>
                    <a:pt x="1160" y="1168"/>
                  </a:lnTo>
                  <a:lnTo>
                    <a:pt x="1152" y="1240"/>
                  </a:lnTo>
                  <a:lnTo>
                    <a:pt x="1112" y="1248"/>
                  </a:lnTo>
                  <a:lnTo>
                    <a:pt x="1081" y="1348"/>
                  </a:lnTo>
                  <a:lnTo>
                    <a:pt x="1117" y="1426"/>
                  </a:lnTo>
                  <a:lnTo>
                    <a:pt x="1122" y="1447"/>
                  </a:lnTo>
                  <a:lnTo>
                    <a:pt x="1087" y="1517"/>
                  </a:lnTo>
                  <a:lnTo>
                    <a:pt x="1055" y="1513"/>
                  </a:lnTo>
                  <a:lnTo>
                    <a:pt x="1056" y="1475"/>
                  </a:lnTo>
                  <a:lnTo>
                    <a:pt x="999" y="1467"/>
                  </a:lnTo>
                  <a:lnTo>
                    <a:pt x="936" y="1403"/>
                  </a:lnTo>
                  <a:lnTo>
                    <a:pt x="888" y="1394"/>
                  </a:lnTo>
                  <a:lnTo>
                    <a:pt x="832" y="1350"/>
                  </a:lnTo>
                  <a:lnTo>
                    <a:pt x="829" y="1313"/>
                  </a:lnTo>
                  <a:lnTo>
                    <a:pt x="776" y="1305"/>
                  </a:lnTo>
                  <a:lnTo>
                    <a:pt x="726" y="1338"/>
                  </a:lnTo>
                  <a:lnTo>
                    <a:pt x="718" y="1304"/>
                  </a:lnTo>
                  <a:lnTo>
                    <a:pt x="715" y="1301"/>
                  </a:lnTo>
                  <a:lnTo>
                    <a:pt x="769" y="1271"/>
                  </a:lnTo>
                  <a:lnTo>
                    <a:pt x="606" y="1100"/>
                  </a:lnTo>
                  <a:lnTo>
                    <a:pt x="594" y="1016"/>
                  </a:lnTo>
                  <a:lnTo>
                    <a:pt x="164" y="584"/>
                  </a:lnTo>
                  <a:lnTo>
                    <a:pt x="155" y="434"/>
                  </a:lnTo>
                  <a:lnTo>
                    <a:pt x="87" y="301"/>
                  </a:lnTo>
                  <a:lnTo>
                    <a:pt x="0" y="248"/>
                  </a:lnTo>
                  <a:lnTo>
                    <a:pt x="20" y="49"/>
                  </a:lnTo>
                  <a:lnTo>
                    <a:pt x="125" y="18"/>
                  </a:lnTo>
                  <a:lnTo>
                    <a:pt x="247" y="145"/>
                  </a:lnTo>
                  <a:lnTo>
                    <a:pt x="314" y="19"/>
                  </a:lnTo>
                  <a:lnTo>
                    <a:pt x="394" y="15"/>
                  </a:lnTo>
                  <a:lnTo>
                    <a:pt x="490" y="0"/>
                  </a:lnTo>
                  <a:lnTo>
                    <a:pt x="848" y="125"/>
                  </a:lnTo>
                  <a:lnTo>
                    <a:pt x="910" y="73"/>
                  </a:lnTo>
                  <a:lnTo>
                    <a:pt x="1178" y="111"/>
                  </a:lnTo>
                  <a:lnTo>
                    <a:pt x="1251" y="240"/>
                  </a:lnTo>
                  <a:lnTo>
                    <a:pt x="1356" y="204"/>
                  </a:lnTo>
                  <a:lnTo>
                    <a:pt x="1356" y="204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8" name=""/>
            <p:cNvSpPr/>
            <p:nvPr/>
          </p:nvSpPr>
          <p:spPr>
            <a:xfrm>
              <a:off x="5114880" y="1143000"/>
              <a:ext cx="1090800" cy="458640"/>
            </a:xfrm>
            <a:custGeom>
              <a:avLst/>
              <a:gdLst/>
              <a:ahLst/>
              <a:rect l="l" t="t" r="r" b="b"/>
              <a:pathLst>
                <a:path w="3780" h="1740">
                  <a:moveTo>
                    <a:pt x="0" y="2"/>
                  </a:moveTo>
                  <a:lnTo>
                    <a:pt x="185" y="401"/>
                  </a:lnTo>
                  <a:lnTo>
                    <a:pt x="90" y="398"/>
                  </a:lnTo>
                  <a:lnTo>
                    <a:pt x="93" y="655"/>
                  </a:lnTo>
                  <a:lnTo>
                    <a:pt x="17" y="832"/>
                  </a:lnTo>
                  <a:lnTo>
                    <a:pt x="46" y="989"/>
                  </a:lnTo>
                  <a:lnTo>
                    <a:pt x="98" y="1010"/>
                  </a:lnTo>
                  <a:lnTo>
                    <a:pt x="60" y="1101"/>
                  </a:lnTo>
                  <a:lnTo>
                    <a:pt x="484" y="1278"/>
                  </a:lnTo>
                  <a:lnTo>
                    <a:pt x="484" y="1364"/>
                  </a:lnTo>
                  <a:lnTo>
                    <a:pt x="541" y="1403"/>
                  </a:lnTo>
                  <a:lnTo>
                    <a:pt x="651" y="1339"/>
                  </a:lnTo>
                  <a:lnTo>
                    <a:pt x="656" y="1464"/>
                  </a:lnTo>
                  <a:lnTo>
                    <a:pt x="769" y="1643"/>
                  </a:lnTo>
                  <a:lnTo>
                    <a:pt x="676" y="1740"/>
                  </a:lnTo>
                  <a:lnTo>
                    <a:pt x="786" y="1709"/>
                  </a:lnTo>
                  <a:lnTo>
                    <a:pt x="865" y="1565"/>
                  </a:lnTo>
                  <a:lnTo>
                    <a:pt x="917" y="1665"/>
                  </a:lnTo>
                  <a:lnTo>
                    <a:pt x="1250" y="1587"/>
                  </a:lnTo>
                  <a:lnTo>
                    <a:pt x="1378" y="1468"/>
                  </a:lnTo>
                  <a:lnTo>
                    <a:pt x="1662" y="1400"/>
                  </a:lnTo>
                  <a:lnTo>
                    <a:pt x="1718" y="1299"/>
                  </a:lnTo>
                  <a:lnTo>
                    <a:pt x="1751" y="1369"/>
                  </a:lnTo>
                  <a:lnTo>
                    <a:pt x="1885" y="1316"/>
                  </a:lnTo>
                  <a:lnTo>
                    <a:pt x="1863" y="1245"/>
                  </a:lnTo>
                  <a:lnTo>
                    <a:pt x="2578" y="1167"/>
                  </a:lnTo>
                  <a:lnTo>
                    <a:pt x="3480" y="301"/>
                  </a:lnTo>
                  <a:lnTo>
                    <a:pt x="3488" y="289"/>
                  </a:lnTo>
                  <a:lnTo>
                    <a:pt x="3497" y="278"/>
                  </a:lnTo>
                  <a:lnTo>
                    <a:pt x="3508" y="265"/>
                  </a:lnTo>
                  <a:lnTo>
                    <a:pt x="3519" y="253"/>
                  </a:lnTo>
                  <a:lnTo>
                    <a:pt x="3545" y="228"/>
                  </a:lnTo>
                  <a:lnTo>
                    <a:pt x="3574" y="203"/>
                  </a:lnTo>
                  <a:lnTo>
                    <a:pt x="3634" y="153"/>
                  </a:lnTo>
                  <a:lnTo>
                    <a:pt x="3694" y="106"/>
                  </a:lnTo>
                  <a:lnTo>
                    <a:pt x="3720" y="84"/>
                  </a:lnTo>
                  <a:lnTo>
                    <a:pt x="3743" y="64"/>
                  </a:lnTo>
                  <a:lnTo>
                    <a:pt x="3753" y="54"/>
                  </a:lnTo>
                  <a:lnTo>
                    <a:pt x="3761" y="46"/>
                  </a:lnTo>
                  <a:lnTo>
                    <a:pt x="3768" y="38"/>
                  </a:lnTo>
                  <a:lnTo>
                    <a:pt x="3774" y="30"/>
                  </a:lnTo>
                  <a:lnTo>
                    <a:pt x="3778" y="24"/>
                  </a:lnTo>
                  <a:lnTo>
                    <a:pt x="3780" y="18"/>
                  </a:lnTo>
                  <a:lnTo>
                    <a:pt x="3780" y="13"/>
                  </a:lnTo>
                  <a:lnTo>
                    <a:pt x="3778" y="8"/>
                  </a:lnTo>
                  <a:lnTo>
                    <a:pt x="3774" y="5"/>
                  </a:lnTo>
                  <a:lnTo>
                    <a:pt x="3767" y="3"/>
                  </a:lnTo>
                  <a:lnTo>
                    <a:pt x="3758" y="1"/>
                  </a:lnTo>
                  <a:lnTo>
                    <a:pt x="3746" y="1"/>
                  </a:lnTo>
                  <a:lnTo>
                    <a:pt x="2586" y="4"/>
                  </a:lnTo>
                  <a:lnTo>
                    <a:pt x="1834" y="5"/>
                  </a:lnTo>
                  <a:lnTo>
                    <a:pt x="1383" y="5"/>
                  </a:lnTo>
                  <a:lnTo>
                    <a:pt x="1131" y="4"/>
                  </a:lnTo>
                  <a:lnTo>
                    <a:pt x="971" y="2"/>
                  </a:lnTo>
                  <a:lnTo>
                    <a:pt x="799" y="1"/>
                  </a:lnTo>
                  <a:lnTo>
                    <a:pt x="51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5114880" y="1143000"/>
              <a:ext cx="1090800" cy="458640"/>
            </a:xfrm>
            <a:custGeom>
              <a:avLst/>
              <a:gdLst/>
              <a:ahLst/>
              <a:rect l="l" t="t" r="r" b="b"/>
              <a:pathLst>
                <a:path w="3780" h="1740">
                  <a:moveTo>
                    <a:pt x="0" y="2"/>
                  </a:moveTo>
                  <a:lnTo>
                    <a:pt x="185" y="401"/>
                  </a:lnTo>
                  <a:lnTo>
                    <a:pt x="90" y="398"/>
                  </a:lnTo>
                  <a:lnTo>
                    <a:pt x="93" y="655"/>
                  </a:lnTo>
                  <a:lnTo>
                    <a:pt x="17" y="832"/>
                  </a:lnTo>
                  <a:lnTo>
                    <a:pt x="46" y="989"/>
                  </a:lnTo>
                  <a:lnTo>
                    <a:pt x="98" y="1010"/>
                  </a:lnTo>
                  <a:lnTo>
                    <a:pt x="60" y="1101"/>
                  </a:lnTo>
                  <a:lnTo>
                    <a:pt x="484" y="1278"/>
                  </a:lnTo>
                  <a:lnTo>
                    <a:pt x="484" y="1364"/>
                  </a:lnTo>
                  <a:lnTo>
                    <a:pt x="541" y="1403"/>
                  </a:lnTo>
                  <a:lnTo>
                    <a:pt x="651" y="1339"/>
                  </a:lnTo>
                  <a:lnTo>
                    <a:pt x="656" y="1464"/>
                  </a:lnTo>
                  <a:lnTo>
                    <a:pt x="769" y="1643"/>
                  </a:lnTo>
                  <a:lnTo>
                    <a:pt x="676" y="1740"/>
                  </a:lnTo>
                  <a:lnTo>
                    <a:pt x="786" y="1709"/>
                  </a:lnTo>
                  <a:lnTo>
                    <a:pt x="865" y="1565"/>
                  </a:lnTo>
                  <a:lnTo>
                    <a:pt x="917" y="1665"/>
                  </a:lnTo>
                  <a:lnTo>
                    <a:pt x="1250" y="1587"/>
                  </a:lnTo>
                  <a:lnTo>
                    <a:pt x="1378" y="1468"/>
                  </a:lnTo>
                  <a:lnTo>
                    <a:pt x="1662" y="1400"/>
                  </a:lnTo>
                  <a:lnTo>
                    <a:pt x="1718" y="1299"/>
                  </a:lnTo>
                  <a:lnTo>
                    <a:pt x="1751" y="1369"/>
                  </a:lnTo>
                  <a:lnTo>
                    <a:pt x="1885" y="1316"/>
                  </a:lnTo>
                  <a:lnTo>
                    <a:pt x="1863" y="1245"/>
                  </a:lnTo>
                  <a:lnTo>
                    <a:pt x="2578" y="1167"/>
                  </a:lnTo>
                  <a:lnTo>
                    <a:pt x="3480" y="301"/>
                  </a:lnTo>
                  <a:lnTo>
                    <a:pt x="3488" y="289"/>
                  </a:lnTo>
                  <a:lnTo>
                    <a:pt x="3497" y="278"/>
                  </a:lnTo>
                  <a:lnTo>
                    <a:pt x="3508" y="265"/>
                  </a:lnTo>
                  <a:lnTo>
                    <a:pt x="3519" y="253"/>
                  </a:lnTo>
                  <a:lnTo>
                    <a:pt x="3545" y="228"/>
                  </a:lnTo>
                  <a:lnTo>
                    <a:pt x="3574" y="203"/>
                  </a:lnTo>
                  <a:lnTo>
                    <a:pt x="3634" y="153"/>
                  </a:lnTo>
                  <a:lnTo>
                    <a:pt x="3694" y="106"/>
                  </a:lnTo>
                  <a:lnTo>
                    <a:pt x="3720" y="84"/>
                  </a:lnTo>
                  <a:lnTo>
                    <a:pt x="3743" y="64"/>
                  </a:lnTo>
                  <a:lnTo>
                    <a:pt x="3753" y="54"/>
                  </a:lnTo>
                  <a:lnTo>
                    <a:pt x="3761" y="46"/>
                  </a:lnTo>
                  <a:lnTo>
                    <a:pt x="3768" y="38"/>
                  </a:lnTo>
                  <a:lnTo>
                    <a:pt x="3774" y="30"/>
                  </a:lnTo>
                  <a:lnTo>
                    <a:pt x="3778" y="24"/>
                  </a:lnTo>
                  <a:lnTo>
                    <a:pt x="3780" y="18"/>
                  </a:lnTo>
                  <a:lnTo>
                    <a:pt x="3780" y="13"/>
                  </a:lnTo>
                  <a:lnTo>
                    <a:pt x="3778" y="8"/>
                  </a:lnTo>
                  <a:lnTo>
                    <a:pt x="3774" y="5"/>
                  </a:lnTo>
                  <a:lnTo>
                    <a:pt x="3767" y="3"/>
                  </a:lnTo>
                  <a:lnTo>
                    <a:pt x="3758" y="1"/>
                  </a:lnTo>
                  <a:lnTo>
                    <a:pt x="3746" y="1"/>
                  </a:lnTo>
                  <a:lnTo>
                    <a:pt x="2586" y="4"/>
                  </a:lnTo>
                  <a:lnTo>
                    <a:pt x="1834" y="5"/>
                  </a:lnTo>
                  <a:lnTo>
                    <a:pt x="1383" y="5"/>
                  </a:lnTo>
                  <a:lnTo>
                    <a:pt x="1131" y="4"/>
                  </a:lnTo>
                  <a:lnTo>
                    <a:pt x="971" y="2"/>
                  </a:lnTo>
                  <a:lnTo>
                    <a:pt x="799" y="1"/>
                  </a:lnTo>
                  <a:lnTo>
                    <a:pt x="510" y="0"/>
                  </a:lnTo>
                  <a:lnTo>
                    <a:pt x="0" y="2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0" name=""/>
            <p:cNvSpPr/>
            <p:nvPr/>
          </p:nvSpPr>
          <p:spPr>
            <a:xfrm>
              <a:off x="3262320" y="1143000"/>
              <a:ext cx="884160" cy="831960"/>
            </a:xfrm>
            <a:custGeom>
              <a:avLst/>
              <a:gdLst/>
              <a:ahLst/>
              <a:rect l="l" t="t" r="r" b="b"/>
              <a:pathLst>
                <a:path w="3065" h="3165">
                  <a:moveTo>
                    <a:pt x="279" y="1576"/>
                  </a:moveTo>
                  <a:lnTo>
                    <a:pt x="219" y="1416"/>
                  </a:lnTo>
                  <a:lnTo>
                    <a:pt x="125" y="1505"/>
                  </a:lnTo>
                  <a:lnTo>
                    <a:pt x="61" y="1359"/>
                  </a:lnTo>
                  <a:lnTo>
                    <a:pt x="274" y="1092"/>
                  </a:lnTo>
                  <a:lnTo>
                    <a:pt x="69" y="1164"/>
                  </a:lnTo>
                  <a:lnTo>
                    <a:pt x="0" y="1007"/>
                  </a:lnTo>
                  <a:lnTo>
                    <a:pt x="125" y="1052"/>
                  </a:lnTo>
                  <a:lnTo>
                    <a:pt x="120" y="948"/>
                  </a:lnTo>
                  <a:lnTo>
                    <a:pt x="26" y="952"/>
                  </a:lnTo>
                  <a:lnTo>
                    <a:pt x="34" y="879"/>
                  </a:lnTo>
                  <a:lnTo>
                    <a:pt x="73" y="791"/>
                  </a:lnTo>
                  <a:lnTo>
                    <a:pt x="660" y="751"/>
                  </a:lnTo>
                  <a:lnTo>
                    <a:pt x="731" y="805"/>
                  </a:lnTo>
                  <a:lnTo>
                    <a:pt x="752" y="936"/>
                  </a:lnTo>
                  <a:lnTo>
                    <a:pt x="853" y="874"/>
                  </a:lnTo>
                  <a:lnTo>
                    <a:pt x="804" y="821"/>
                  </a:lnTo>
                  <a:lnTo>
                    <a:pt x="819" y="751"/>
                  </a:lnTo>
                  <a:lnTo>
                    <a:pt x="1008" y="680"/>
                  </a:lnTo>
                  <a:lnTo>
                    <a:pt x="1050" y="628"/>
                  </a:lnTo>
                  <a:lnTo>
                    <a:pt x="919" y="646"/>
                  </a:lnTo>
                  <a:lnTo>
                    <a:pt x="997" y="383"/>
                  </a:lnTo>
                  <a:lnTo>
                    <a:pt x="905" y="438"/>
                  </a:lnTo>
                  <a:lnTo>
                    <a:pt x="879" y="602"/>
                  </a:lnTo>
                  <a:lnTo>
                    <a:pt x="799" y="689"/>
                  </a:lnTo>
                  <a:lnTo>
                    <a:pt x="589" y="663"/>
                  </a:lnTo>
                  <a:lnTo>
                    <a:pt x="598" y="499"/>
                  </a:lnTo>
                  <a:lnTo>
                    <a:pt x="511" y="695"/>
                  </a:lnTo>
                  <a:lnTo>
                    <a:pt x="47" y="725"/>
                  </a:lnTo>
                  <a:lnTo>
                    <a:pt x="21" y="516"/>
                  </a:lnTo>
                  <a:lnTo>
                    <a:pt x="110" y="420"/>
                  </a:lnTo>
                  <a:lnTo>
                    <a:pt x="113" y="324"/>
                  </a:lnTo>
                  <a:lnTo>
                    <a:pt x="11" y="235"/>
                  </a:lnTo>
                  <a:lnTo>
                    <a:pt x="169" y="123"/>
                  </a:lnTo>
                  <a:lnTo>
                    <a:pt x="384" y="104"/>
                  </a:lnTo>
                  <a:lnTo>
                    <a:pt x="475" y="22"/>
                  </a:lnTo>
                  <a:lnTo>
                    <a:pt x="91" y="70"/>
                  </a:lnTo>
                  <a:lnTo>
                    <a:pt x="79" y="5"/>
                  </a:lnTo>
                  <a:lnTo>
                    <a:pt x="2828" y="0"/>
                  </a:lnTo>
                  <a:lnTo>
                    <a:pt x="2832" y="1"/>
                  </a:lnTo>
                  <a:lnTo>
                    <a:pt x="2836" y="2"/>
                  </a:lnTo>
                  <a:lnTo>
                    <a:pt x="2840" y="3"/>
                  </a:lnTo>
                  <a:lnTo>
                    <a:pt x="2844" y="5"/>
                  </a:lnTo>
                  <a:lnTo>
                    <a:pt x="2846" y="7"/>
                  </a:lnTo>
                  <a:lnTo>
                    <a:pt x="2848" y="10"/>
                  </a:lnTo>
                  <a:lnTo>
                    <a:pt x="2850" y="15"/>
                  </a:lnTo>
                  <a:lnTo>
                    <a:pt x="2851" y="18"/>
                  </a:lnTo>
                  <a:lnTo>
                    <a:pt x="2852" y="27"/>
                  </a:lnTo>
                  <a:lnTo>
                    <a:pt x="2852" y="38"/>
                  </a:lnTo>
                  <a:lnTo>
                    <a:pt x="2851" y="49"/>
                  </a:lnTo>
                  <a:lnTo>
                    <a:pt x="2849" y="61"/>
                  </a:lnTo>
                  <a:lnTo>
                    <a:pt x="2842" y="88"/>
                  </a:lnTo>
                  <a:lnTo>
                    <a:pt x="2835" y="114"/>
                  </a:lnTo>
                  <a:lnTo>
                    <a:pt x="2832" y="128"/>
                  </a:lnTo>
                  <a:lnTo>
                    <a:pt x="2830" y="140"/>
                  </a:lnTo>
                  <a:lnTo>
                    <a:pt x="2828" y="153"/>
                  </a:lnTo>
                  <a:lnTo>
                    <a:pt x="2828" y="164"/>
                  </a:lnTo>
                  <a:lnTo>
                    <a:pt x="3044" y="389"/>
                  </a:lnTo>
                  <a:lnTo>
                    <a:pt x="3065" y="543"/>
                  </a:lnTo>
                  <a:lnTo>
                    <a:pt x="3022" y="672"/>
                  </a:lnTo>
                  <a:lnTo>
                    <a:pt x="2819" y="847"/>
                  </a:lnTo>
                  <a:lnTo>
                    <a:pt x="2893" y="939"/>
                  </a:lnTo>
                  <a:lnTo>
                    <a:pt x="2955" y="1179"/>
                  </a:lnTo>
                  <a:lnTo>
                    <a:pt x="2898" y="1395"/>
                  </a:lnTo>
                  <a:lnTo>
                    <a:pt x="2919" y="1565"/>
                  </a:lnTo>
                  <a:lnTo>
                    <a:pt x="2679" y="1722"/>
                  </a:lnTo>
                  <a:lnTo>
                    <a:pt x="2679" y="1818"/>
                  </a:lnTo>
                  <a:lnTo>
                    <a:pt x="2587" y="1975"/>
                  </a:lnTo>
                  <a:lnTo>
                    <a:pt x="2627" y="2183"/>
                  </a:lnTo>
                  <a:lnTo>
                    <a:pt x="2569" y="2457"/>
                  </a:lnTo>
                  <a:lnTo>
                    <a:pt x="2514" y="2497"/>
                  </a:lnTo>
                  <a:lnTo>
                    <a:pt x="2482" y="2435"/>
                  </a:lnTo>
                  <a:lnTo>
                    <a:pt x="2459" y="2532"/>
                  </a:lnTo>
                  <a:lnTo>
                    <a:pt x="2441" y="2339"/>
                  </a:lnTo>
                  <a:lnTo>
                    <a:pt x="2376" y="2293"/>
                  </a:lnTo>
                  <a:lnTo>
                    <a:pt x="2245" y="2241"/>
                  </a:lnTo>
                  <a:lnTo>
                    <a:pt x="2188" y="1867"/>
                  </a:lnTo>
                  <a:lnTo>
                    <a:pt x="2245" y="1745"/>
                  </a:lnTo>
                  <a:lnTo>
                    <a:pt x="2207" y="1722"/>
                  </a:lnTo>
                  <a:lnTo>
                    <a:pt x="2131" y="1766"/>
                  </a:lnTo>
                  <a:lnTo>
                    <a:pt x="2162" y="1989"/>
                  </a:lnTo>
                  <a:lnTo>
                    <a:pt x="2120" y="2004"/>
                  </a:lnTo>
                  <a:lnTo>
                    <a:pt x="2058" y="1861"/>
                  </a:lnTo>
                  <a:lnTo>
                    <a:pt x="2044" y="1998"/>
                  </a:lnTo>
                  <a:lnTo>
                    <a:pt x="2128" y="2191"/>
                  </a:lnTo>
                  <a:lnTo>
                    <a:pt x="2039" y="2380"/>
                  </a:lnTo>
                  <a:lnTo>
                    <a:pt x="1794" y="2351"/>
                  </a:lnTo>
                  <a:lnTo>
                    <a:pt x="1813" y="2415"/>
                  </a:lnTo>
                  <a:lnTo>
                    <a:pt x="1607" y="2701"/>
                  </a:lnTo>
                  <a:lnTo>
                    <a:pt x="1228" y="3039"/>
                  </a:lnTo>
                  <a:lnTo>
                    <a:pt x="1177" y="2961"/>
                  </a:lnTo>
                  <a:lnTo>
                    <a:pt x="1053" y="3131"/>
                  </a:lnTo>
                  <a:lnTo>
                    <a:pt x="968" y="3165"/>
                  </a:lnTo>
                  <a:lnTo>
                    <a:pt x="848" y="3121"/>
                  </a:lnTo>
                  <a:lnTo>
                    <a:pt x="902" y="3060"/>
                  </a:lnTo>
                  <a:lnTo>
                    <a:pt x="793" y="3052"/>
                  </a:lnTo>
                  <a:lnTo>
                    <a:pt x="764" y="3118"/>
                  </a:lnTo>
                  <a:lnTo>
                    <a:pt x="652" y="3113"/>
                  </a:lnTo>
                  <a:lnTo>
                    <a:pt x="668" y="2894"/>
                  </a:lnTo>
                  <a:lnTo>
                    <a:pt x="616" y="2987"/>
                  </a:lnTo>
                  <a:lnTo>
                    <a:pt x="530" y="2975"/>
                  </a:lnTo>
                  <a:lnTo>
                    <a:pt x="183" y="2651"/>
                  </a:lnTo>
                  <a:lnTo>
                    <a:pt x="235" y="2418"/>
                  </a:lnTo>
                  <a:lnTo>
                    <a:pt x="362" y="2462"/>
                  </a:lnTo>
                  <a:lnTo>
                    <a:pt x="358" y="2380"/>
                  </a:lnTo>
                  <a:lnTo>
                    <a:pt x="464" y="2223"/>
                  </a:lnTo>
                  <a:lnTo>
                    <a:pt x="464" y="2147"/>
                  </a:lnTo>
                  <a:lnTo>
                    <a:pt x="420" y="2152"/>
                  </a:lnTo>
                  <a:lnTo>
                    <a:pt x="519" y="2025"/>
                  </a:lnTo>
                  <a:lnTo>
                    <a:pt x="125" y="2173"/>
                  </a:lnTo>
                  <a:lnTo>
                    <a:pt x="91" y="2059"/>
                  </a:lnTo>
                  <a:lnTo>
                    <a:pt x="191" y="1905"/>
                  </a:lnTo>
                  <a:lnTo>
                    <a:pt x="336" y="1911"/>
                  </a:lnTo>
                  <a:lnTo>
                    <a:pt x="530" y="1774"/>
                  </a:lnTo>
                  <a:lnTo>
                    <a:pt x="284" y="1753"/>
                  </a:lnTo>
                  <a:lnTo>
                    <a:pt x="507" y="1526"/>
                  </a:lnTo>
                  <a:lnTo>
                    <a:pt x="459" y="1468"/>
                  </a:lnTo>
                  <a:lnTo>
                    <a:pt x="595" y="1286"/>
                  </a:lnTo>
                  <a:lnTo>
                    <a:pt x="642" y="1375"/>
                  </a:lnTo>
                  <a:lnTo>
                    <a:pt x="673" y="1255"/>
                  </a:lnTo>
                  <a:lnTo>
                    <a:pt x="787" y="1199"/>
                  </a:lnTo>
                  <a:lnTo>
                    <a:pt x="595" y="1145"/>
                  </a:lnTo>
                  <a:lnTo>
                    <a:pt x="525" y="1202"/>
                  </a:lnTo>
                  <a:lnTo>
                    <a:pt x="279" y="1576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1" name=""/>
            <p:cNvSpPr/>
            <p:nvPr/>
          </p:nvSpPr>
          <p:spPr>
            <a:xfrm>
              <a:off x="3262320" y="1143000"/>
              <a:ext cx="884160" cy="831960"/>
            </a:xfrm>
            <a:custGeom>
              <a:avLst/>
              <a:gdLst/>
              <a:ahLst/>
              <a:rect l="l" t="t" r="r" b="b"/>
              <a:pathLst>
                <a:path w="3065" h="3165">
                  <a:moveTo>
                    <a:pt x="279" y="1576"/>
                  </a:moveTo>
                  <a:lnTo>
                    <a:pt x="219" y="1416"/>
                  </a:lnTo>
                  <a:lnTo>
                    <a:pt x="125" y="1505"/>
                  </a:lnTo>
                  <a:lnTo>
                    <a:pt x="61" y="1359"/>
                  </a:lnTo>
                  <a:lnTo>
                    <a:pt x="274" y="1092"/>
                  </a:lnTo>
                  <a:lnTo>
                    <a:pt x="69" y="1164"/>
                  </a:lnTo>
                  <a:lnTo>
                    <a:pt x="0" y="1007"/>
                  </a:lnTo>
                  <a:lnTo>
                    <a:pt x="125" y="1052"/>
                  </a:lnTo>
                  <a:lnTo>
                    <a:pt x="120" y="948"/>
                  </a:lnTo>
                  <a:lnTo>
                    <a:pt x="26" y="952"/>
                  </a:lnTo>
                  <a:lnTo>
                    <a:pt x="34" y="879"/>
                  </a:lnTo>
                  <a:lnTo>
                    <a:pt x="73" y="791"/>
                  </a:lnTo>
                  <a:lnTo>
                    <a:pt x="660" y="751"/>
                  </a:lnTo>
                  <a:lnTo>
                    <a:pt x="731" y="805"/>
                  </a:lnTo>
                  <a:lnTo>
                    <a:pt x="752" y="936"/>
                  </a:lnTo>
                  <a:lnTo>
                    <a:pt x="853" y="874"/>
                  </a:lnTo>
                  <a:lnTo>
                    <a:pt x="804" y="821"/>
                  </a:lnTo>
                  <a:lnTo>
                    <a:pt x="819" y="751"/>
                  </a:lnTo>
                  <a:lnTo>
                    <a:pt x="1008" y="680"/>
                  </a:lnTo>
                  <a:lnTo>
                    <a:pt x="1050" y="628"/>
                  </a:lnTo>
                  <a:lnTo>
                    <a:pt x="919" y="646"/>
                  </a:lnTo>
                  <a:lnTo>
                    <a:pt x="997" y="383"/>
                  </a:lnTo>
                  <a:lnTo>
                    <a:pt x="905" y="438"/>
                  </a:lnTo>
                  <a:lnTo>
                    <a:pt x="879" y="602"/>
                  </a:lnTo>
                  <a:lnTo>
                    <a:pt x="799" y="689"/>
                  </a:lnTo>
                  <a:lnTo>
                    <a:pt x="589" y="663"/>
                  </a:lnTo>
                  <a:lnTo>
                    <a:pt x="598" y="499"/>
                  </a:lnTo>
                  <a:lnTo>
                    <a:pt x="511" y="695"/>
                  </a:lnTo>
                  <a:lnTo>
                    <a:pt x="47" y="725"/>
                  </a:lnTo>
                  <a:lnTo>
                    <a:pt x="21" y="516"/>
                  </a:lnTo>
                  <a:lnTo>
                    <a:pt x="110" y="420"/>
                  </a:lnTo>
                  <a:lnTo>
                    <a:pt x="113" y="324"/>
                  </a:lnTo>
                  <a:lnTo>
                    <a:pt x="11" y="235"/>
                  </a:lnTo>
                  <a:lnTo>
                    <a:pt x="169" y="123"/>
                  </a:lnTo>
                  <a:lnTo>
                    <a:pt x="384" y="104"/>
                  </a:lnTo>
                  <a:lnTo>
                    <a:pt x="475" y="22"/>
                  </a:lnTo>
                  <a:lnTo>
                    <a:pt x="91" y="70"/>
                  </a:lnTo>
                  <a:lnTo>
                    <a:pt x="79" y="5"/>
                  </a:lnTo>
                  <a:lnTo>
                    <a:pt x="2828" y="0"/>
                  </a:lnTo>
                  <a:lnTo>
                    <a:pt x="2832" y="1"/>
                  </a:lnTo>
                  <a:lnTo>
                    <a:pt x="2836" y="2"/>
                  </a:lnTo>
                  <a:lnTo>
                    <a:pt x="2840" y="3"/>
                  </a:lnTo>
                  <a:lnTo>
                    <a:pt x="2844" y="5"/>
                  </a:lnTo>
                  <a:lnTo>
                    <a:pt x="2846" y="7"/>
                  </a:lnTo>
                  <a:lnTo>
                    <a:pt x="2848" y="10"/>
                  </a:lnTo>
                  <a:lnTo>
                    <a:pt x="2850" y="15"/>
                  </a:lnTo>
                  <a:lnTo>
                    <a:pt x="2851" y="18"/>
                  </a:lnTo>
                  <a:lnTo>
                    <a:pt x="2852" y="27"/>
                  </a:lnTo>
                  <a:lnTo>
                    <a:pt x="2852" y="38"/>
                  </a:lnTo>
                  <a:lnTo>
                    <a:pt x="2851" y="49"/>
                  </a:lnTo>
                  <a:lnTo>
                    <a:pt x="2849" y="61"/>
                  </a:lnTo>
                  <a:lnTo>
                    <a:pt x="2842" y="88"/>
                  </a:lnTo>
                  <a:lnTo>
                    <a:pt x="2835" y="114"/>
                  </a:lnTo>
                  <a:lnTo>
                    <a:pt x="2832" y="128"/>
                  </a:lnTo>
                  <a:lnTo>
                    <a:pt x="2830" y="140"/>
                  </a:lnTo>
                  <a:lnTo>
                    <a:pt x="2828" y="153"/>
                  </a:lnTo>
                  <a:lnTo>
                    <a:pt x="2828" y="164"/>
                  </a:lnTo>
                  <a:lnTo>
                    <a:pt x="3044" y="389"/>
                  </a:lnTo>
                  <a:lnTo>
                    <a:pt x="3065" y="543"/>
                  </a:lnTo>
                  <a:lnTo>
                    <a:pt x="3022" y="672"/>
                  </a:lnTo>
                  <a:lnTo>
                    <a:pt x="2819" y="847"/>
                  </a:lnTo>
                  <a:lnTo>
                    <a:pt x="2893" y="939"/>
                  </a:lnTo>
                  <a:lnTo>
                    <a:pt x="2955" y="1179"/>
                  </a:lnTo>
                  <a:lnTo>
                    <a:pt x="2898" y="1395"/>
                  </a:lnTo>
                  <a:lnTo>
                    <a:pt x="2919" y="1565"/>
                  </a:lnTo>
                  <a:lnTo>
                    <a:pt x="2679" y="1722"/>
                  </a:lnTo>
                  <a:lnTo>
                    <a:pt x="2679" y="1818"/>
                  </a:lnTo>
                  <a:lnTo>
                    <a:pt x="2587" y="1975"/>
                  </a:lnTo>
                  <a:lnTo>
                    <a:pt x="2627" y="2183"/>
                  </a:lnTo>
                  <a:lnTo>
                    <a:pt x="2569" y="2457"/>
                  </a:lnTo>
                  <a:lnTo>
                    <a:pt x="2514" y="2497"/>
                  </a:lnTo>
                  <a:lnTo>
                    <a:pt x="2482" y="2435"/>
                  </a:lnTo>
                  <a:lnTo>
                    <a:pt x="2459" y="2532"/>
                  </a:lnTo>
                  <a:lnTo>
                    <a:pt x="2441" y="2339"/>
                  </a:lnTo>
                  <a:lnTo>
                    <a:pt x="2376" y="2293"/>
                  </a:lnTo>
                  <a:lnTo>
                    <a:pt x="2245" y="2241"/>
                  </a:lnTo>
                  <a:lnTo>
                    <a:pt x="2188" y="1867"/>
                  </a:lnTo>
                  <a:lnTo>
                    <a:pt x="2245" y="1745"/>
                  </a:lnTo>
                  <a:lnTo>
                    <a:pt x="2207" y="1722"/>
                  </a:lnTo>
                  <a:lnTo>
                    <a:pt x="2131" y="1766"/>
                  </a:lnTo>
                  <a:lnTo>
                    <a:pt x="2162" y="1989"/>
                  </a:lnTo>
                  <a:lnTo>
                    <a:pt x="2120" y="2004"/>
                  </a:lnTo>
                  <a:lnTo>
                    <a:pt x="2058" y="1861"/>
                  </a:lnTo>
                  <a:lnTo>
                    <a:pt x="2044" y="1998"/>
                  </a:lnTo>
                  <a:lnTo>
                    <a:pt x="2128" y="2191"/>
                  </a:lnTo>
                  <a:lnTo>
                    <a:pt x="2039" y="2380"/>
                  </a:lnTo>
                  <a:lnTo>
                    <a:pt x="1794" y="2351"/>
                  </a:lnTo>
                  <a:lnTo>
                    <a:pt x="1813" y="2415"/>
                  </a:lnTo>
                  <a:lnTo>
                    <a:pt x="1607" y="2701"/>
                  </a:lnTo>
                  <a:lnTo>
                    <a:pt x="1228" y="3039"/>
                  </a:lnTo>
                  <a:lnTo>
                    <a:pt x="1177" y="2961"/>
                  </a:lnTo>
                  <a:lnTo>
                    <a:pt x="1053" y="3131"/>
                  </a:lnTo>
                  <a:lnTo>
                    <a:pt x="968" y="3165"/>
                  </a:lnTo>
                  <a:lnTo>
                    <a:pt x="848" y="3121"/>
                  </a:lnTo>
                  <a:lnTo>
                    <a:pt x="902" y="3060"/>
                  </a:lnTo>
                  <a:lnTo>
                    <a:pt x="793" y="3052"/>
                  </a:lnTo>
                  <a:lnTo>
                    <a:pt x="764" y="3118"/>
                  </a:lnTo>
                  <a:lnTo>
                    <a:pt x="652" y="3113"/>
                  </a:lnTo>
                  <a:lnTo>
                    <a:pt x="668" y="2894"/>
                  </a:lnTo>
                  <a:lnTo>
                    <a:pt x="616" y="2987"/>
                  </a:lnTo>
                  <a:lnTo>
                    <a:pt x="530" y="2975"/>
                  </a:lnTo>
                  <a:lnTo>
                    <a:pt x="183" y="2651"/>
                  </a:lnTo>
                  <a:lnTo>
                    <a:pt x="235" y="2418"/>
                  </a:lnTo>
                  <a:lnTo>
                    <a:pt x="362" y="2462"/>
                  </a:lnTo>
                  <a:lnTo>
                    <a:pt x="358" y="2380"/>
                  </a:lnTo>
                  <a:lnTo>
                    <a:pt x="464" y="2223"/>
                  </a:lnTo>
                  <a:lnTo>
                    <a:pt x="464" y="2147"/>
                  </a:lnTo>
                  <a:lnTo>
                    <a:pt x="420" y="2152"/>
                  </a:lnTo>
                  <a:lnTo>
                    <a:pt x="519" y="2025"/>
                  </a:lnTo>
                  <a:lnTo>
                    <a:pt x="125" y="2173"/>
                  </a:lnTo>
                  <a:lnTo>
                    <a:pt x="91" y="2059"/>
                  </a:lnTo>
                  <a:lnTo>
                    <a:pt x="191" y="1905"/>
                  </a:lnTo>
                  <a:lnTo>
                    <a:pt x="336" y="1911"/>
                  </a:lnTo>
                  <a:lnTo>
                    <a:pt x="530" y="1774"/>
                  </a:lnTo>
                  <a:lnTo>
                    <a:pt x="284" y="1753"/>
                  </a:lnTo>
                  <a:lnTo>
                    <a:pt x="507" y="1526"/>
                  </a:lnTo>
                  <a:lnTo>
                    <a:pt x="459" y="1468"/>
                  </a:lnTo>
                  <a:lnTo>
                    <a:pt x="595" y="1286"/>
                  </a:lnTo>
                  <a:lnTo>
                    <a:pt x="642" y="1375"/>
                  </a:lnTo>
                  <a:lnTo>
                    <a:pt x="673" y="1255"/>
                  </a:lnTo>
                  <a:lnTo>
                    <a:pt x="787" y="1199"/>
                  </a:lnTo>
                  <a:lnTo>
                    <a:pt x="595" y="1145"/>
                  </a:lnTo>
                  <a:lnTo>
                    <a:pt x="525" y="1202"/>
                  </a:lnTo>
                  <a:lnTo>
                    <a:pt x="279" y="1576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2" name=""/>
            <p:cNvSpPr/>
            <p:nvPr/>
          </p:nvSpPr>
          <p:spPr>
            <a:xfrm>
              <a:off x="5692680" y="4707000"/>
              <a:ext cx="552600" cy="677880"/>
            </a:xfrm>
            <a:custGeom>
              <a:avLst/>
              <a:gdLst/>
              <a:ahLst/>
              <a:rect l="l" t="t" r="r" b="b"/>
              <a:pathLst>
                <a:path w="1916" h="2576">
                  <a:moveTo>
                    <a:pt x="1916" y="108"/>
                  </a:moveTo>
                  <a:lnTo>
                    <a:pt x="1225" y="0"/>
                  </a:lnTo>
                  <a:lnTo>
                    <a:pt x="1164" y="127"/>
                  </a:lnTo>
                  <a:lnTo>
                    <a:pt x="1220" y="197"/>
                  </a:lnTo>
                  <a:lnTo>
                    <a:pt x="1475" y="279"/>
                  </a:lnTo>
                  <a:lnTo>
                    <a:pt x="1155" y="300"/>
                  </a:lnTo>
                  <a:lnTo>
                    <a:pt x="1085" y="332"/>
                  </a:lnTo>
                  <a:lnTo>
                    <a:pt x="1164" y="419"/>
                  </a:lnTo>
                  <a:lnTo>
                    <a:pt x="1073" y="431"/>
                  </a:lnTo>
                  <a:lnTo>
                    <a:pt x="732" y="437"/>
                  </a:lnTo>
                  <a:lnTo>
                    <a:pt x="735" y="398"/>
                  </a:lnTo>
                  <a:lnTo>
                    <a:pt x="628" y="366"/>
                  </a:lnTo>
                  <a:lnTo>
                    <a:pt x="656" y="468"/>
                  </a:lnTo>
                  <a:lnTo>
                    <a:pt x="450" y="407"/>
                  </a:lnTo>
                  <a:lnTo>
                    <a:pt x="249" y="437"/>
                  </a:lnTo>
                  <a:lnTo>
                    <a:pt x="91" y="629"/>
                  </a:lnTo>
                  <a:lnTo>
                    <a:pt x="15" y="713"/>
                  </a:lnTo>
                  <a:lnTo>
                    <a:pt x="0" y="894"/>
                  </a:lnTo>
                  <a:lnTo>
                    <a:pt x="289" y="869"/>
                  </a:lnTo>
                  <a:lnTo>
                    <a:pt x="231" y="1044"/>
                  </a:lnTo>
                  <a:lnTo>
                    <a:pt x="333" y="1233"/>
                  </a:lnTo>
                  <a:lnTo>
                    <a:pt x="262" y="1332"/>
                  </a:lnTo>
                  <a:lnTo>
                    <a:pt x="393" y="1451"/>
                  </a:lnTo>
                  <a:lnTo>
                    <a:pt x="202" y="1451"/>
                  </a:lnTo>
                  <a:lnTo>
                    <a:pt x="129" y="1324"/>
                  </a:lnTo>
                  <a:lnTo>
                    <a:pt x="114" y="1472"/>
                  </a:lnTo>
                  <a:lnTo>
                    <a:pt x="70" y="1516"/>
                  </a:lnTo>
                  <a:lnTo>
                    <a:pt x="401" y="1656"/>
                  </a:lnTo>
                  <a:lnTo>
                    <a:pt x="437" y="1726"/>
                  </a:lnTo>
                  <a:lnTo>
                    <a:pt x="377" y="1819"/>
                  </a:lnTo>
                  <a:lnTo>
                    <a:pt x="409" y="1869"/>
                  </a:lnTo>
                  <a:lnTo>
                    <a:pt x="511" y="1845"/>
                  </a:lnTo>
                  <a:lnTo>
                    <a:pt x="450" y="1962"/>
                  </a:lnTo>
                  <a:lnTo>
                    <a:pt x="568" y="2044"/>
                  </a:lnTo>
                  <a:lnTo>
                    <a:pt x="481" y="2125"/>
                  </a:lnTo>
                  <a:lnTo>
                    <a:pt x="497" y="2164"/>
                  </a:lnTo>
                  <a:lnTo>
                    <a:pt x="820" y="2115"/>
                  </a:lnTo>
                  <a:lnTo>
                    <a:pt x="875" y="2133"/>
                  </a:lnTo>
                  <a:lnTo>
                    <a:pt x="558" y="2291"/>
                  </a:lnTo>
                  <a:lnTo>
                    <a:pt x="523" y="2344"/>
                  </a:lnTo>
                  <a:lnTo>
                    <a:pt x="770" y="2274"/>
                  </a:lnTo>
                  <a:lnTo>
                    <a:pt x="774" y="2350"/>
                  </a:lnTo>
                  <a:lnTo>
                    <a:pt x="862" y="2264"/>
                  </a:lnTo>
                  <a:lnTo>
                    <a:pt x="972" y="2253"/>
                  </a:lnTo>
                  <a:lnTo>
                    <a:pt x="1089" y="2347"/>
                  </a:lnTo>
                  <a:lnTo>
                    <a:pt x="1129" y="2291"/>
                  </a:lnTo>
                  <a:lnTo>
                    <a:pt x="1181" y="2316"/>
                  </a:lnTo>
                  <a:lnTo>
                    <a:pt x="1207" y="2452"/>
                  </a:lnTo>
                  <a:lnTo>
                    <a:pt x="1269" y="2517"/>
                  </a:lnTo>
                  <a:lnTo>
                    <a:pt x="1493" y="2576"/>
                  </a:lnTo>
                  <a:lnTo>
                    <a:pt x="1736" y="2501"/>
                  </a:lnTo>
                  <a:lnTo>
                    <a:pt x="1795" y="2233"/>
                  </a:lnTo>
                  <a:lnTo>
                    <a:pt x="1916" y="2209"/>
                  </a:lnTo>
                  <a:lnTo>
                    <a:pt x="1916" y="10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5692680" y="4707000"/>
              <a:ext cx="552600" cy="677880"/>
            </a:xfrm>
            <a:custGeom>
              <a:avLst/>
              <a:gdLst/>
              <a:ahLst/>
              <a:rect l="l" t="t" r="r" b="b"/>
              <a:pathLst>
                <a:path w="1916" h="2576">
                  <a:moveTo>
                    <a:pt x="1916" y="108"/>
                  </a:moveTo>
                  <a:lnTo>
                    <a:pt x="1225" y="0"/>
                  </a:lnTo>
                  <a:lnTo>
                    <a:pt x="1164" y="127"/>
                  </a:lnTo>
                  <a:lnTo>
                    <a:pt x="1220" y="197"/>
                  </a:lnTo>
                  <a:lnTo>
                    <a:pt x="1475" y="279"/>
                  </a:lnTo>
                  <a:lnTo>
                    <a:pt x="1155" y="300"/>
                  </a:lnTo>
                  <a:lnTo>
                    <a:pt x="1085" y="332"/>
                  </a:lnTo>
                  <a:lnTo>
                    <a:pt x="1164" y="419"/>
                  </a:lnTo>
                  <a:lnTo>
                    <a:pt x="1073" y="431"/>
                  </a:lnTo>
                  <a:lnTo>
                    <a:pt x="732" y="437"/>
                  </a:lnTo>
                  <a:lnTo>
                    <a:pt x="735" y="398"/>
                  </a:lnTo>
                  <a:lnTo>
                    <a:pt x="628" y="366"/>
                  </a:lnTo>
                  <a:lnTo>
                    <a:pt x="656" y="468"/>
                  </a:lnTo>
                  <a:lnTo>
                    <a:pt x="450" y="407"/>
                  </a:lnTo>
                  <a:lnTo>
                    <a:pt x="249" y="437"/>
                  </a:lnTo>
                  <a:lnTo>
                    <a:pt x="91" y="629"/>
                  </a:lnTo>
                  <a:lnTo>
                    <a:pt x="15" y="713"/>
                  </a:lnTo>
                  <a:lnTo>
                    <a:pt x="0" y="894"/>
                  </a:lnTo>
                  <a:lnTo>
                    <a:pt x="289" y="869"/>
                  </a:lnTo>
                  <a:lnTo>
                    <a:pt x="231" y="1044"/>
                  </a:lnTo>
                  <a:lnTo>
                    <a:pt x="333" y="1233"/>
                  </a:lnTo>
                  <a:lnTo>
                    <a:pt x="262" y="1332"/>
                  </a:lnTo>
                  <a:lnTo>
                    <a:pt x="393" y="1451"/>
                  </a:lnTo>
                  <a:lnTo>
                    <a:pt x="202" y="1451"/>
                  </a:lnTo>
                  <a:lnTo>
                    <a:pt x="129" y="1324"/>
                  </a:lnTo>
                  <a:lnTo>
                    <a:pt x="114" y="1472"/>
                  </a:lnTo>
                  <a:lnTo>
                    <a:pt x="70" y="1516"/>
                  </a:lnTo>
                  <a:lnTo>
                    <a:pt x="401" y="1656"/>
                  </a:lnTo>
                  <a:lnTo>
                    <a:pt x="437" y="1726"/>
                  </a:lnTo>
                  <a:lnTo>
                    <a:pt x="377" y="1819"/>
                  </a:lnTo>
                  <a:lnTo>
                    <a:pt x="409" y="1869"/>
                  </a:lnTo>
                  <a:lnTo>
                    <a:pt x="511" y="1845"/>
                  </a:lnTo>
                  <a:lnTo>
                    <a:pt x="450" y="1962"/>
                  </a:lnTo>
                  <a:lnTo>
                    <a:pt x="568" y="2044"/>
                  </a:lnTo>
                  <a:lnTo>
                    <a:pt x="481" y="2125"/>
                  </a:lnTo>
                  <a:lnTo>
                    <a:pt x="497" y="2164"/>
                  </a:lnTo>
                  <a:lnTo>
                    <a:pt x="820" y="2115"/>
                  </a:lnTo>
                  <a:lnTo>
                    <a:pt x="875" y="2133"/>
                  </a:lnTo>
                  <a:lnTo>
                    <a:pt x="558" y="2291"/>
                  </a:lnTo>
                  <a:lnTo>
                    <a:pt x="523" y="2344"/>
                  </a:lnTo>
                  <a:lnTo>
                    <a:pt x="770" y="2274"/>
                  </a:lnTo>
                  <a:lnTo>
                    <a:pt x="774" y="2350"/>
                  </a:lnTo>
                  <a:lnTo>
                    <a:pt x="862" y="2264"/>
                  </a:lnTo>
                  <a:lnTo>
                    <a:pt x="972" y="2253"/>
                  </a:lnTo>
                  <a:lnTo>
                    <a:pt x="1089" y="2347"/>
                  </a:lnTo>
                  <a:lnTo>
                    <a:pt x="1129" y="2291"/>
                  </a:lnTo>
                  <a:lnTo>
                    <a:pt x="1181" y="2316"/>
                  </a:lnTo>
                  <a:lnTo>
                    <a:pt x="1207" y="2452"/>
                  </a:lnTo>
                  <a:lnTo>
                    <a:pt x="1269" y="2517"/>
                  </a:lnTo>
                  <a:lnTo>
                    <a:pt x="1493" y="2576"/>
                  </a:lnTo>
                  <a:lnTo>
                    <a:pt x="1736" y="2501"/>
                  </a:lnTo>
                  <a:lnTo>
                    <a:pt x="1795" y="2233"/>
                  </a:lnTo>
                  <a:lnTo>
                    <a:pt x="1916" y="2209"/>
                  </a:lnTo>
                  <a:lnTo>
                    <a:pt x="1916" y="10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4" name=""/>
            <p:cNvSpPr/>
            <p:nvPr/>
          </p:nvSpPr>
          <p:spPr>
            <a:xfrm>
              <a:off x="5678640" y="4599000"/>
              <a:ext cx="344160" cy="268200"/>
            </a:xfrm>
            <a:custGeom>
              <a:avLst/>
              <a:gdLst/>
              <a:ahLst/>
              <a:rect l="l" t="t" r="r" b="b"/>
              <a:pathLst>
                <a:path w="1200" h="1013">
                  <a:moveTo>
                    <a:pt x="785" y="57"/>
                  </a:moveTo>
                  <a:lnTo>
                    <a:pt x="561" y="68"/>
                  </a:lnTo>
                  <a:lnTo>
                    <a:pt x="433" y="0"/>
                  </a:lnTo>
                  <a:lnTo>
                    <a:pt x="120" y="123"/>
                  </a:lnTo>
                  <a:lnTo>
                    <a:pt x="205" y="222"/>
                  </a:lnTo>
                  <a:lnTo>
                    <a:pt x="196" y="304"/>
                  </a:lnTo>
                  <a:lnTo>
                    <a:pt x="117" y="366"/>
                  </a:lnTo>
                  <a:lnTo>
                    <a:pt x="77" y="585"/>
                  </a:lnTo>
                  <a:lnTo>
                    <a:pt x="0" y="692"/>
                  </a:lnTo>
                  <a:lnTo>
                    <a:pt x="71" y="747"/>
                  </a:lnTo>
                  <a:lnTo>
                    <a:pt x="312" y="721"/>
                  </a:lnTo>
                  <a:lnTo>
                    <a:pt x="76" y="861"/>
                  </a:lnTo>
                  <a:lnTo>
                    <a:pt x="65" y="1013"/>
                  </a:lnTo>
                  <a:lnTo>
                    <a:pt x="618" y="546"/>
                  </a:lnTo>
                  <a:lnTo>
                    <a:pt x="1161" y="523"/>
                  </a:lnTo>
                  <a:lnTo>
                    <a:pt x="1200" y="397"/>
                  </a:lnTo>
                  <a:lnTo>
                    <a:pt x="850" y="257"/>
                  </a:lnTo>
                  <a:lnTo>
                    <a:pt x="797" y="191"/>
                  </a:lnTo>
                  <a:lnTo>
                    <a:pt x="785" y="5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5" name=""/>
            <p:cNvSpPr/>
            <p:nvPr/>
          </p:nvSpPr>
          <p:spPr>
            <a:xfrm>
              <a:off x="5678640" y="4599000"/>
              <a:ext cx="344160" cy="268200"/>
            </a:xfrm>
            <a:custGeom>
              <a:avLst/>
              <a:gdLst/>
              <a:ahLst/>
              <a:rect l="l" t="t" r="r" b="b"/>
              <a:pathLst>
                <a:path w="1200" h="1013">
                  <a:moveTo>
                    <a:pt x="785" y="57"/>
                  </a:moveTo>
                  <a:lnTo>
                    <a:pt x="561" y="68"/>
                  </a:lnTo>
                  <a:lnTo>
                    <a:pt x="433" y="0"/>
                  </a:lnTo>
                  <a:lnTo>
                    <a:pt x="120" y="123"/>
                  </a:lnTo>
                  <a:lnTo>
                    <a:pt x="205" y="222"/>
                  </a:lnTo>
                  <a:lnTo>
                    <a:pt x="196" y="304"/>
                  </a:lnTo>
                  <a:lnTo>
                    <a:pt x="117" y="366"/>
                  </a:lnTo>
                  <a:lnTo>
                    <a:pt x="77" y="585"/>
                  </a:lnTo>
                  <a:lnTo>
                    <a:pt x="0" y="692"/>
                  </a:lnTo>
                  <a:lnTo>
                    <a:pt x="71" y="747"/>
                  </a:lnTo>
                  <a:lnTo>
                    <a:pt x="312" y="721"/>
                  </a:lnTo>
                  <a:lnTo>
                    <a:pt x="76" y="861"/>
                  </a:lnTo>
                  <a:lnTo>
                    <a:pt x="65" y="1013"/>
                  </a:lnTo>
                  <a:lnTo>
                    <a:pt x="618" y="546"/>
                  </a:lnTo>
                  <a:lnTo>
                    <a:pt x="1161" y="523"/>
                  </a:lnTo>
                  <a:lnTo>
                    <a:pt x="1200" y="397"/>
                  </a:lnTo>
                  <a:lnTo>
                    <a:pt x="850" y="257"/>
                  </a:lnTo>
                  <a:lnTo>
                    <a:pt x="797" y="191"/>
                  </a:lnTo>
                  <a:lnTo>
                    <a:pt x="785" y="57"/>
                  </a:lnTo>
                  <a:lnTo>
                    <a:pt x="785" y="5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6" name=""/>
            <p:cNvSpPr/>
            <p:nvPr/>
          </p:nvSpPr>
          <p:spPr>
            <a:xfrm>
              <a:off x="5000760" y="4632480"/>
              <a:ext cx="736560" cy="558720"/>
            </a:xfrm>
            <a:custGeom>
              <a:avLst/>
              <a:gdLst/>
              <a:ahLst/>
              <a:rect l="l" t="t" r="r" b="b"/>
              <a:pathLst>
                <a:path w="2547" h="2124">
                  <a:moveTo>
                    <a:pt x="0" y="1102"/>
                  </a:moveTo>
                  <a:lnTo>
                    <a:pt x="350" y="663"/>
                  </a:lnTo>
                  <a:lnTo>
                    <a:pt x="337" y="488"/>
                  </a:lnTo>
                  <a:lnTo>
                    <a:pt x="595" y="455"/>
                  </a:lnTo>
                  <a:lnTo>
                    <a:pt x="806" y="327"/>
                  </a:lnTo>
                  <a:lnTo>
                    <a:pt x="955" y="327"/>
                  </a:lnTo>
                  <a:lnTo>
                    <a:pt x="1109" y="217"/>
                  </a:lnTo>
                  <a:lnTo>
                    <a:pt x="1708" y="113"/>
                  </a:lnTo>
                  <a:lnTo>
                    <a:pt x="2120" y="269"/>
                  </a:lnTo>
                  <a:lnTo>
                    <a:pt x="2264" y="239"/>
                  </a:lnTo>
                  <a:lnTo>
                    <a:pt x="2363" y="152"/>
                  </a:lnTo>
                  <a:lnTo>
                    <a:pt x="2378" y="6"/>
                  </a:lnTo>
                  <a:lnTo>
                    <a:pt x="2462" y="0"/>
                  </a:lnTo>
                  <a:lnTo>
                    <a:pt x="2547" y="99"/>
                  </a:lnTo>
                  <a:lnTo>
                    <a:pt x="2538" y="181"/>
                  </a:lnTo>
                  <a:lnTo>
                    <a:pt x="2459" y="243"/>
                  </a:lnTo>
                  <a:lnTo>
                    <a:pt x="2419" y="462"/>
                  </a:lnTo>
                  <a:lnTo>
                    <a:pt x="2342" y="569"/>
                  </a:lnTo>
                  <a:lnTo>
                    <a:pt x="1935" y="423"/>
                  </a:lnTo>
                  <a:lnTo>
                    <a:pt x="1826" y="481"/>
                  </a:lnTo>
                  <a:lnTo>
                    <a:pt x="1695" y="449"/>
                  </a:lnTo>
                  <a:lnTo>
                    <a:pt x="1392" y="624"/>
                  </a:lnTo>
                  <a:lnTo>
                    <a:pt x="1558" y="724"/>
                  </a:lnTo>
                  <a:lnTo>
                    <a:pt x="1646" y="843"/>
                  </a:lnTo>
                  <a:lnTo>
                    <a:pt x="1454" y="752"/>
                  </a:lnTo>
                  <a:lnTo>
                    <a:pt x="1422" y="817"/>
                  </a:lnTo>
                  <a:lnTo>
                    <a:pt x="1502" y="875"/>
                  </a:lnTo>
                  <a:lnTo>
                    <a:pt x="1510" y="966"/>
                  </a:lnTo>
                  <a:lnTo>
                    <a:pt x="1410" y="834"/>
                  </a:lnTo>
                  <a:lnTo>
                    <a:pt x="1310" y="817"/>
                  </a:lnTo>
                  <a:lnTo>
                    <a:pt x="1392" y="948"/>
                  </a:lnTo>
                  <a:lnTo>
                    <a:pt x="1354" y="978"/>
                  </a:lnTo>
                  <a:lnTo>
                    <a:pt x="1238" y="812"/>
                  </a:lnTo>
                  <a:lnTo>
                    <a:pt x="1072" y="703"/>
                  </a:lnTo>
                  <a:lnTo>
                    <a:pt x="1090" y="624"/>
                  </a:lnTo>
                  <a:lnTo>
                    <a:pt x="989" y="660"/>
                  </a:lnTo>
                  <a:lnTo>
                    <a:pt x="986" y="960"/>
                  </a:lnTo>
                  <a:lnTo>
                    <a:pt x="1244" y="1376"/>
                  </a:lnTo>
                  <a:lnTo>
                    <a:pt x="1179" y="1389"/>
                  </a:lnTo>
                  <a:lnTo>
                    <a:pt x="1161" y="1299"/>
                  </a:lnTo>
                  <a:lnTo>
                    <a:pt x="1095" y="1289"/>
                  </a:lnTo>
                  <a:lnTo>
                    <a:pt x="1116" y="1452"/>
                  </a:lnTo>
                  <a:lnTo>
                    <a:pt x="945" y="1490"/>
                  </a:lnTo>
                  <a:lnTo>
                    <a:pt x="1244" y="1630"/>
                  </a:lnTo>
                  <a:lnTo>
                    <a:pt x="1278" y="1715"/>
                  </a:lnTo>
                  <a:lnTo>
                    <a:pt x="1529" y="1853"/>
                  </a:lnTo>
                  <a:lnTo>
                    <a:pt x="1536" y="2124"/>
                  </a:lnTo>
                  <a:lnTo>
                    <a:pt x="1366" y="1972"/>
                  </a:lnTo>
                  <a:lnTo>
                    <a:pt x="1164" y="1989"/>
                  </a:lnTo>
                  <a:lnTo>
                    <a:pt x="1098" y="1954"/>
                  </a:lnTo>
                  <a:lnTo>
                    <a:pt x="1173" y="1931"/>
                  </a:lnTo>
                  <a:lnTo>
                    <a:pt x="1187" y="1875"/>
                  </a:lnTo>
                  <a:lnTo>
                    <a:pt x="1004" y="1765"/>
                  </a:lnTo>
                  <a:lnTo>
                    <a:pt x="960" y="1805"/>
                  </a:lnTo>
                  <a:lnTo>
                    <a:pt x="480" y="1753"/>
                  </a:lnTo>
                  <a:lnTo>
                    <a:pt x="397" y="1791"/>
                  </a:lnTo>
                  <a:lnTo>
                    <a:pt x="235" y="1517"/>
                  </a:lnTo>
                  <a:lnTo>
                    <a:pt x="381" y="1511"/>
                  </a:lnTo>
                  <a:lnTo>
                    <a:pt x="354" y="1452"/>
                  </a:lnTo>
                  <a:lnTo>
                    <a:pt x="250" y="1409"/>
                  </a:lnTo>
                  <a:lnTo>
                    <a:pt x="232" y="1474"/>
                  </a:lnTo>
                  <a:lnTo>
                    <a:pt x="0" y="110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5000760" y="4632480"/>
              <a:ext cx="736560" cy="558720"/>
            </a:xfrm>
            <a:custGeom>
              <a:avLst/>
              <a:gdLst/>
              <a:ahLst/>
              <a:rect l="l" t="t" r="r" b="b"/>
              <a:pathLst>
                <a:path w="2547" h="2124">
                  <a:moveTo>
                    <a:pt x="0" y="1102"/>
                  </a:moveTo>
                  <a:lnTo>
                    <a:pt x="350" y="663"/>
                  </a:lnTo>
                  <a:lnTo>
                    <a:pt x="337" y="488"/>
                  </a:lnTo>
                  <a:lnTo>
                    <a:pt x="595" y="455"/>
                  </a:lnTo>
                  <a:lnTo>
                    <a:pt x="806" y="327"/>
                  </a:lnTo>
                  <a:lnTo>
                    <a:pt x="955" y="327"/>
                  </a:lnTo>
                  <a:lnTo>
                    <a:pt x="1109" y="217"/>
                  </a:lnTo>
                  <a:lnTo>
                    <a:pt x="1708" y="113"/>
                  </a:lnTo>
                  <a:lnTo>
                    <a:pt x="2120" y="269"/>
                  </a:lnTo>
                  <a:lnTo>
                    <a:pt x="2264" y="239"/>
                  </a:lnTo>
                  <a:lnTo>
                    <a:pt x="2363" y="152"/>
                  </a:lnTo>
                  <a:lnTo>
                    <a:pt x="2378" y="6"/>
                  </a:lnTo>
                  <a:lnTo>
                    <a:pt x="2462" y="0"/>
                  </a:lnTo>
                  <a:lnTo>
                    <a:pt x="2547" y="99"/>
                  </a:lnTo>
                  <a:lnTo>
                    <a:pt x="2538" y="181"/>
                  </a:lnTo>
                  <a:lnTo>
                    <a:pt x="2459" y="243"/>
                  </a:lnTo>
                  <a:lnTo>
                    <a:pt x="2419" y="462"/>
                  </a:lnTo>
                  <a:lnTo>
                    <a:pt x="2342" y="569"/>
                  </a:lnTo>
                  <a:lnTo>
                    <a:pt x="1935" y="423"/>
                  </a:lnTo>
                  <a:lnTo>
                    <a:pt x="1826" y="481"/>
                  </a:lnTo>
                  <a:lnTo>
                    <a:pt x="1695" y="449"/>
                  </a:lnTo>
                  <a:lnTo>
                    <a:pt x="1392" y="624"/>
                  </a:lnTo>
                  <a:lnTo>
                    <a:pt x="1558" y="724"/>
                  </a:lnTo>
                  <a:lnTo>
                    <a:pt x="1646" y="843"/>
                  </a:lnTo>
                  <a:lnTo>
                    <a:pt x="1454" y="752"/>
                  </a:lnTo>
                  <a:lnTo>
                    <a:pt x="1422" y="817"/>
                  </a:lnTo>
                  <a:lnTo>
                    <a:pt x="1502" y="875"/>
                  </a:lnTo>
                  <a:lnTo>
                    <a:pt x="1510" y="966"/>
                  </a:lnTo>
                  <a:lnTo>
                    <a:pt x="1410" y="834"/>
                  </a:lnTo>
                  <a:lnTo>
                    <a:pt x="1310" y="817"/>
                  </a:lnTo>
                  <a:lnTo>
                    <a:pt x="1392" y="948"/>
                  </a:lnTo>
                  <a:lnTo>
                    <a:pt x="1354" y="978"/>
                  </a:lnTo>
                  <a:lnTo>
                    <a:pt x="1238" y="812"/>
                  </a:lnTo>
                  <a:lnTo>
                    <a:pt x="1072" y="703"/>
                  </a:lnTo>
                  <a:lnTo>
                    <a:pt x="1090" y="624"/>
                  </a:lnTo>
                  <a:lnTo>
                    <a:pt x="989" y="660"/>
                  </a:lnTo>
                  <a:lnTo>
                    <a:pt x="986" y="960"/>
                  </a:lnTo>
                  <a:lnTo>
                    <a:pt x="1244" y="1376"/>
                  </a:lnTo>
                  <a:lnTo>
                    <a:pt x="1179" y="1389"/>
                  </a:lnTo>
                  <a:lnTo>
                    <a:pt x="1161" y="1299"/>
                  </a:lnTo>
                  <a:lnTo>
                    <a:pt x="1095" y="1289"/>
                  </a:lnTo>
                  <a:lnTo>
                    <a:pt x="1116" y="1452"/>
                  </a:lnTo>
                  <a:lnTo>
                    <a:pt x="945" y="1490"/>
                  </a:lnTo>
                  <a:lnTo>
                    <a:pt x="1244" y="1630"/>
                  </a:lnTo>
                  <a:lnTo>
                    <a:pt x="1278" y="1715"/>
                  </a:lnTo>
                  <a:lnTo>
                    <a:pt x="1529" y="1853"/>
                  </a:lnTo>
                  <a:lnTo>
                    <a:pt x="1536" y="2124"/>
                  </a:lnTo>
                  <a:lnTo>
                    <a:pt x="1366" y="1972"/>
                  </a:lnTo>
                  <a:lnTo>
                    <a:pt x="1164" y="1989"/>
                  </a:lnTo>
                  <a:lnTo>
                    <a:pt x="1098" y="1954"/>
                  </a:lnTo>
                  <a:lnTo>
                    <a:pt x="1173" y="1931"/>
                  </a:lnTo>
                  <a:lnTo>
                    <a:pt x="1187" y="1875"/>
                  </a:lnTo>
                  <a:lnTo>
                    <a:pt x="1004" y="1765"/>
                  </a:lnTo>
                  <a:lnTo>
                    <a:pt x="960" y="1805"/>
                  </a:lnTo>
                  <a:lnTo>
                    <a:pt x="480" y="1753"/>
                  </a:lnTo>
                  <a:lnTo>
                    <a:pt x="397" y="1791"/>
                  </a:lnTo>
                  <a:lnTo>
                    <a:pt x="235" y="1517"/>
                  </a:lnTo>
                  <a:lnTo>
                    <a:pt x="381" y="1511"/>
                  </a:lnTo>
                  <a:lnTo>
                    <a:pt x="354" y="1452"/>
                  </a:lnTo>
                  <a:lnTo>
                    <a:pt x="250" y="1409"/>
                  </a:lnTo>
                  <a:lnTo>
                    <a:pt x="232" y="1474"/>
                  </a:lnTo>
                  <a:lnTo>
                    <a:pt x="0" y="1102"/>
                  </a:lnTo>
                  <a:lnTo>
                    <a:pt x="0" y="1102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8" name=""/>
            <p:cNvSpPr/>
            <p:nvPr/>
          </p:nvSpPr>
          <p:spPr>
            <a:xfrm>
              <a:off x="5253120" y="4292640"/>
              <a:ext cx="722160" cy="409680"/>
            </a:xfrm>
            <a:custGeom>
              <a:avLst/>
              <a:gdLst/>
              <a:ahLst/>
              <a:rect l="l" t="t" r="r" b="b"/>
              <a:pathLst>
                <a:path w="2504" h="1560">
                  <a:moveTo>
                    <a:pt x="235" y="1508"/>
                  </a:moveTo>
                  <a:lnTo>
                    <a:pt x="186" y="1172"/>
                  </a:lnTo>
                  <a:lnTo>
                    <a:pt x="19" y="1032"/>
                  </a:lnTo>
                  <a:lnTo>
                    <a:pt x="19" y="857"/>
                  </a:lnTo>
                  <a:lnTo>
                    <a:pt x="189" y="589"/>
                  </a:lnTo>
                  <a:lnTo>
                    <a:pt x="19" y="363"/>
                  </a:lnTo>
                  <a:lnTo>
                    <a:pt x="0" y="210"/>
                  </a:lnTo>
                  <a:lnTo>
                    <a:pt x="23" y="57"/>
                  </a:lnTo>
                  <a:lnTo>
                    <a:pt x="145" y="0"/>
                  </a:lnTo>
                  <a:lnTo>
                    <a:pt x="241" y="32"/>
                  </a:lnTo>
                  <a:lnTo>
                    <a:pt x="192" y="136"/>
                  </a:lnTo>
                  <a:lnTo>
                    <a:pt x="270" y="203"/>
                  </a:lnTo>
                  <a:lnTo>
                    <a:pt x="1235" y="284"/>
                  </a:lnTo>
                  <a:lnTo>
                    <a:pt x="1828" y="31"/>
                  </a:lnTo>
                  <a:lnTo>
                    <a:pt x="1974" y="37"/>
                  </a:lnTo>
                  <a:lnTo>
                    <a:pt x="2227" y="130"/>
                  </a:lnTo>
                  <a:lnTo>
                    <a:pt x="2376" y="236"/>
                  </a:lnTo>
                  <a:lnTo>
                    <a:pt x="2504" y="224"/>
                  </a:lnTo>
                  <a:lnTo>
                    <a:pt x="2446" y="420"/>
                  </a:lnTo>
                  <a:lnTo>
                    <a:pt x="2309" y="454"/>
                  </a:lnTo>
                  <a:lnTo>
                    <a:pt x="2221" y="559"/>
                  </a:lnTo>
                  <a:lnTo>
                    <a:pt x="2218" y="775"/>
                  </a:lnTo>
                  <a:lnTo>
                    <a:pt x="2055" y="906"/>
                  </a:lnTo>
                  <a:lnTo>
                    <a:pt x="2253" y="1225"/>
                  </a:lnTo>
                  <a:lnTo>
                    <a:pt x="2029" y="1236"/>
                  </a:lnTo>
                  <a:lnTo>
                    <a:pt x="1901" y="1168"/>
                  </a:lnTo>
                  <a:lnTo>
                    <a:pt x="1588" y="1291"/>
                  </a:lnTo>
                  <a:lnTo>
                    <a:pt x="1504" y="1297"/>
                  </a:lnTo>
                  <a:lnTo>
                    <a:pt x="1489" y="1443"/>
                  </a:lnTo>
                  <a:lnTo>
                    <a:pt x="1390" y="1530"/>
                  </a:lnTo>
                  <a:lnTo>
                    <a:pt x="1246" y="1560"/>
                  </a:lnTo>
                  <a:lnTo>
                    <a:pt x="834" y="1404"/>
                  </a:lnTo>
                  <a:lnTo>
                    <a:pt x="235" y="150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9" name=""/>
            <p:cNvSpPr/>
            <p:nvPr/>
          </p:nvSpPr>
          <p:spPr>
            <a:xfrm>
              <a:off x="5253120" y="4292640"/>
              <a:ext cx="722160" cy="409680"/>
            </a:xfrm>
            <a:custGeom>
              <a:avLst/>
              <a:gdLst/>
              <a:ahLst/>
              <a:rect l="l" t="t" r="r" b="b"/>
              <a:pathLst>
                <a:path w="2504" h="1560">
                  <a:moveTo>
                    <a:pt x="235" y="1508"/>
                  </a:moveTo>
                  <a:lnTo>
                    <a:pt x="186" y="1172"/>
                  </a:lnTo>
                  <a:lnTo>
                    <a:pt x="19" y="1032"/>
                  </a:lnTo>
                  <a:lnTo>
                    <a:pt x="19" y="857"/>
                  </a:lnTo>
                  <a:lnTo>
                    <a:pt x="189" y="589"/>
                  </a:lnTo>
                  <a:lnTo>
                    <a:pt x="19" y="363"/>
                  </a:lnTo>
                  <a:lnTo>
                    <a:pt x="0" y="210"/>
                  </a:lnTo>
                  <a:lnTo>
                    <a:pt x="23" y="57"/>
                  </a:lnTo>
                  <a:lnTo>
                    <a:pt x="145" y="0"/>
                  </a:lnTo>
                  <a:lnTo>
                    <a:pt x="241" y="32"/>
                  </a:lnTo>
                  <a:lnTo>
                    <a:pt x="192" y="136"/>
                  </a:lnTo>
                  <a:lnTo>
                    <a:pt x="270" y="203"/>
                  </a:lnTo>
                  <a:lnTo>
                    <a:pt x="1235" y="284"/>
                  </a:lnTo>
                  <a:lnTo>
                    <a:pt x="1828" y="31"/>
                  </a:lnTo>
                  <a:lnTo>
                    <a:pt x="1974" y="37"/>
                  </a:lnTo>
                  <a:lnTo>
                    <a:pt x="2227" y="130"/>
                  </a:lnTo>
                  <a:lnTo>
                    <a:pt x="2376" y="236"/>
                  </a:lnTo>
                  <a:lnTo>
                    <a:pt x="2504" y="224"/>
                  </a:lnTo>
                  <a:lnTo>
                    <a:pt x="2446" y="420"/>
                  </a:lnTo>
                  <a:lnTo>
                    <a:pt x="2309" y="454"/>
                  </a:lnTo>
                  <a:lnTo>
                    <a:pt x="2221" y="559"/>
                  </a:lnTo>
                  <a:lnTo>
                    <a:pt x="2218" y="775"/>
                  </a:lnTo>
                  <a:lnTo>
                    <a:pt x="2055" y="906"/>
                  </a:lnTo>
                  <a:lnTo>
                    <a:pt x="2253" y="1225"/>
                  </a:lnTo>
                  <a:lnTo>
                    <a:pt x="2029" y="1236"/>
                  </a:lnTo>
                  <a:lnTo>
                    <a:pt x="1901" y="1168"/>
                  </a:lnTo>
                  <a:lnTo>
                    <a:pt x="1588" y="1291"/>
                  </a:lnTo>
                  <a:lnTo>
                    <a:pt x="1504" y="1297"/>
                  </a:lnTo>
                  <a:lnTo>
                    <a:pt x="1489" y="1443"/>
                  </a:lnTo>
                  <a:lnTo>
                    <a:pt x="1390" y="1530"/>
                  </a:lnTo>
                  <a:lnTo>
                    <a:pt x="1246" y="1560"/>
                  </a:lnTo>
                  <a:lnTo>
                    <a:pt x="834" y="1404"/>
                  </a:lnTo>
                  <a:lnTo>
                    <a:pt x="235" y="1508"/>
                  </a:lnTo>
                  <a:lnTo>
                    <a:pt x="235" y="150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0" name=""/>
            <p:cNvSpPr/>
            <p:nvPr/>
          </p:nvSpPr>
          <p:spPr>
            <a:xfrm>
              <a:off x="4530600" y="3632040"/>
              <a:ext cx="771480" cy="424080"/>
            </a:xfrm>
            <a:custGeom>
              <a:avLst/>
              <a:gdLst/>
              <a:ahLst/>
              <a:rect l="l" t="t" r="r" b="b"/>
              <a:pathLst>
                <a:path w="2673" h="1605">
                  <a:moveTo>
                    <a:pt x="2673" y="342"/>
                  </a:moveTo>
                  <a:lnTo>
                    <a:pt x="2580" y="201"/>
                  </a:lnTo>
                  <a:lnTo>
                    <a:pt x="2388" y="79"/>
                  </a:lnTo>
                  <a:lnTo>
                    <a:pt x="1852" y="0"/>
                  </a:lnTo>
                  <a:lnTo>
                    <a:pt x="1736" y="65"/>
                  </a:lnTo>
                  <a:lnTo>
                    <a:pt x="1700" y="149"/>
                  </a:lnTo>
                  <a:lnTo>
                    <a:pt x="1529" y="219"/>
                  </a:lnTo>
                  <a:lnTo>
                    <a:pt x="1406" y="178"/>
                  </a:lnTo>
                  <a:lnTo>
                    <a:pt x="1070" y="310"/>
                  </a:lnTo>
                  <a:lnTo>
                    <a:pt x="930" y="456"/>
                  </a:lnTo>
                  <a:lnTo>
                    <a:pt x="691" y="464"/>
                  </a:lnTo>
                  <a:lnTo>
                    <a:pt x="417" y="277"/>
                  </a:lnTo>
                  <a:lnTo>
                    <a:pt x="383" y="478"/>
                  </a:lnTo>
                  <a:lnTo>
                    <a:pt x="193" y="481"/>
                  </a:lnTo>
                  <a:lnTo>
                    <a:pt x="164" y="540"/>
                  </a:lnTo>
                  <a:lnTo>
                    <a:pt x="211" y="598"/>
                  </a:lnTo>
                  <a:lnTo>
                    <a:pt x="149" y="731"/>
                  </a:lnTo>
                  <a:lnTo>
                    <a:pt x="154" y="880"/>
                  </a:lnTo>
                  <a:lnTo>
                    <a:pt x="0" y="976"/>
                  </a:lnTo>
                  <a:lnTo>
                    <a:pt x="105" y="1006"/>
                  </a:lnTo>
                  <a:lnTo>
                    <a:pt x="211" y="1198"/>
                  </a:lnTo>
                  <a:lnTo>
                    <a:pt x="553" y="1508"/>
                  </a:lnTo>
                  <a:lnTo>
                    <a:pt x="741" y="1605"/>
                  </a:lnTo>
                  <a:lnTo>
                    <a:pt x="1058" y="1515"/>
                  </a:lnTo>
                  <a:lnTo>
                    <a:pt x="1424" y="1386"/>
                  </a:lnTo>
                  <a:lnTo>
                    <a:pt x="1599" y="1351"/>
                  </a:lnTo>
                  <a:lnTo>
                    <a:pt x="1656" y="1404"/>
                  </a:lnTo>
                  <a:lnTo>
                    <a:pt x="2003" y="1281"/>
                  </a:lnTo>
                  <a:lnTo>
                    <a:pt x="2290" y="775"/>
                  </a:lnTo>
                  <a:lnTo>
                    <a:pt x="2357" y="564"/>
                  </a:lnTo>
                  <a:lnTo>
                    <a:pt x="2673" y="34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1" name=""/>
            <p:cNvSpPr/>
            <p:nvPr/>
          </p:nvSpPr>
          <p:spPr>
            <a:xfrm>
              <a:off x="4530600" y="3632040"/>
              <a:ext cx="771480" cy="424080"/>
            </a:xfrm>
            <a:custGeom>
              <a:avLst/>
              <a:gdLst/>
              <a:ahLst/>
              <a:rect l="l" t="t" r="r" b="b"/>
              <a:pathLst>
                <a:path w="2673" h="1605">
                  <a:moveTo>
                    <a:pt x="2673" y="342"/>
                  </a:moveTo>
                  <a:lnTo>
                    <a:pt x="2580" y="201"/>
                  </a:lnTo>
                  <a:lnTo>
                    <a:pt x="2388" y="79"/>
                  </a:lnTo>
                  <a:lnTo>
                    <a:pt x="1852" y="0"/>
                  </a:lnTo>
                  <a:lnTo>
                    <a:pt x="1736" y="65"/>
                  </a:lnTo>
                  <a:lnTo>
                    <a:pt x="1700" y="149"/>
                  </a:lnTo>
                  <a:lnTo>
                    <a:pt x="1529" y="219"/>
                  </a:lnTo>
                  <a:lnTo>
                    <a:pt x="1406" y="178"/>
                  </a:lnTo>
                  <a:lnTo>
                    <a:pt x="1070" y="310"/>
                  </a:lnTo>
                  <a:lnTo>
                    <a:pt x="930" y="456"/>
                  </a:lnTo>
                  <a:lnTo>
                    <a:pt x="691" y="464"/>
                  </a:lnTo>
                  <a:lnTo>
                    <a:pt x="417" y="277"/>
                  </a:lnTo>
                  <a:lnTo>
                    <a:pt x="383" y="478"/>
                  </a:lnTo>
                  <a:lnTo>
                    <a:pt x="193" y="481"/>
                  </a:lnTo>
                  <a:lnTo>
                    <a:pt x="164" y="540"/>
                  </a:lnTo>
                  <a:lnTo>
                    <a:pt x="211" y="598"/>
                  </a:lnTo>
                  <a:lnTo>
                    <a:pt x="149" y="731"/>
                  </a:lnTo>
                  <a:lnTo>
                    <a:pt x="154" y="880"/>
                  </a:lnTo>
                  <a:lnTo>
                    <a:pt x="0" y="976"/>
                  </a:lnTo>
                  <a:lnTo>
                    <a:pt x="105" y="1006"/>
                  </a:lnTo>
                  <a:lnTo>
                    <a:pt x="211" y="1198"/>
                  </a:lnTo>
                  <a:lnTo>
                    <a:pt x="553" y="1508"/>
                  </a:lnTo>
                  <a:lnTo>
                    <a:pt x="741" y="1605"/>
                  </a:lnTo>
                  <a:lnTo>
                    <a:pt x="1058" y="1515"/>
                  </a:lnTo>
                  <a:lnTo>
                    <a:pt x="1424" y="1386"/>
                  </a:lnTo>
                  <a:lnTo>
                    <a:pt x="1599" y="1351"/>
                  </a:lnTo>
                  <a:lnTo>
                    <a:pt x="1656" y="1404"/>
                  </a:lnTo>
                  <a:lnTo>
                    <a:pt x="2003" y="1281"/>
                  </a:lnTo>
                  <a:lnTo>
                    <a:pt x="2290" y="775"/>
                  </a:lnTo>
                  <a:lnTo>
                    <a:pt x="2357" y="564"/>
                  </a:lnTo>
                  <a:lnTo>
                    <a:pt x="2673" y="342"/>
                  </a:lnTo>
                  <a:lnTo>
                    <a:pt x="2673" y="342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2" name=""/>
            <p:cNvSpPr/>
            <p:nvPr/>
          </p:nvSpPr>
          <p:spPr>
            <a:xfrm>
              <a:off x="4227480" y="3890880"/>
              <a:ext cx="362160" cy="233280"/>
            </a:xfrm>
            <a:custGeom>
              <a:avLst/>
              <a:gdLst/>
              <a:ahLst/>
              <a:rect l="l" t="t" r="r" b="b"/>
              <a:pathLst>
                <a:path w="1261" h="889">
                  <a:moveTo>
                    <a:pt x="42" y="797"/>
                  </a:moveTo>
                  <a:lnTo>
                    <a:pt x="377" y="833"/>
                  </a:lnTo>
                  <a:lnTo>
                    <a:pt x="454" y="724"/>
                  </a:lnTo>
                  <a:lnTo>
                    <a:pt x="536" y="859"/>
                  </a:lnTo>
                  <a:lnTo>
                    <a:pt x="589" y="829"/>
                  </a:lnTo>
                  <a:lnTo>
                    <a:pt x="694" y="889"/>
                  </a:lnTo>
                  <a:lnTo>
                    <a:pt x="729" y="861"/>
                  </a:lnTo>
                  <a:lnTo>
                    <a:pt x="726" y="703"/>
                  </a:lnTo>
                  <a:lnTo>
                    <a:pt x="897" y="575"/>
                  </a:lnTo>
                  <a:lnTo>
                    <a:pt x="898" y="494"/>
                  </a:lnTo>
                  <a:lnTo>
                    <a:pt x="852" y="450"/>
                  </a:lnTo>
                  <a:lnTo>
                    <a:pt x="872" y="380"/>
                  </a:lnTo>
                  <a:lnTo>
                    <a:pt x="1119" y="287"/>
                  </a:lnTo>
                  <a:lnTo>
                    <a:pt x="1137" y="171"/>
                  </a:lnTo>
                  <a:lnTo>
                    <a:pt x="1240" y="214"/>
                  </a:lnTo>
                  <a:lnTo>
                    <a:pt x="1261" y="222"/>
                  </a:lnTo>
                  <a:lnTo>
                    <a:pt x="1155" y="30"/>
                  </a:lnTo>
                  <a:lnTo>
                    <a:pt x="1050" y="0"/>
                  </a:lnTo>
                  <a:lnTo>
                    <a:pt x="977" y="86"/>
                  </a:lnTo>
                  <a:lnTo>
                    <a:pt x="548" y="130"/>
                  </a:lnTo>
                  <a:lnTo>
                    <a:pt x="425" y="245"/>
                  </a:lnTo>
                  <a:lnTo>
                    <a:pt x="96" y="222"/>
                  </a:lnTo>
                  <a:lnTo>
                    <a:pt x="0" y="380"/>
                  </a:lnTo>
                  <a:lnTo>
                    <a:pt x="56" y="384"/>
                  </a:lnTo>
                  <a:lnTo>
                    <a:pt x="30" y="494"/>
                  </a:lnTo>
                  <a:lnTo>
                    <a:pt x="65" y="593"/>
                  </a:lnTo>
                  <a:lnTo>
                    <a:pt x="201" y="716"/>
                  </a:lnTo>
                  <a:lnTo>
                    <a:pt x="91" y="768"/>
                  </a:lnTo>
                  <a:lnTo>
                    <a:pt x="42" y="79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3" name=""/>
            <p:cNvSpPr/>
            <p:nvPr/>
          </p:nvSpPr>
          <p:spPr>
            <a:xfrm>
              <a:off x="4227480" y="3890880"/>
              <a:ext cx="362160" cy="233280"/>
            </a:xfrm>
            <a:custGeom>
              <a:avLst/>
              <a:gdLst/>
              <a:ahLst/>
              <a:rect l="l" t="t" r="r" b="b"/>
              <a:pathLst>
                <a:path w="1261" h="889">
                  <a:moveTo>
                    <a:pt x="42" y="797"/>
                  </a:moveTo>
                  <a:lnTo>
                    <a:pt x="377" y="833"/>
                  </a:lnTo>
                  <a:lnTo>
                    <a:pt x="454" y="724"/>
                  </a:lnTo>
                  <a:lnTo>
                    <a:pt x="536" y="859"/>
                  </a:lnTo>
                  <a:lnTo>
                    <a:pt x="589" y="829"/>
                  </a:lnTo>
                  <a:lnTo>
                    <a:pt x="694" y="889"/>
                  </a:lnTo>
                  <a:lnTo>
                    <a:pt x="729" y="861"/>
                  </a:lnTo>
                  <a:lnTo>
                    <a:pt x="726" y="703"/>
                  </a:lnTo>
                  <a:lnTo>
                    <a:pt x="897" y="575"/>
                  </a:lnTo>
                  <a:lnTo>
                    <a:pt x="898" y="494"/>
                  </a:lnTo>
                  <a:lnTo>
                    <a:pt x="852" y="450"/>
                  </a:lnTo>
                  <a:lnTo>
                    <a:pt x="872" y="380"/>
                  </a:lnTo>
                  <a:lnTo>
                    <a:pt x="1119" y="287"/>
                  </a:lnTo>
                  <a:lnTo>
                    <a:pt x="1137" y="171"/>
                  </a:lnTo>
                  <a:lnTo>
                    <a:pt x="1240" y="214"/>
                  </a:lnTo>
                  <a:lnTo>
                    <a:pt x="1261" y="222"/>
                  </a:lnTo>
                  <a:lnTo>
                    <a:pt x="1155" y="30"/>
                  </a:lnTo>
                  <a:lnTo>
                    <a:pt x="1050" y="0"/>
                  </a:lnTo>
                  <a:lnTo>
                    <a:pt x="977" y="86"/>
                  </a:lnTo>
                  <a:lnTo>
                    <a:pt x="548" y="130"/>
                  </a:lnTo>
                  <a:lnTo>
                    <a:pt x="425" y="245"/>
                  </a:lnTo>
                  <a:lnTo>
                    <a:pt x="96" y="222"/>
                  </a:lnTo>
                  <a:lnTo>
                    <a:pt x="0" y="380"/>
                  </a:lnTo>
                  <a:lnTo>
                    <a:pt x="56" y="384"/>
                  </a:lnTo>
                  <a:lnTo>
                    <a:pt x="30" y="494"/>
                  </a:lnTo>
                  <a:lnTo>
                    <a:pt x="65" y="593"/>
                  </a:lnTo>
                  <a:lnTo>
                    <a:pt x="201" y="716"/>
                  </a:lnTo>
                  <a:lnTo>
                    <a:pt x="91" y="768"/>
                  </a:lnTo>
                  <a:lnTo>
                    <a:pt x="42" y="797"/>
                  </a:lnTo>
                  <a:lnTo>
                    <a:pt x="42" y="79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4" name=""/>
            <p:cNvSpPr/>
            <p:nvPr/>
          </p:nvSpPr>
          <p:spPr>
            <a:xfrm>
              <a:off x="4621320" y="3470400"/>
              <a:ext cx="636480" cy="285480"/>
            </a:xfrm>
            <a:custGeom>
              <a:avLst/>
              <a:gdLst/>
              <a:ahLst/>
              <a:rect l="l" t="t" r="r" b="b"/>
              <a:pathLst>
                <a:path w="2200" h="1082">
                  <a:moveTo>
                    <a:pt x="2069" y="697"/>
                  </a:moveTo>
                  <a:lnTo>
                    <a:pt x="1533" y="618"/>
                  </a:lnTo>
                  <a:lnTo>
                    <a:pt x="1417" y="683"/>
                  </a:lnTo>
                  <a:lnTo>
                    <a:pt x="1381" y="767"/>
                  </a:lnTo>
                  <a:lnTo>
                    <a:pt x="1210" y="837"/>
                  </a:lnTo>
                  <a:lnTo>
                    <a:pt x="1087" y="796"/>
                  </a:lnTo>
                  <a:lnTo>
                    <a:pt x="751" y="928"/>
                  </a:lnTo>
                  <a:lnTo>
                    <a:pt x="611" y="1074"/>
                  </a:lnTo>
                  <a:lnTo>
                    <a:pt x="372" y="1082"/>
                  </a:lnTo>
                  <a:lnTo>
                    <a:pt x="98" y="895"/>
                  </a:lnTo>
                  <a:lnTo>
                    <a:pt x="0" y="636"/>
                  </a:lnTo>
                  <a:lnTo>
                    <a:pt x="89" y="481"/>
                  </a:lnTo>
                  <a:lnTo>
                    <a:pt x="290" y="504"/>
                  </a:lnTo>
                  <a:lnTo>
                    <a:pt x="383" y="432"/>
                  </a:lnTo>
                  <a:lnTo>
                    <a:pt x="484" y="303"/>
                  </a:lnTo>
                  <a:lnTo>
                    <a:pt x="507" y="181"/>
                  </a:lnTo>
                  <a:lnTo>
                    <a:pt x="777" y="14"/>
                  </a:lnTo>
                  <a:lnTo>
                    <a:pt x="860" y="55"/>
                  </a:lnTo>
                  <a:lnTo>
                    <a:pt x="1012" y="0"/>
                  </a:lnTo>
                  <a:lnTo>
                    <a:pt x="1194" y="186"/>
                  </a:lnTo>
                  <a:lnTo>
                    <a:pt x="1384" y="97"/>
                  </a:lnTo>
                  <a:lnTo>
                    <a:pt x="1600" y="151"/>
                  </a:lnTo>
                  <a:lnTo>
                    <a:pt x="1815" y="67"/>
                  </a:lnTo>
                  <a:lnTo>
                    <a:pt x="2200" y="270"/>
                  </a:lnTo>
                  <a:lnTo>
                    <a:pt x="2069" y="69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4621320" y="3470400"/>
              <a:ext cx="636480" cy="285480"/>
            </a:xfrm>
            <a:custGeom>
              <a:avLst/>
              <a:gdLst/>
              <a:ahLst/>
              <a:rect l="l" t="t" r="r" b="b"/>
              <a:pathLst>
                <a:path w="2200" h="1082">
                  <a:moveTo>
                    <a:pt x="2069" y="697"/>
                  </a:moveTo>
                  <a:lnTo>
                    <a:pt x="1533" y="618"/>
                  </a:lnTo>
                  <a:lnTo>
                    <a:pt x="1417" y="683"/>
                  </a:lnTo>
                  <a:lnTo>
                    <a:pt x="1381" y="767"/>
                  </a:lnTo>
                  <a:lnTo>
                    <a:pt x="1210" y="837"/>
                  </a:lnTo>
                  <a:lnTo>
                    <a:pt x="1087" y="796"/>
                  </a:lnTo>
                  <a:lnTo>
                    <a:pt x="751" y="928"/>
                  </a:lnTo>
                  <a:lnTo>
                    <a:pt x="611" y="1074"/>
                  </a:lnTo>
                  <a:lnTo>
                    <a:pt x="372" y="1082"/>
                  </a:lnTo>
                  <a:lnTo>
                    <a:pt x="98" y="895"/>
                  </a:lnTo>
                  <a:lnTo>
                    <a:pt x="0" y="636"/>
                  </a:lnTo>
                  <a:lnTo>
                    <a:pt x="89" y="481"/>
                  </a:lnTo>
                  <a:lnTo>
                    <a:pt x="290" y="504"/>
                  </a:lnTo>
                  <a:lnTo>
                    <a:pt x="383" y="432"/>
                  </a:lnTo>
                  <a:lnTo>
                    <a:pt x="484" y="303"/>
                  </a:lnTo>
                  <a:lnTo>
                    <a:pt x="507" y="181"/>
                  </a:lnTo>
                  <a:lnTo>
                    <a:pt x="777" y="14"/>
                  </a:lnTo>
                  <a:lnTo>
                    <a:pt x="860" y="55"/>
                  </a:lnTo>
                  <a:lnTo>
                    <a:pt x="1012" y="0"/>
                  </a:lnTo>
                  <a:lnTo>
                    <a:pt x="1194" y="186"/>
                  </a:lnTo>
                  <a:lnTo>
                    <a:pt x="1384" y="97"/>
                  </a:lnTo>
                  <a:lnTo>
                    <a:pt x="1600" y="151"/>
                  </a:lnTo>
                  <a:lnTo>
                    <a:pt x="1815" y="67"/>
                  </a:lnTo>
                  <a:lnTo>
                    <a:pt x="2200" y="270"/>
                  </a:lnTo>
                  <a:lnTo>
                    <a:pt x="2069" y="697"/>
                  </a:lnTo>
                  <a:lnTo>
                    <a:pt x="2069" y="69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6" name=""/>
            <p:cNvSpPr/>
            <p:nvPr/>
          </p:nvSpPr>
          <p:spPr>
            <a:xfrm>
              <a:off x="4054320" y="3216240"/>
              <a:ext cx="790560" cy="422280"/>
            </a:xfrm>
            <a:custGeom>
              <a:avLst/>
              <a:gdLst/>
              <a:ahLst/>
              <a:rect l="l" t="t" r="r" b="b"/>
              <a:pathLst>
                <a:path w="2738" h="1605">
                  <a:moveTo>
                    <a:pt x="2738" y="983"/>
                  </a:moveTo>
                  <a:lnTo>
                    <a:pt x="2602" y="922"/>
                  </a:lnTo>
                  <a:lnTo>
                    <a:pt x="2461" y="716"/>
                  </a:lnTo>
                  <a:lnTo>
                    <a:pt x="2295" y="641"/>
                  </a:lnTo>
                  <a:lnTo>
                    <a:pt x="2292" y="529"/>
                  </a:lnTo>
                  <a:lnTo>
                    <a:pt x="1971" y="445"/>
                  </a:lnTo>
                  <a:lnTo>
                    <a:pt x="1986" y="534"/>
                  </a:lnTo>
                  <a:lnTo>
                    <a:pt x="1901" y="590"/>
                  </a:lnTo>
                  <a:lnTo>
                    <a:pt x="1708" y="436"/>
                  </a:lnTo>
                  <a:lnTo>
                    <a:pt x="1736" y="324"/>
                  </a:lnTo>
                  <a:lnTo>
                    <a:pt x="1587" y="222"/>
                  </a:lnTo>
                  <a:lnTo>
                    <a:pt x="1374" y="198"/>
                  </a:lnTo>
                  <a:lnTo>
                    <a:pt x="1262" y="88"/>
                  </a:lnTo>
                  <a:lnTo>
                    <a:pt x="1157" y="202"/>
                  </a:lnTo>
                  <a:lnTo>
                    <a:pt x="1108" y="170"/>
                  </a:lnTo>
                  <a:lnTo>
                    <a:pt x="890" y="0"/>
                  </a:lnTo>
                  <a:lnTo>
                    <a:pt x="864" y="161"/>
                  </a:lnTo>
                  <a:lnTo>
                    <a:pt x="175" y="499"/>
                  </a:lnTo>
                  <a:lnTo>
                    <a:pt x="140" y="593"/>
                  </a:lnTo>
                  <a:lnTo>
                    <a:pt x="9" y="494"/>
                  </a:lnTo>
                  <a:lnTo>
                    <a:pt x="0" y="590"/>
                  </a:lnTo>
                  <a:lnTo>
                    <a:pt x="149" y="703"/>
                  </a:lnTo>
                  <a:lnTo>
                    <a:pt x="167" y="922"/>
                  </a:lnTo>
                  <a:lnTo>
                    <a:pt x="237" y="1021"/>
                  </a:lnTo>
                  <a:lnTo>
                    <a:pt x="732" y="1462"/>
                  </a:lnTo>
                  <a:lnTo>
                    <a:pt x="876" y="1540"/>
                  </a:lnTo>
                  <a:lnTo>
                    <a:pt x="1043" y="1540"/>
                  </a:lnTo>
                  <a:lnTo>
                    <a:pt x="1175" y="1451"/>
                  </a:lnTo>
                  <a:lnTo>
                    <a:pt x="1240" y="1316"/>
                  </a:lnTo>
                  <a:lnTo>
                    <a:pt x="1485" y="1329"/>
                  </a:lnTo>
                  <a:lnTo>
                    <a:pt x="1648" y="1451"/>
                  </a:lnTo>
                  <a:lnTo>
                    <a:pt x="1905" y="1430"/>
                  </a:lnTo>
                  <a:lnTo>
                    <a:pt x="1961" y="1605"/>
                  </a:lnTo>
                  <a:lnTo>
                    <a:pt x="2050" y="1450"/>
                  </a:lnTo>
                  <a:lnTo>
                    <a:pt x="2251" y="1473"/>
                  </a:lnTo>
                  <a:lnTo>
                    <a:pt x="2344" y="1401"/>
                  </a:lnTo>
                  <a:lnTo>
                    <a:pt x="2445" y="1272"/>
                  </a:lnTo>
                  <a:lnTo>
                    <a:pt x="2468" y="1150"/>
                  </a:lnTo>
                  <a:lnTo>
                    <a:pt x="2738" y="98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7" name=""/>
            <p:cNvSpPr/>
            <p:nvPr/>
          </p:nvSpPr>
          <p:spPr>
            <a:xfrm>
              <a:off x="4054320" y="3216240"/>
              <a:ext cx="790560" cy="422280"/>
            </a:xfrm>
            <a:custGeom>
              <a:avLst/>
              <a:gdLst/>
              <a:ahLst/>
              <a:rect l="l" t="t" r="r" b="b"/>
              <a:pathLst>
                <a:path w="2738" h="1605">
                  <a:moveTo>
                    <a:pt x="2738" y="983"/>
                  </a:moveTo>
                  <a:lnTo>
                    <a:pt x="2602" y="922"/>
                  </a:lnTo>
                  <a:lnTo>
                    <a:pt x="2461" y="716"/>
                  </a:lnTo>
                  <a:lnTo>
                    <a:pt x="2295" y="641"/>
                  </a:lnTo>
                  <a:lnTo>
                    <a:pt x="2292" y="529"/>
                  </a:lnTo>
                  <a:lnTo>
                    <a:pt x="1971" y="445"/>
                  </a:lnTo>
                  <a:lnTo>
                    <a:pt x="1986" y="534"/>
                  </a:lnTo>
                  <a:lnTo>
                    <a:pt x="1901" y="590"/>
                  </a:lnTo>
                  <a:lnTo>
                    <a:pt x="1708" y="436"/>
                  </a:lnTo>
                  <a:lnTo>
                    <a:pt x="1736" y="324"/>
                  </a:lnTo>
                  <a:lnTo>
                    <a:pt x="1587" y="222"/>
                  </a:lnTo>
                  <a:lnTo>
                    <a:pt x="1374" y="198"/>
                  </a:lnTo>
                  <a:lnTo>
                    <a:pt x="1262" y="88"/>
                  </a:lnTo>
                  <a:lnTo>
                    <a:pt x="1157" y="202"/>
                  </a:lnTo>
                  <a:lnTo>
                    <a:pt x="1108" y="170"/>
                  </a:lnTo>
                  <a:lnTo>
                    <a:pt x="890" y="0"/>
                  </a:lnTo>
                  <a:lnTo>
                    <a:pt x="864" y="161"/>
                  </a:lnTo>
                  <a:lnTo>
                    <a:pt x="175" y="499"/>
                  </a:lnTo>
                  <a:lnTo>
                    <a:pt x="140" y="593"/>
                  </a:lnTo>
                  <a:lnTo>
                    <a:pt x="9" y="494"/>
                  </a:lnTo>
                  <a:lnTo>
                    <a:pt x="0" y="590"/>
                  </a:lnTo>
                  <a:lnTo>
                    <a:pt x="149" y="703"/>
                  </a:lnTo>
                  <a:lnTo>
                    <a:pt x="167" y="922"/>
                  </a:lnTo>
                  <a:lnTo>
                    <a:pt x="237" y="1021"/>
                  </a:lnTo>
                  <a:lnTo>
                    <a:pt x="732" y="1462"/>
                  </a:lnTo>
                  <a:lnTo>
                    <a:pt x="876" y="1540"/>
                  </a:lnTo>
                  <a:lnTo>
                    <a:pt x="1043" y="1540"/>
                  </a:lnTo>
                  <a:lnTo>
                    <a:pt x="1175" y="1451"/>
                  </a:lnTo>
                  <a:lnTo>
                    <a:pt x="1240" y="1316"/>
                  </a:lnTo>
                  <a:lnTo>
                    <a:pt x="1485" y="1329"/>
                  </a:lnTo>
                  <a:lnTo>
                    <a:pt x="1648" y="1451"/>
                  </a:lnTo>
                  <a:lnTo>
                    <a:pt x="1905" y="1430"/>
                  </a:lnTo>
                  <a:lnTo>
                    <a:pt x="1961" y="1605"/>
                  </a:lnTo>
                  <a:lnTo>
                    <a:pt x="2050" y="1450"/>
                  </a:lnTo>
                  <a:lnTo>
                    <a:pt x="2251" y="1473"/>
                  </a:lnTo>
                  <a:lnTo>
                    <a:pt x="2344" y="1401"/>
                  </a:lnTo>
                  <a:lnTo>
                    <a:pt x="2445" y="1272"/>
                  </a:lnTo>
                  <a:lnTo>
                    <a:pt x="2468" y="1150"/>
                  </a:lnTo>
                  <a:lnTo>
                    <a:pt x="2738" y="983"/>
                  </a:lnTo>
                  <a:lnTo>
                    <a:pt x="2738" y="98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8" name=""/>
            <p:cNvSpPr/>
            <p:nvPr/>
          </p:nvSpPr>
          <p:spPr>
            <a:xfrm>
              <a:off x="3772080" y="3564000"/>
              <a:ext cx="876240" cy="392040"/>
            </a:xfrm>
            <a:custGeom>
              <a:avLst/>
              <a:gdLst/>
              <a:ahLst/>
              <a:rect l="l" t="t" r="r" b="b"/>
              <a:pathLst>
                <a:path w="3039" h="1492">
                  <a:moveTo>
                    <a:pt x="1668" y="1469"/>
                  </a:moveTo>
                  <a:lnTo>
                    <a:pt x="1187" y="1351"/>
                  </a:lnTo>
                  <a:lnTo>
                    <a:pt x="1099" y="1295"/>
                  </a:lnTo>
                  <a:lnTo>
                    <a:pt x="1042" y="1137"/>
                  </a:lnTo>
                  <a:lnTo>
                    <a:pt x="498" y="1286"/>
                  </a:lnTo>
                  <a:lnTo>
                    <a:pt x="377" y="1259"/>
                  </a:lnTo>
                  <a:lnTo>
                    <a:pt x="76" y="1175"/>
                  </a:lnTo>
                  <a:lnTo>
                    <a:pt x="21" y="1085"/>
                  </a:lnTo>
                  <a:lnTo>
                    <a:pt x="53" y="953"/>
                  </a:lnTo>
                  <a:lnTo>
                    <a:pt x="0" y="898"/>
                  </a:lnTo>
                  <a:lnTo>
                    <a:pt x="145" y="861"/>
                  </a:lnTo>
                  <a:lnTo>
                    <a:pt x="315" y="974"/>
                  </a:lnTo>
                  <a:lnTo>
                    <a:pt x="424" y="857"/>
                  </a:lnTo>
                  <a:lnTo>
                    <a:pt x="700" y="924"/>
                  </a:lnTo>
                  <a:lnTo>
                    <a:pt x="1111" y="767"/>
                  </a:lnTo>
                  <a:lnTo>
                    <a:pt x="1301" y="793"/>
                  </a:lnTo>
                  <a:lnTo>
                    <a:pt x="1331" y="848"/>
                  </a:lnTo>
                  <a:lnTo>
                    <a:pt x="1388" y="822"/>
                  </a:lnTo>
                  <a:lnTo>
                    <a:pt x="1327" y="534"/>
                  </a:lnTo>
                  <a:lnTo>
                    <a:pt x="1362" y="449"/>
                  </a:lnTo>
                  <a:lnTo>
                    <a:pt x="1525" y="384"/>
                  </a:lnTo>
                  <a:lnTo>
                    <a:pt x="1576" y="254"/>
                  </a:lnTo>
                  <a:lnTo>
                    <a:pt x="1703" y="201"/>
                  </a:lnTo>
                  <a:lnTo>
                    <a:pt x="1712" y="146"/>
                  </a:lnTo>
                  <a:lnTo>
                    <a:pt x="1856" y="224"/>
                  </a:lnTo>
                  <a:lnTo>
                    <a:pt x="2023" y="224"/>
                  </a:lnTo>
                  <a:lnTo>
                    <a:pt x="2155" y="135"/>
                  </a:lnTo>
                  <a:lnTo>
                    <a:pt x="2220" y="0"/>
                  </a:lnTo>
                  <a:lnTo>
                    <a:pt x="2465" y="13"/>
                  </a:lnTo>
                  <a:lnTo>
                    <a:pt x="2628" y="135"/>
                  </a:lnTo>
                  <a:lnTo>
                    <a:pt x="2885" y="114"/>
                  </a:lnTo>
                  <a:lnTo>
                    <a:pt x="2941" y="289"/>
                  </a:lnTo>
                  <a:lnTo>
                    <a:pt x="3039" y="548"/>
                  </a:lnTo>
                  <a:lnTo>
                    <a:pt x="3005" y="749"/>
                  </a:lnTo>
                  <a:lnTo>
                    <a:pt x="2815" y="752"/>
                  </a:lnTo>
                  <a:lnTo>
                    <a:pt x="2786" y="811"/>
                  </a:lnTo>
                  <a:lnTo>
                    <a:pt x="2833" y="869"/>
                  </a:lnTo>
                  <a:lnTo>
                    <a:pt x="2771" y="1002"/>
                  </a:lnTo>
                  <a:lnTo>
                    <a:pt x="2776" y="1151"/>
                  </a:lnTo>
                  <a:lnTo>
                    <a:pt x="2622" y="1247"/>
                  </a:lnTo>
                  <a:lnTo>
                    <a:pt x="2549" y="1333"/>
                  </a:lnTo>
                  <a:lnTo>
                    <a:pt x="2120" y="1377"/>
                  </a:lnTo>
                  <a:lnTo>
                    <a:pt x="1997" y="1492"/>
                  </a:lnTo>
                  <a:lnTo>
                    <a:pt x="1668" y="146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3772080" y="3564000"/>
              <a:ext cx="876240" cy="392040"/>
            </a:xfrm>
            <a:custGeom>
              <a:avLst/>
              <a:gdLst/>
              <a:ahLst/>
              <a:rect l="l" t="t" r="r" b="b"/>
              <a:pathLst>
                <a:path w="3039" h="1492">
                  <a:moveTo>
                    <a:pt x="1668" y="1469"/>
                  </a:moveTo>
                  <a:lnTo>
                    <a:pt x="1187" y="1351"/>
                  </a:lnTo>
                  <a:lnTo>
                    <a:pt x="1099" y="1295"/>
                  </a:lnTo>
                  <a:lnTo>
                    <a:pt x="1042" y="1137"/>
                  </a:lnTo>
                  <a:lnTo>
                    <a:pt x="498" y="1286"/>
                  </a:lnTo>
                  <a:lnTo>
                    <a:pt x="377" y="1259"/>
                  </a:lnTo>
                  <a:lnTo>
                    <a:pt x="76" y="1175"/>
                  </a:lnTo>
                  <a:lnTo>
                    <a:pt x="21" y="1085"/>
                  </a:lnTo>
                  <a:lnTo>
                    <a:pt x="53" y="953"/>
                  </a:lnTo>
                  <a:lnTo>
                    <a:pt x="0" y="898"/>
                  </a:lnTo>
                  <a:lnTo>
                    <a:pt x="145" y="861"/>
                  </a:lnTo>
                  <a:lnTo>
                    <a:pt x="315" y="974"/>
                  </a:lnTo>
                  <a:lnTo>
                    <a:pt x="424" y="857"/>
                  </a:lnTo>
                  <a:lnTo>
                    <a:pt x="700" y="924"/>
                  </a:lnTo>
                  <a:lnTo>
                    <a:pt x="1111" y="767"/>
                  </a:lnTo>
                  <a:lnTo>
                    <a:pt x="1301" y="793"/>
                  </a:lnTo>
                  <a:lnTo>
                    <a:pt x="1331" y="848"/>
                  </a:lnTo>
                  <a:lnTo>
                    <a:pt x="1388" y="822"/>
                  </a:lnTo>
                  <a:lnTo>
                    <a:pt x="1327" y="534"/>
                  </a:lnTo>
                  <a:lnTo>
                    <a:pt x="1362" y="449"/>
                  </a:lnTo>
                  <a:lnTo>
                    <a:pt x="1525" y="384"/>
                  </a:lnTo>
                  <a:lnTo>
                    <a:pt x="1576" y="254"/>
                  </a:lnTo>
                  <a:lnTo>
                    <a:pt x="1703" y="201"/>
                  </a:lnTo>
                  <a:lnTo>
                    <a:pt x="1712" y="146"/>
                  </a:lnTo>
                  <a:lnTo>
                    <a:pt x="1856" y="224"/>
                  </a:lnTo>
                  <a:lnTo>
                    <a:pt x="2023" y="224"/>
                  </a:lnTo>
                  <a:lnTo>
                    <a:pt x="2155" y="135"/>
                  </a:lnTo>
                  <a:lnTo>
                    <a:pt x="2220" y="0"/>
                  </a:lnTo>
                  <a:lnTo>
                    <a:pt x="2465" y="13"/>
                  </a:lnTo>
                  <a:lnTo>
                    <a:pt x="2628" y="135"/>
                  </a:lnTo>
                  <a:lnTo>
                    <a:pt x="2885" y="114"/>
                  </a:lnTo>
                  <a:lnTo>
                    <a:pt x="2941" y="289"/>
                  </a:lnTo>
                  <a:lnTo>
                    <a:pt x="3039" y="548"/>
                  </a:lnTo>
                  <a:lnTo>
                    <a:pt x="3005" y="749"/>
                  </a:lnTo>
                  <a:lnTo>
                    <a:pt x="2815" y="752"/>
                  </a:lnTo>
                  <a:lnTo>
                    <a:pt x="2786" y="811"/>
                  </a:lnTo>
                  <a:lnTo>
                    <a:pt x="2833" y="869"/>
                  </a:lnTo>
                  <a:lnTo>
                    <a:pt x="2771" y="1002"/>
                  </a:lnTo>
                  <a:lnTo>
                    <a:pt x="2776" y="1151"/>
                  </a:lnTo>
                  <a:lnTo>
                    <a:pt x="2622" y="1247"/>
                  </a:lnTo>
                  <a:lnTo>
                    <a:pt x="2549" y="1333"/>
                  </a:lnTo>
                  <a:lnTo>
                    <a:pt x="2120" y="1377"/>
                  </a:lnTo>
                  <a:lnTo>
                    <a:pt x="1997" y="1492"/>
                  </a:lnTo>
                  <a:lnTo>
                    <a:pt x="1668" y="1469"/>
                  </a:lnTo>
                  <a:lnTo>
                    <a:pt x="1668" y="1469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0" name=""/>
            <p:cNvSpPr/>
            <p:nvPr/>
          </p:nvSpPr>
          <p:spPr>
            <a:xfrm>
              <a:off x="3778200" y="3813120"/>
              <a:ext cx="28800" cy="58680"/>
            </a:xfrm>
            <a:custGeom>
              <a:avLst/>
              <a:gdLst/>
              <a:ahLst/>
              <a:rect l="l" t="t" r="r" b="b"/>
              <a:pathLst>
                <a:path w="99" h="222">
                  <a:moveTo>
                    <a:pt x="55" y="222"/>
                  </a:moveTo>
                  <a:lnTo>
                    <a:pt x="99" y="88"/>
                  </a:lnTo>
                  <a:lnTo>
                    <a:pt x="32" y="0"/>
                  </a:lnTo>
                  <a:lnTo>
                    <a:pt x="0" y="132"/>
                  </a:lnTo>
                  <a:lnTo>
                    <a:pt x="55" y="22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1" name=""/>
            <p:cNvSpPr/>
            <p:nvPr/>
          </p:nvSpPr>
          <p:spPr>
            <a:xfrm>
              <a:off x="3778200" y="3813120"/>
              <a:ext cx="28800" cy="58680"/>
            </a:xfrm>
            <a:custGeom>
              <a:avLst/>
              <a:gdLst/>
              <a:ahLst/>
              <a:rect l="l" t="t" r="r" b="b"/>
              <a:pathLst>
                <a:path w="99" h="222">
                  <a:moveTo>
                    <a:pt x="55" y="222"/>
                  </a:moveTo>
                  <a:lnTo>
                    <a:pt x="99" y="88"/>
                  </a:lnTo>
                  <a:lnTo>
                    <a:pt x="32" y="0"/>
                  </a:lnTo>
                  <a:lnTo>
                    <a:pt x="0" y="132"/>
                  </a:lnTo>
                  <a:lnTo>
                    <a:pt x="55" y="222"/>
                  </a:lnTo>
                  <a:lnTo>
                    <a:pt x="55" y="222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2" name=""/>
            <p:cNvSpPr/>
            <p:nvPr/>
          </p:nvSpPr>
          <p:spPr>
            <a:xfrm>
              <a:off x="3460680" y="3860640"/>
              <a:ext cx="1347840" cy="1293840"/>
            </a:xfrm>
            <a:custGeom>
              <a:avLst/>
              <a:gdLst/>
              <a:ahLst/>
              <a:rect l="l" t="t" r="r" b="b"/>
              <a:pathLst>
                <a:path w="4669" h="4920">
                  <a:moveTo>
                    <a:pt x="330" y="1835"/>
                  </a:moveTo>
                  <a:lnTo>
                    <a:pt x="569" y="1780"/>
                  </a:lnTo>
                  <a:lnTo>
                    <a:pt x="697" y="1569"/>
                  </a:lnTo>
                  <a:lnTo>
                    <a:pt x="823" y="1514"/>
                  </a:lnTo>
                  <a:lnTo>
                    <a:pt x="956" y="1531"/>
                  </a:lnTo>
                  <a:lnTo>
                    <a:pt x="1371" y="1754"/>
                  </a:lnTo>
                  <a:lnTo>
                    <a:pt x="1519" y="2261"/>
                  </a:lnTo>
                  <a:lnTo>
                    <a:pt x="1738" y="2497"/>
                  </a:lnTo>
                  <a:lnTo>
                    <a:pt x="1765" y="2605"/>
                  </a:lnTo>
                  <a:lnTo>
                    <a:pt x="1876" y="2584"/>
                  </a:lnTo>
                  <a:lnTo>
                    <a:pt x="1940" y="2637"/>
                  </a:lnTo>
                  <a:lnTo>
                    <a:pt x="2041" y="2785"/>
                  </a:lnTo>
                  <a:lnTo>
                    <a:pt x="2111" y="2795"/>
                  </a:lnTo>
                  <a:lnTo>
                    <a:pt x="2514" y="3211"/>
                  </a:lnTo>
                  <a:lnTo>
                    <a:pt x="2789" y="3218"/>
                  </a:lnTo>
                  <a:lnTo>
                    <a:pt x="2926" y="3415"/>
                  </a:lnTo>
                  <a:lnTo>
                    <a:pt x="3044" y="3462"/>
                  </a:lnTo>
                  <a:lnTo>
                    <a:pt x="3044" y="3542"/>
                  </a:lnTo>
                  <a:lnTo>
                    <a:pt x="3219" y="3529"/>
                  </a:lnTo>
                  <a:lnTo>
                    <a:pt x="3298" y="3756"/>
                  </a:lnTo>
                  <a:lnTo>
                    <a:pt x="3456" y="3879"/>
                  </a:lnTo>
                  <a:lnTo>
                    <a:pt x="3529" y="3813"/>
                  </a:lnTo>
                  <a:lnTo>
                    <a:pt x="3775" y="4465"/>
                  </a:lnTo>
                  <a:lnTo>
                    <a:pt x="3616" y="4552"/>
                  </a:lnTo>
                  <a:lnTo>
                    <a:pt x="3644" y="4631"/>
                  </a:lnTo>
                  <a:lnTo>
                    <a:pt x="3566" y="4780"/>
                  </a:lnTo>
                  <a:lnTo>
                    <a:pt x="3587" y="4920"/>
                  </a:lnTo>
                  <a:lnTo>
                    <a:pt x="3700" y="4920"/>
                  </a:lnTo>
                  <a:lnTo>
                    <a:pt x="3801" y="4750"/>
                  </a:lnTo>
                  <a:lnTo>
                    <a:pt x="3897" y="4693"/>
                  </a:lnTo>
                  <a:lnTo>
                    <a:pt x="3941" y="4451"/>
                  </a:lnTo>
                  <a:lnTo>
                    <a:pt x="4121" y="4364"/>
                  </a:lnTo>
                  <a:lnTo>
                    <a:pt x="4109" y="4153"/>
                  </a:lnTo>
                  <a:lnTo>
                    <a:pt x="3893" y="3996"/>
                  </a:lnTo>
                  <a:lnTo>
                    <a:pt x="3934" y="3782"/>
                  </a:lnTo>
                  <a:lnTo>
                    <a:pt x="3993" y="3696"/>
                  </a:lnTo>
                  <a:lnTo>
                    <a:pt x="4156" y="3591"/>
                  </a:lnTo>
                  <a:lnTo>
                    <a:pt x="4454" y="3748"/>
                  </a:lnTo>
                  <a:lnTo>
                    <a:pt x="4532" y="3897"/>
                  </a:lnTo>
                  <a:lnTo>
                    <a:pt x="4611" y="3940"/>
                  </a:lnTo>
                  <a:lnTo>
                    <a:pt x="4669" y="3809"/>
                  </a:lnTo>
                  <a:lnTo>
                    <a:pt x="4454" y="3480"/>
                  </a:lnTo>
                  <a:lnTo>
                    <a:pt x="3660" y="3109"/>
                  </a:lnTo>
                  <a:lnTo>
                    <a:pt x="3639" y="3040"/>
                  </a:lnTo>
                  <a:lnTo>
                    <a:pt x="3736" y="2955"/>
                  </a:lnTo>
                  <a:lnTo>
                    <a:pt x="3744" y="2890"/>
                  </a:lnTo>
                  <a:lnTo>
                    <a:pt x="3696" y="2829"/>
                  </a:lnTo>
                  <a:lnTo>
                    <a:pt x="3371" y="2856"/>
                  </a:lnTo>
                  <a:lnTo>
                    <a:pt x="3368" y="2913"/>
                  </a:lnTo>
                  <a:lnTo>
                    <a:pt x="3167" y="2759"/>
                  </a:lnTo>
                  <a:lnTo>
                    <a:pt x="2930" y="2497"/>
                  </a:lnTo>
                  <a:lnTo>
                    <a:pt x="2707" y="1952"/>
                  </a:lnTo>
                  <a:lnTo>
                    <a:pt x="2273" y="1656"/>
                  </a:lnTo>
                  <a:lnTo>
                    <a:pt x="2211" y="1526"/>
                  </a:lnTo>
                  <a:lnTo>
                    <a:pt x="2211" y="1394"/>
                  </a:lnTo>
                  <a:lnTo>
                    <a:pt x="2275" y="1239"/>
                  </a:lnTo>
                  <a:lnTo>
                    <a:pt x="2278" y="1190"/>
                  </a:lnTo>
                  <a:lnTo>
                    <a:pt x="2202" y="1125"/>
                  </a:lnTo>
                  <a:lnTo>
                    <a:pt x="2197" y="963"/>
                  </a:lnTo>
                  <a:lnTo>
                    <a:pt x="2584" y="779"/>
                  </a:lnTo>
                  <a:lnTo>
                    <a:pt x="2768" y="768"/>
                  </a:lnTo>
                  <a:lnTo>
                    <a:pt x="2745" y="878"/>
                  </a:lnTo>
                  <a:lnTo>
                    <a:pt x="2855" y="826"/>
                  </a:lnTo>
                  <a:lnTo>
                    <a:pt x="2719" y="703"/>
                  </a:lnTo>
                  <a:lnTo>
                    <a:pt x="2684" y="604"/>
                  </a:lnTo>
                  <a:lnTo>
                    <a:pt x="2710" y="494"/>
                  </a:lnTo>
                  <a:lnTo>
                    <a:pt x="2654" y="490"/>
                  </a:lnTo>
                  <a:lnTo>
                    <a:pt x="2750" y="332"/>
                  </a:lnTo>
                  <a:lnTo>
                    <a:pt x="2269" y="214"/>
                  </a:lnTo>
                  <a:lnTo>
                    <a:pt x="2181" y="158"/>
                  </a:lnTo>
                  <a:lnTo>
                    <a:pt x="2124" y="0"/>
                  </a:lnTo>
                  <a:lnTo>
                    <a:pt x="1580" y="149"/>
                  </a:lnTo>
                  <a:lnTo>
                    <a:pt x="1459" y="122"/>
                  </a:lnTo>
                  <a:lnTo>
                    <a:pt x="1441" y="249"/>
                  </a:lnTo>
                  <a:lnTo>
                    <a:pt x="1331" y="275"/>
                  </a:lnTo>
                  <a:lnTo>
                    <a:pt x="1336" y="450"/>
                  </a:lnTo>
                  <a:lnTo>
                    <a:pt x="1007" y="350"/>
                  </a:lnTo>
                  <a:lnTo>
                    <a:pt x="881" y="669"/>
                  </a:lnTo>
                  <a:lnTo>
                    <a:pt x="706" y="520"/>
                  </a:lnTo>
                  <a:lnTo>
                    <a:pt x="662" y="380"/>
                  </a:lnTo>
                  <a:lnTo>
                    <a:pt x="434" y="648"/>
                  </a:lnTo>
                  <a:lnTo>
                    <a:pt x="100" y="692"/>
                  </a:lnTo>
                  <a:lnTo>
                    <a:pt x="23" y="729"/>
                  </a:lnTo>
                  <a:lnTo>
                    <a:pt x="128" y="1024"/>
                  </a:lnTo>
                  <a:lnTo>
                    <a:pt x="7" y="1128"/>
                  </a:lnTo>
                  <a:lnTo>
                    <a:pt x="0" y="1225"/>
                  </a:lnTo>
                  <a:lnTo>
                    <a:pt x="73" y="1277"/>
                  </a:lnTo>
                  <a:lnTo>
                    <a:pt x="70" y="1482"/>
                  </a:lnTo>
                  <a:lnTo>
                    <a:pt x="137" y="1624"/>
                  </a:lnTo>
                  <a:lnTo>
                    <a:pt x="315" y="1645"/>
                  </a:lnTo>
                  <a:lnTo>
                    <a:pt x="330" y="183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3" name=""/>
            <p:cNvSpPr/>
            <p:nvPr/>
          </p:nvSpPr>
          <p:spPr>
            <a:xfrm>
              <a:off x="3460680" y="3860640"/>
              <a:ext cx="1347840" cy="1293840"/>
            </a:xfrm>
            <a:custGeom>
              <a:avLst/>
              <a:gdLst/>
              <a:ahLst/>
              <a:rect l="l" t="t" r="r" b="b"/>
              <a:pathLst>
                <a:path w="4669" h="4920">
                  <a:moveTo>
                    <a:pt x="330" y="1835"/>
                  </a:moveTo>
                  <a:lnTo>
                    <a:pt x="569" y="1780"/>
                  </a:lnTo>
                  <a:lnTo>
                    <a:pt x="697" y="1569"/>
                  </a:lnTo>
                  <a:lnTo>
                    <a:pt x="823" y="1514"/>
                  </a:lnTo>
                  <a:lnTo>
                    <a:pt x="956" y="1531"/>
                  </a:lnTo>
                  <a:lnTo>
                    <a:pt x="1371" y="1754"/>
                  </a:lnTo>
                  <a:lnTo>
                    <a:pt x="1519" y="2261"/>
                  </a:lnTo>
                  <a:lnTo>
                    <a:pt x="1738" y="2497"/>
                  </a:lnTo>
                  <a:lnTo>
                    <a:pt x="1765" y="2605"/>
                  </a:lnTo>
                  <a:lnTo>
                    <a:pt x="1876" y="2584"/>
                  </a:lnTo>
                  <a:lnTo>
                    <a:pt x="1940" y="2637"/>
                  </a:lnTo>
                  <a:lnTo>
                    <a:pt x="2041" y="2785"/>
                  </a:lnTo>
                  <a:lnTo>
                    <a:pt x="2111" y="2795"/>
                  </a:lnTo>
                  <a:lnTo>
                    <a:pt x="2514" y="3211"/>
                  </a:lnTo>
                  <a:lnTo>
                    <a:pt x="2789" y="3218"/>
                  </a:lnTo>
                  <a:lnTo>
                    <a:pt x="2926" y="3415"/>
                  </a:lnTo>
                  <a:lnTo>
                    <a:pt x="3044" y="3462"/>
                  </a:lnTo>
                  <a:lnTo>
                    <a:pt x="3044" y="3542"/>
                  </a:lnTo>
                  <a:lnTo>
                    <a:pt x="3219" y="3529"/>
                  </a:lnTo>
                  <a:lnTo>
                    <a:pt x="3298" y="3756"/>
                  </a:lnTo>
                  <a:lnTo>
                    <a:pt x="3456" y="3879"/>
                  </a:lnTo>
                  <a:lnTo>
                    <a:pt x="3529" y="3813"/>
                  </a:lnTo>
                  <a:lnTo>
                    <a:pt x="3775" y="4465"/>
                  </a:lnTo>
                  <a:lnTo>
                    <a:pt x="3616" y="4552"/>
                  </a:lnTo>
                  <a:lnTo>
                    <a:pt x="3644" y="4631"/>
                  </a:lnTo>
                  <a:lnTo>
                    <a:pt x="3566" y="4780"/>
                  </a:lnTo>
                  <a:lnTo>
                    <a:pt x="3587" y="4920"/>
                  </a:lnTo>
                  <a:lnTo>
                    <a:pt x="3700" y="4920"/>
                  </a:lnTo>
                  <a:lnTo>
                    <a:pt x="3801" y="4750"/>
                  </a:lnTo>
                  <a:lnTo>
                    <a:pt x="3897" y="4693"/>
                  </a:lnTo>
                  <a:lnTo>
                    <a:pt x="3941" y="4451"/>
                  </a:lnTo>
                  <a:lnTo>
                    <a:pt x="4121" y="4364"/>
                  </a:lnTo>
                  <a:lnTo>
                    <a:pt x="4109" y="4153"/>
                  </a:lnTo>
                  <a:lnTo>
                    <a:pt x="3893" y="3996"/>
                  </a:lnTo>
                  <a:lnTo>
                    <a:pt x="3934" y="3782"/>
                  </a:lnTo>
                  <a:lnTo>
                    <a:pt x="3993" y="3696"/>
                  </a:lnTo>
                  <a:lnTo>
                    <a:pt x="4156" y="3591"/>
                  </a:lnTo>
                  <a:lnTo>
                    <a:pt x="4454" y="3748"/>
                  </a:lnTo>
                  <a:lnTo>
                    <a:pt x="4532" y="3897"/>
                  </a:lnTo>
                  <a:lnTo>
                    <a:pt x="4611" y="3940"/>
                  </a:lnTo>
                  <a:lnTo>
                    <a:pt x="4669" y="3809"/>
                  </a:lnTo>
                  <a:lnTo>
                    <a:pt x="4454" y="3480"/>
                  </a:lnTo>
                  <a:lnTo>
                    <a:pt x="3660" y="3109"/>
                  </a:lnTo>
                  <a:lnTo>
                    <a:pt x="3639" y="3040"/>
                  </a:lnTo>
                  <a:lnTo>
                    <a:pt x="3736" y="2955"/>
                  </a:lnTo>
                  <a:lnTo>
                    <a:pt x="3744" y="2890"/>
                  </a:lnTo>
                  <a:lnTo>
                    <a:pt x="3696" y="2829"/>
                  </a:lnTo>
                  <a:lnTo>
                    <a:pt x="3371" y="2856"/>
                  </a:lnTo>
                  <a:lnTo>
                    <a:pt x="3368" y="2913"/>
                  </a:lnTo>
                  <a:lnTo>
                    <a:pt x="3167" y="2759"/>
                  </a:lnTo>
                  <a:lnTo>
                    <a:pt x="2930" y="2497"/>
                  </a:lnTo>
                  <a:lnTo>
                    <a:pt x="2707" y="1952"/>
                  </a:lnTo>
                  <a:lnTo>
                    <a:pt x="2273" y="1656"/>
                  </a:lnTo>
                  <a:lnTo>
                    <a:pt x="2211" y="1526"/>
                  </a:lnTo>
                  <a:lnTo>
                    <a:pt x="2211" y="1394"/>
                  </a:lnTo>
                  <a:lnTo>
                    <a:pt x="2275" y="1239"/>
                  </a:lnTo>
                  <a:lnTo>
                    <a:pt x="2278" y="1190"/>
                  </a:lnTo>
                  <a:lnTo>
                    <a:pt x="2202" y="1125"/>
                  </a:lnTo>
                  <a:lnTo>
                    <a:pt x="2197" y="963"/>
                  </a:lnTo>
                  <a:lnTo>
                    <a:pt x="2584" y="779"/>
                  </a:lnTo>
                  <a:lnTo>
                    <a:pt x="2768" y="768"/>
                  </a:lnTo>
                  <a:lnTo>
                    <a:pt x="2745" y="878"/>
                  </a:lnTo>
                  <a:lnTo>
                    <a:pt x="2855" y="826"/>
                  </a:lnTo>
                  <a:lnTo>
                    <a:pt x="2719" y="703"/>
                  </a:lnTo>
                  <a:lnTo>
                    <a:pt x="2684" y="604"/>
                  </a:lnTo>
                  <a:lnTo>
                    <a:pt x="2710" y="494"/>
                  </a:lnTo>
                  <a:lnTo>
                    <a:pt x="2654" y="490"/>
                  </a:lnTo>
                  <a:lnTo>
                    <a:pt x="2750" y="332"/>
                  </a:lnTo>
                  <a:lnTo>
                    <a:pt x="2269" y="214"/>
                  </a:lnTo>
                  <a:lnTo>
                    <a:pt x="2181" y="158"/>
                  </a:lnTo>
                  <a:lnTo>
                    <a:pt x="2124" y="0"/>
                  </a:lnTo>
                  <a:lnTo>
                    <a:pt x="1580" y="149"/>
                  </a:lnTo>
                  <a:lnTo>
                    <a:pt x="1459" y="122"/>
                  </a:lnTo>
                  <a:lnTo>
                    <a:pt x="1441" y="249"/>
                  </a:lnTo>
                  <a:lnTo>
                    <a:pt x="1331" y="275"/>
                  </a:lnTo>
                  <a:lnTo>
                    <a:pt x="1336" y="450"/>
                  </a:lnTo>
                  <a:lnTo>
                    <a:pt x="1007" y="350"/>
                  </a:lnTo>
                  <a:lnTo>
                    <a:pt x="881" y="669"/>
                  </a:lnTo>
                  <a:lnTo>
                    <a:pt x="706" y="520"/>
                  </a:lnTo>
                  <a:lnTo>
                    <a:pt x="662" y="380"/>
                  </a:lnTo>
                  <a:lnTo>
                    <a:pt x="434" y="648"/>
                  </a:lnTo>
                  <a:lnTo>
                    <a:pt x="100" y="692"/>
                  </a:lnTo>
                  <a:lnTo>
                    <a:pt x="23" y="729"/>
                  </a:lnTo>
                  <a:lnTo>
                    <a:pt x="128" y="1024"/>
                  </a:lnTo>
                  <a:lnTo>
                    <a:pt x="7" y="1128"/>
                  </a:lnTo>
                  <a:lnTo>
                    <a:pt x="0" y="1225"/>
                  </a:lnTo>
                  <a:lnTo>
                    <a:pt x="73" y="1277"/>
                  </a:lnTo>
                  <a:lnTo>
                    <a:pt x="70" y="1482"/>
                  </a:lnTo>
                  <a:lnTo>
                    <a:pt x="137" y="1624"/>
                  </a:lnTo>
                  <a:lnTo>
                    <a:pt x="315" y="1645"/>
                  </a:lnTo>
                  <a:lnTo>
                    <a:pt x="330" y="1835"/>
                  </a:lnTo>
                  <a:lnTo>
                    <a:pt x="330" y="1835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4" name=""/>
            <p:cNvSpPr/>
            <p:nvPr/>
          </p:nvSpPr>
          <p:spPr>
            <a:xfrm>
              <a:off x="4238640" y="3935520"/>
              <a:ext cx="674640" cy="525240"/>
            </a:xfrm>
            <a:custGeom>
              <a:avLst/>
              <a:gdLst/>
              <a:ahLst/>
              <a:rect l="l" t="t" r="r" b="b"/>
              <a:pathLst>
                <a:path w="2337" h="2003">
                  <a:moveTo>
                    <a:pt x="2066" y="368"/>
                  </a:moveTo>
                  <a:lnTo>
                    <a:pt x="1749" y="458"/>
                  </a:lnTo>
                  <a:lnTo>
                    <a:pt x="1561" y="361"/>
                  </a:lnTo>
                  <a:lnTo>
                    <a:pt x="1219" y="51"/>
                  </a:lnTo>
                  <a:lnTo>
                    <a:pt x="1198" y="43"/>
                  </a:lnTo>
                  <a:lnTo>
                    <a:pt x="1095" y="0"/>
                  </a:lnTo>
                  <a:lnTo>
                    <a:pt x="1077" y="116"/>
                  </a:lnTo>
                  <a:lnTo>
                    <a:pt x="830" y="209"/>
                  </a:lnTo>
                  <a:lnTo>
                    <a:pt x="810" y="279"/>
                  </a:lnTo>
                  <a:lnTo>
                    <a:pt x="856" y="323"/>
                  </a:lnTo>
                  <a:lnTo>
                    <a:pt x="855" y="404"/>
                  </a:lnTo>
                  <a:lnTo>
                    <a:pt x="684" y="532"/>
                  </a:lnTo>
                  <a:lnTo>
                    <a:pt x="687" y="690"/>
                  </a:lnTo>
                  <a:lnTo>
                    <a:pt x="652" y="718"/>
                  </a:lnTo>
                  <a:lnTo>
                    <a:pt x="547" y="658"/>
                  </a:lnTo>
                  <a:lnTo>
                    <a:pt x="494" y="688"/>
                  </a:lnTo>
                  <a:lnTo>
                    <a:pt x="412" y="553"/>
                  </a:lnTo>
                  <a:lnTo>
                    <a:pt x="335" y="662"/>
                  </a:lnTo>
                  <a:lnTo>
                    <a:pt x="0" y="626"/>
                  </a:lnTo>
                  <a:lnTo>
                    <a:pt x="2" y="630"/>
                  </a:lnTo>
                  <a:lnTo>
                    <a:pt x="28" y="781"/>
                  </a:lnTo>
                  <a:lnTo>
                    <a:pt x="124" y="974"/>
                  </a:lnTo>
                  <a:lnTo>
                    <a:pt x="200" y="991"/>
                  </a:lnTo>
                  <a:lnTo>
                    <a:pt x="325" y="717"/>
                  </a:lnTo>
                  <a:lnTo>
                    <a:pt x="413" y="746"/>
                  </a:lnTo>
                  <a:lnTo>
                    <a:pt x="527" y="860"/>
                  </a:lnTo>
                  <a:lnTo>
                    <a:pt x="606" y="1157"/>
                  </a:lnTo>
                  <a:lnTo>
                    <a:pt x="755" y="1276"/>
                  </a:lnTo>
                  <a:lnTo>
                    <a:pt x="680" y="1294"/>
                  </a:lnTo>
                  <a:lnTo>
                    <a:pt x="664" y="1364"/>
                  </a:lnTo>
                  <a:lnTo>
                    <a:pt x="943" y="1604"/>
                  </a:lnTo>
                  <a:lnTo>
                    <a:pt x="987" y="1722"/>
                  </a:lnTo>
                  <a:lnTo>
                    <a:pt x="1334" y="1779"/>
                  </a:lnTo>
                  <a:lnTo>
                    <a:pt x="1592" y="2003"/>
                  </a:lnTo>
                  <a:lnTo>
                    <a:pt x="1589" y="2000"/>
                  </a:lnTo>
                  <a:lnTo>
                    <a:pt x="1643" y="1970"/>
                  </a:lnTo>
                  <a:lnTo>
                    <a:pt x="1480" y="1799"/>
                  </a:lnTo>
                  <a:lnTo>
                    <a:pt x="1468" y="1715"/>
                  </a:lnTo>
                  <a:lnTo>
                    <a:pt x="1038" y="1283"/>
                  </a:lnTo>
                  <a:lnTo>
                    <a:pt x="1029" y="1133"/>
                  </a:lnTo>
                  <a:lnTo>
                    <a:pt x="961" y="1000"/>
                  </a:lnTo>
                  <a:lnTo>
                    <a:pt x="874" y="947"/>
                  </a:lnTo>
                  <a:lnTo>
                    <a:pt x="894" y="748"/>
                  </a:lnTo>
                  <a:lnTo>
                    <a:pt x="999" y="717"/>
                  </a:lnTo>
                  <a:lnTo>
                    <a:pt x="1121" y="844"/>
                  </a:lnTo>
                  <a:lnTo>
                    <a:pt x="1188" y="718"/>
                  </a:lnTo>
                  <a:lnTo>
                    <a:pt x="1268" y="714"/>
                  </a:lnTo>
                  <a:lnTo>
                    <a:pt x="1364" y="699"/>
                  </a:lnTo>
                  <a:lnTo>
                    <a:pt x="1722" y="824"/>
                  </a:lnTo>
                  <a:lnTo>
                    <a:pt x="1784" y="772"/>
                  </a:lnTo>
                  <a:lnTo>
                    <a:pt x="2052" y="810"/>
                  </a:lnTo>
                  <a:lnTo>
                    <a:pt x="2125" y="939"/>
                  </a:lnTo>
                  <a:lnTo>
                    <a:pt x="2230" y="903"/>
                  </a:lnTo>
                  <a:lnTo>
                    <a:pt x="2242" y="734"/>
                  </a:lnTo>
                  <a:lnTo>
                    <a:pt x="2337" y="713"/>
                  </a:lnTo>
                  <a:lnTo>
                    <a:pt x="2156" y="651"/>
                  </a:lnTo>
                  <a:lnTo>
                    <a:pt x="2190" y="563"/>
                  </a:lnTo>
                  <a:lnTo>
                    <a:pt x="2115" y="548"/>
                  </a:lnTo>
                  <a:lnTo>
                    <a:pt x="2123" y="419"/>
                  </a:lnTo>
                  <a:lnTo>
                    <a:pt x="2066" y="36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5" name=""/>
            <p:cNvSpPr/>
            <p:nvPr/>
          </p:nvSpPr>
          <p:spPr>
            <a:xfrm>
              <a:off x="4238640" y="3935520"/>
              <a:ext cx="674640" cy="525240"/>
            </a:xfrm>
            <a:custGeom>
              <a:avLst/>
              <a:gdLst/>
              <a:ahLst/>
              <a:rect l="l" t="t" r="r" b="b"/>
              <a:pathLst>
                <a:path w="2337" h="2003">
                  <a:moveTo>
                    <a:pt x="2066" y="368"/>
                  </a:moveTo>
                  <a:lnTo>
                    <a:pt x="1749" y="458"/>
                  </a:lnTo>
                  <a:lnTo>
                    <a:pt x="1561" y="361"/>
                  </a:lnTo>
                  <a:lnTo>
                    <a:pt x="1219" y="51"/>
                  </a:lnTo>
                  <a:lnTo>
                    <a:pt x="1198" y="43"/>
                  </a:lnTo>
                  <a:lnTo>
                    <a:pt x="1095" y="0"/>
                  </a:lnTo>
                  <a:lnTo>
                    <a:pt x="1077" y="116"/>
                  </a:lnTo>
                  <a:lnTo>
                    <a:pt x="830" y="209"/>
                  </a:lnTo>
                  <a:lnTo>
                    <a:pt x="810" y="279"/>
                  </a:lnTo>
                  <a:lnTo>
                    <a:pt x="856" y="323"/>
                  </a:lnTo>
                  <a:lnTo>
                    <a:pt x="855" y="404"/>
                  </a:lnTo>
                  <a:lnTo>
                    <a:pt x="684" y="532"/>
                  </a:lnTo>
                  <a:lnTo>
                    <a:pt x="687" y="690"/>
                  </a:lnTo>
                  <a:lnTo>
                    <a:pt x="652" y="718"/>
                  </a:lnTo>
                  <a:lnTo>
                    <a:pt x="547" y="658"/>
                  </a:lnTo>
                  <a:lnTo>
                    <a:pt x="494" y="688"/>
                  </a:lnTo>
                  <a:lnTo>
                    <a:pt x="412" y="553"/>
                  </a:lnTo>
                  <a:lnTo>
                    <a:pt x="335" y="662"/>
                  </a:lnTo>
                  <a:lnTo>
                    <a:pt x="0" y="626"/>
                  </a:lnTo>
                  <a:lnTo>
                    <a:pt x="2" y="630"/>
                  </a:lnTo>
                  <a:lnTo>
                    <a:pt x="28" y="781"/>
                  </a:lnTo>
                  <a:lnTo>
                    <a:pt x="124" y="974"/>
                  </a:lnTo>
                  <a:lnTo>
                    <a:pt x="200" y="991"/>
                  </a:lnTo>
                  <a:lnTo>
                    <a:pt x="325" y="717"/>
                  </a:lnTo>
                  <a:lnTo>
                    <a:pt x="413" y="746"/>
                  </a:lnTo>
                  <a:lnTo>
                    <a:pt x="527" y="860"/>
                  </a:lnTo>
                  <a:lnTo>
                    <a:pt x="606" y="1157"/>
                  </a:lnTo>
                  <a:lnTo>
                    <a:pt x="755" y="1276"/>
                  </a:lnTo>
                  <a:lnTo>
                    <a:pt x="680" y="1294"/>
                  </a:lnTo>
                  <a:lnTo>
                    <a:pt x="664" y="1364"/>
                  </a:lnTo>
                  <a:lnTo>
                    <a:pt x="943" y="1604"/>
                  </a:lnTo>
                  <a:lnTo>
                    <a:pt x="987" y="1722"/>
                  </a:lnTo>
                  <a:lnTo>
                    <a:pt x="1334" y="1779"/>
                  </a:lnTo>
                  <a:lnTo>
                    <a:pt x="1592" y="2003"/>
                  </a:lnTo>
                  <a:lnTo>
                    <a:pt x="1589" y="2000"/>
                  </a:lnTo>
                  <a:lnTo>
                    <a:pt x="1643" y="1970"/>
                  </a:lnTo>
                  <a:lnTo>
                    <a:pt x="1480" y="1799"/>
                  </a:lnTo>
                  <a:lnTo>
                    <a:pt x="1468" y="1715"/>
                  </a:lnTo>
                  <a:lnTo>
                    <a:pt x="1038" y="1283"/>
                  </a:lnTo>
                  <a:lnTo>
                    <a:pt x="1029" y="1133"/>
                  </a:lnTo>
                  <a:lnTo>
                    <a:pt x="961" y="1000"/>
                  </a:lnTo>
                  <a:lnTo>
                    <a:pt x="874" y="947"/>
                  </a:lnTo>
                  <a:lnTo>
                    <a:pt x="894" y="748"/>
                  </a:lnTo>
                  <a:lnTo>
                    <a:pt x="999" y="717"/>
                  </a:lnTo>
                  <a:lnTo>
                    <a:pt x="1121" y="844"/>
                  </a:lnTo>
                  <a:lnTo>
                    <a:pt x="1188" y="718"/>
                  </a:lnTo>
                  <a:lnTo>
                    <a:pt x="1268" y="714"/>
                  </a:lnTo>
                  <a:lnTo>
                    <a:pt x="1364" y="699"/>
                  </a:lnTo>
                  <a:lnTo>
                    <a:pt x="1722" y="824"/>
                  </a:lnTo>
                  <a:lnTo>
                    <a:pt x="1784" y="772"/>
                  </a:lnTo>
                  <a:lnTo>
                    <a:pt x="2052" y="810"/>
                  </a:lnTo>
                  <a:lnTo>
                    <a:pt x="2125" y="939"/>
                  </a:lnTo>
                  <a:lnTo>
                    <a:pt x="2230" y="903"/>
                  </a:lnTo>
                  <a:lnTo>
                    <a:pt x="2242" y="734"/>
                  </a:lnTo>
                  <a:lnTo>
                    <a:pt x="2337" y="713"/>
                  </a:lnTo>
                  <a:lnTo>
                    <a:pt x="2156" y="651"/>
                  </a:lnTo>
                  <a:lnTo>
                    <a:pt x="2190" y="563"/>
                  </a:lnTo>
                  <a:lnTo>
                    <a:pt x="2115" y="548"/>
                  </a:lnTo>
                  <a:lnTo>
                    <a:pt x="2123" y="419"/>
                  </a:lnTo>
                  <a:lnTo>
                    <a:pt x="2066" y="368"/>
                  </a:lnTo>
                  <a:lnTo>
                    <a:pt x="2066" y="36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6" name=""/>
            <p:cNvSpPr/>
            <p:nvPr/>
          </p:nvSpPr>
          <p:spPr>
            <a:xfrm>
              <a:off x="5375160" y="1635120"/>
              <a:ext cx="550800" cy="414360"/>
            </a:xfrm>
            <a:custGeom>
              <a:avLst/>
              <a:gdLst/>
              <a:ahLst/>
              <a:rect l="l" t="t" r="r" b="b"/>
              <a:pathLst>
                <a:path w="1904" h="1566">
                  <a:moveTo>
                    <a:pt x="356" y="1347"/>
                  </a:moveTo>
                  <a:lnTo>
                    <a:pt x="415" y="1000"/>
                  </a:lnTo>
                  <a:lnTo>
                    <a:pt x="312" y="989"/>
                  </a:lnTo>
                  <a:lnTo>
                    <a:pt x="233" y="1080"/>
                  </a:lnTo>
                  <a:lnTo>
                    <a:pt x="91" y="1005"/>
                  </a:lnTo>
                  <a:lnTo>
                    <a:pt x="8" y="787"/>
                  </a:lnTo>
                  <a:lnTo>
                    <a:pt x="114" y="704"/>
                  </a:lnTo>
                  <a:lnTo>
                    <a:pt x="0" y="665"/>
                  </a:lnTo>
                  <a:lnTo>
                    <a:pt x="8" y="358"/>
                  </a:lnTo>
                  <a:lnTo>
                    <a:pt x="378" y="154"/>
                  </a:lnTo>
                  <a:lnTo>
                    <a:pt x="520" y="157"/>
                  </a:lnTo>
                  <a:lnTo>
                    <a:pt x="537" y="88"/>
                  </a:lnTo>
                  <a:lnTo>
                    <a:pt x="761" y="117"/>
                  </a:lnTo>
                  <a:lnTo>
                    <a:pt x="876" y="0"/>
                  </a:lnTo>
                  <a:lnTo>
                    <a:pt x="1400" y="183"/>
                  </a:lnTo>
                  <a:lnTo>
                    <a:pt x="1717" y="187"/>
                  </a:lnTo>
                  <a:lnTo>
                    <a:pt x="1799" y="157"/>
                  </a:lnTo>
                  <a:lnTo>
                    <a:pt x="1799" y="76"/>
                  </a:lnTo>
                  <a:lnTo>
                    <a:pt x="1904" y="189"/>
                  </a:lnTo>
                  <a:lnTo>
                    <a:pt x="1739" y="437"/>
                  </a:lnTo>
                  <a:lnTo>
                    <a:pt x="1414" y="555"/>
                  </a:lnTo>
                  <a:lnTo>
                    <a:pt x="1718" y="1335"/>
                  </a:lnTo>
                  <a:lnTo>
                    <a:pt x="1589" y="1566"/>
                  </a:lnTo>
                  <a:lnTo>
                    <a:pt x="1236" y="1564"/>
                  </a:lnTo>
                  <a:lnTo>
                    <a:pt x="1041" y="1356"/>
                  </a:lnTo>
                  <a:lnTo>
                    <a:pt x="717" y="1214"/>
                  </a:lnTo>
                  <a:lnTo>
                    <a:pt x="356" y="134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5375160" y="1635120"/>
              <a:ext cx="550800" cy="414360"/>
            </a:xfrm>
            <a:custGeom>
              <a:avLst/>
              <a:gdLst/>
              <a:ahLst/>
              <a:rect l="l" t="t" r="r" b="b"/>
              <a:pathLst>
                <a:path w="1904" h="1566">
                  <a:moveTo>
                    <a:pt x="356" y="1347"/>
                  </a:moveTo>
                  <a:lnTo>
                    <a:pt x="415" y="1000"/>
                  </a:lnTo>
                  <a:lnTo>
                    <a:pt x="312" y="989"/>
                  </a:lnTo>
                  <a:lnTo>
                    <a:pt x="233" y="1080"/>
                  </a:lnTo>
                  <a:lnTo>
                    <a:pt x="91" y="1005"/>
                  </a:lnTo>
                  <a:lnTo>
                    <a:pt x="8" y="787"/>
                  </a:lnTo>
                  <a:lnTo>
                    <a:pt x="114" y="704"/>
                  </a:lnTo>
                  <a:lnTo>
                    <a:pt x="0" y="665"/>
                  </a:lnTo>
                  <a:lnTo>
                    <a:pt x="8" y="358"/>
                  </a:lnTo>
                  <a:lnTo>
                    <a:pt x="378" y="154"/>
                  </a:lnTo>
                  <a:lnTo>
                    <a:pt x="520" y="157"/>
                  </a:lnTo>
                  <a:lnTo>
                    <a:pt x="537" y="88"/>
                  </a:lnTo>
                  <a:lnTo>
                    <a:pt x="761" y="117"/>
                  </a:lnTo>
                  <a:lnTo>
                    <a:pt x="876" y="0"/>
                  </a:lnTo>
                  <a:lnTo>
                    <a:pt x="1400" y="183"/>
                  </a:lnTo>
                  <a:lnTo>
                    <a:pt x="1717" y="187"/>
                  </a:lnTo>
                  <a:lnTo>
                    <a:pt x="1799" y="157"/>
                  </a:lnTo>
                  <a:lnTo>
                    <a:pt x="1799" y="76"/>
                  </a:lnTo>
                  <a:lnTo>
                    <a:pt x="1904" y="189"/>
                  </a:lnTo>
                  <a:lnTo>
                    <a:pt x="1739" y="437"/>
                  </a:lnTo>
                  <a:lnTo>
                    <a:pt x="1414" y="555"/>
                  </a:lnTo>
                  <a:lnTo>
                    <a:pt x="1718" y="1335"/>
                  </a:lnTo>
                  <a:lnTo>
                    <a:pt x="1589" y="1566"/>
                  </a:lnTo>
                  <a:lnTo>
                    <a:pt x="1589" y="1566"/>
                  </a:lnTo>
                  <a:lnTo>
                    <a:pt x="1236" y="1564"/>
                  </a:lnTo>
                  <a:lnTo>
                    <a:pt x="1041" y="1356"/>
                  </a:lnTo>
                  <a:lnTo>
                    <a:pt x="717" y="1214"/>
                  </a:lnTo>
                  <a:lnTo>
                    <a:pt x="356" y="1347"/>
                  </a:lnTo>
                  <a:lnTo>
                    <a:pt x="356" y="134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8" name=""/>
            <p:cNvSpPr/>
            <p:nvPr/>
          </p:nvSpPr>
          <p:spPr>
            <a:xfrm>
              <a:off x="4307040" y="2570040"/>
              <a:ext cx="1137960" cy="973440"/>
            </a:xfrm>
            <a:custGeom>
              <a:avLst/>
              <a:gdLst/>
              <a:ahLst/>
              <a:rect l="l" t="t" r="r" b="b"/>
              <a:pathLst>
                <a:path w="3944" h="3697">
                  <a:moveTo>
                    <a:pt x="4" y="744"/>
                  </a:moveTo>
                  <a:lnTo>
                    <a:pt x="78" y="931"/>
                  </a:lnTo>
                  <a:lnTo>
                    <a:pt x="78" y="1054"/>
                  </a:lnTo>
                  <a:lnTo>
                    <a:pt x="0" y="1373"/>
                  </a:lnTo>
                  <a:lnTo>
                    <a:pt x="104" y="1452"/>
                  </a:lnTo>
                  <a:lnTo>
                    <a:pt x="150" y="1873"/>
                  </a:lnTo>
                  <a:lnTo>
                    <a:pt x="179" y="2125"/>
                  </a:lnTo>
                  <a:lnTo>
                    <a:pt x="302" y="2292"/>
                  </a:lnTo>
                  <a:lnTo>
                    <a:pt x="240" y="2628"/>
                  </a:lnTo>
                  <a:lnTo>
                    <a:pt x="289" y="2660"/>
                  </a:lnTo>
                  <a:lnTo>
                    <a:pt x="394" y="2546"/>
                  </a:lnTo>
                  <a:lnTo>
                    <a:pt x="506" y="2656"/>
                  </a:lnTo>
                  <a:lnTo>
                    <a:pt x="719" y="2680"/>
                  </a:lnTo>
                  <a:lnTo>
                    <a:pt x="868" y="2782"/>
                  </a:lnTo>
                  <a:lnTo>
                    <a:pt x="840" y="2894"/>
                  </a:lnTo>
                  <a:lnTo>
                    <a:pt x="1033" y="3048"/>
                  </a:lnTo>
                  <a:lnTo>
                    <a:pt x="1118" y="2992"/>
                  </a:lnTo>
                  <a:lnTo>
                    <a:pt x="1103" y="2903"/>
                  </a:lnTo>
                  <a:lnTo>
                    <a:pt x="1424" y="2987"/>
                  </a:lnTo>
                  <a:lnTo>
                    <a:pt x="1427" y="3099"/>
                  </a:lnTo>
                  <a:lnTo>
                    <a:pt x="1593" y="3174"/>
                  </a:lnTo>
                  <a:lnTo>
                    <a:pt x="1734" y="3380"/>
                  </a:lnTo>
                  <a:lnTo>
                    <a:pt x="1870" y="3441"/>
                  </a:lnTo>
                  <a:lnTo>
                    <a:pt x="1953" y="3482"/>
                  </a:lnTo>
                  <a:lnTo>
                    <a:pt x="2105" y="3427"/>
                  </a:lnTo>
                  <a:lnTo>
                    <a:pt x="2287" y="3613"/>
                  </a:lnTo>
                  <a:lnTo>
                    <a:pt x="2477" y="3524"/>
                  </a:lnTo>
                  <a:lnTo>
                    <a:pt x="2693" y="3578"/>
                  </a:lnTo>
                  <a:lnTo>
                    <a:pt x="2908" y="3494"/>
                  </a:lnTo>
                  <a:lnTo>
                    <a:pt x="3293" y="3697"/>
                  </a:lnTo>
                  <a:lnTo>
                    <a:pt x="3402" y="3690"/>
                  </a:lnTo>
                  <a:lnTo>
                    <a:pt x="3398" y="3494"/>
                  </a:lnTo>
                  <a:lnTo>
                    <a:pt x="3525" y="3218"/>
                  </a:lnTo>
                  <a:lnTo>
                    <a:pt x="3908" y="2878"/>
                  </a:lnTo>
                  <a:lnTo>
                    <a:pt x="3944" y="2777"/>
                  </a:lnTo>
                  <a:lnTo>
                    <a:pt x="3908" y="2584"/>
                  </a:lnTo>
                  <a:lnTo>
                    <a:pt x="3821" y="2474"/>
                  </a:lnTo>
                  <a:lnTo>
                    <a:pt x="3713" y="2136"/>
                  </a:lnTo>
                  <a:lnTo>
                    <a:pt x="3745" y="1869"/>
                  </a:lnTo>
                  <a:lnTo>
                    <a:pt x="3594" y="1692"/>
                  </a:lnTo>
                  <a:lnTo>
                    <a:pt x="3857" y="1423"/>
                  </a:lnTo>
                  <a:lnTo>
                    <a:pt x="3863" y="1181"/>
                  </a:lnTo>
                  <a:lnTo>
                    <a:pt x="3722" y="567"/>
                  </a:lnTo>
                  <a:lnTo>
                    <a:pt x="3687" y="455"/>
                  </a:lnTo>
                  <a:lnTo>
                    <a:pt x="3427" y="303"/>
                  </a:lnTo>
                  <a:lnTo>
                    <a:pt x="2733" y="376"/>
                  </a:lnTo>
                  <a:lnTo>
                    <a:pt x="2167" y="263"/>
                  </a:lnTo>
                  <a:lnTo>
                    <a:pt x="1853" y="382"/>
                  </a:lnTo>
                  <a:lnTo>
                    <a:pt x="1713" y="123"/>
                  </a:lnTo>
                  <a:lnTo>
                    <a:pt x="1835" y="158"/>
                  </a:lnTo>
                  <a:lnTo>
                    <a:pt x="1791" y="55"/>
                  </a:lnTo>
                  <a:lnTo>
                    <a:pt x="1546" y="0"/>
                  </a:lnTo>
                  <a:lnTo>
                    <a:pt x="1234" y="65"/>
                  </a:lnTo>
                  <a:lnTo>
                    <a:pt x="730" y="389"/>
                  </a:lnTo>
                  <a:lnTo>
                    <a:pt x="109" y="624"/>
                  </a:lnTo>
                  <a:lnTo>
                    <a:pt x="48" y="668"/>
                  </a:lnTo>
                  <a:lnTo>
                    <a:pt x="145" y="700"/>
                  </a:lnTo>
                  <a:lnTo>
                    <a:pt x="123" y="802"/>
                  </a:lnTo>
                  <a:lnTo>
                    <a:pt x="4" y="74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9" name=""/>
            <p:cNvSpPr/>
            <p:nvPr/>
          </p:nvSpPr>
          <p:spPr>
            <a:xfrm>
              <a:off x="4307040" y="2570040"/>
              <a:ext cx="1137960" cy="973440"/>
            </a:xfrm>
            <a:custGeom>
              <a:avLst/>
              <a:gdLst/>
              <a:ahLst/>
              <a:rect l="l" t="t" r="r" b="b"/>
              <a:pathLst>
                <a:path w="3944" h="3697">
                  <a:moveTo>
                    <a:pt x="4" y="744"/>
                  </a:moveTo>
                  <a:lnTo>
                    <a:pt x="78" y="931"/>
                  </a:lnTo>
                  <a:lnTo>
                    <a:pt x="78" y="1054"/>
                  </a:lnTo>
                  <a:lnTo>
                    <a:pt x="0" y="1373"/>
                  </a:lnTo>
                  <a:lnTo>
                    <a:pt x="104" y="1452"/>
                  </a:lnTo>
                  <a:lnTo>
                    <a:pt x="150" y="1873"/>
                  </a:lnTo>
                  <a:lnTo>
                    <a:pt x="179" y="2125"/>
                  </a:lnTo>
                  <a:lnTo>
                    <a:pt x="302" y="2292"/>
                  </a:lnTo>
                  <a:lnTo>
                    <a:pt x="240" y="2628"/>
                  </a:lnTo>
                  <a:lnTo>
                    <a:pt x="289" y="2660"/>
                  </a:lnTo>
                  <a:lnTo>
                    <a:pt x="394" y="2546"/>
                  </a:lnTo>
                  <a:lnTo>
                    <a:pt x="506" y="2656"/>
                  </a:lnTo>
                  <a:lnTo>
                    <a:pt x="719" y="2680"/>
                  </a:lnTo>
                  <a:lnTo>
                    <a:pt x="868" y="2782"/>
                  </a:lnTo>
                  <a:lnTo>
                    <a:pt x="840" y="2894"/>
                  </a:lnTo>
                  <a:lnTo>
                    <a:pt x="1033" y="3048"/>
                  </a:lnTo>
                  <a:lnTo>
                    <a:pt x="1118" y="2992"/>
                  </a:lnTo>
                  <a:lnTo>
                    <a:pt x="1103" y="2903"/>
                  </a:lnTo>
                  <a:lnTo>
                    <a:pt x="1424" y="2987"/>
                  </a:lnTo>
                  <a:lnTo>
                    <a:pt x="1427" y="3099"/>
                  </a:lnTo>
                  <a:lnTo>
                    <a:pt x="1593" y="3174"/>
                  </a:lnTo>
                  <a:lnTo>
                    <a:pt x="1734" y="3380"/>
                  </a:lnTo>
                  <a:lnTo>
                    <a:pt x="1870" y="3441"/>
                  </a:lnTo>
                  <a:lnTo>
                    <a:pt x="1953" y="3482"/>
                  </a:lnTo>
                  <a:lnTo>
                    <a:pt x="2105" y="3427"/>
                  </a:lnTo>
                  <a:lnTo>
                    <a:pt x="2287" y="3613"/>
                  </a:lnTo>
                  <a:lnTo>
                    <a:pt x="2477" y="3524"/>
                  </a:lnTo>
                  <a:lnTo>
                    <a:pt x="2693" y="3578"/>
                  </a:lnTo>
                  <a:lnTo>
                    <a:pt x="2908" y="3494"/>
                  </a:lnTo>
                  <a:lnTo>
                    <a:pt x="3293" y="3697"/>
                  </a:lnTo>
                  <a:lnTo>
                    <a:pt x="3402" y="3690"/>
                  </a:lnTo>
                  <a:lnTo>
                    <a:pt x="3398" y="3494"/>
                  </a:lnTo>
                  <a:lnTo>
                    <a:pt x="3525" y="3218"/>
                  </a:lnTo>
                  <a:lnTo>
                    <a:pt x="3908" y="2878"/>
                  </a:lnTo>
                  <a:lnTo>
                    <a:pt x="3944" y="2777"/>
                  </a:lnTo>
                  <a:lnTo>
                    <a:pt x="3908" y="2584"/>
                  </a:lnTo>
                  <a:lnTo>
                    <a:pt x="3821" y="2474"/>
                  </a:lnTo>
                  <a:lnTo>
                    <a:pt x="3713" y="2136"/>
                  </a:lnTo>
                  <a:lnTo>
                    <a:pt x="3745" y="1869"/>
                  </a:lnTo>
                  <a:lnTo>
                    <a:pt x="3594" y="1692"/>
                  </a:lnTo>
                  <a:lnTo>
                    <a:pt x="3857" y="1423"/>
                  </a:lnTo>
                  <a:lnTo>
                    <a:pt x="3863" y="1181"/>
                  </a:lnTo>
                  <a:lnTo>
                    <a:pt x="3722" y="567"/>
                  </a:lnTo>
                  <a:lnTo>
                    <a:pt x="3687" y="455"/>
                  </a:lnTo>
                  <a:lnTo>
                    <a:pt x="3427" y="303"/>
                  </a:lnTo>
                  <a:lnTo>
                    <a:pt x="2733" y="376"/>
                  </a:lnTo>
                  <a:lnTo>
                    <a:pt x="2167" y="263"/>
                  </a:lnTo>
                  <a:lnTo>
                    <a:pt x="1853" y="382"/>
                  </a:lnTo>
                  <a:lnTo>
                    <a:pt x="1713" y="123"/>
                  </a:lnTo>
                  <a:lnTo>
                    <a:pt x="1835" y="158"/>
                  </a:lnTo>
                  <a:lnTo>
                    <a:pt x="1791" y="55"/>
                  </a:lnTo>
                  <a:lnTo>
                    <a:pt x="1546" y="0"/>
                  </a:lnTo>
                  <a:lnTo>
                    <a:pt x="1234" y="65"/>
                  </a:lnTo>
                  <a:lnTo>
                    <a:pt x="730" y="389"/>
                  </a:lnTo>
                  <a:lnTo>
                    <a:pt x="109" y="624"/>
                  </a:lnTo>
                  <a:lnTo>
                    <a:pt x="48" y="668"/>
                  </a:lnTo>
                  <a:lnTo>
                    <a:pt x="145" y="700"/>
                  </a:lnTo>
                  <a:lnTo>
                    <a:pt x="123" y="802"/>
                  </a:lnTo>
                  <a:lnTo>
                    <a:pt x="4" y="744"/>
                  </a:lnTo>
                  <a:lnTo>
                    <a:pt x="4" y="744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0" name=""/>
            <p:cNvSpPr/>
            <p:nvPr/>
          </p:nvSpPr>
          <p:spPr>
            <a:xfrm>
              <a:off x="5086440" y="1954080"/>
              <a:ext cx="844560" cy="455760"/>
            </a:xfrm>
            <a:custGeom>
              <a:avLst/>
              <a:gdLst/>
              <a:ahLst/>
              <a:rect l="l" t="t" r="r" b="b"/>
              <a:pathLst>
                <a:path w="2917" h="1725">
                  <a:moveTo>
                    <a:pt x="2280" y="1725"/>
                  </a:moveTo>
                  <a:lnTo>
                    <a:pt x="2447" y="1612"/>
                  </a:lnTo>
                  <a:lnTo>
                    <a:pt x="2616" y="1644"/>
                  </a:lnTo>
                  <a:lnTo>
                    <a:pt x="2788" y="1408"/>
                  </a:lnTo>
                  <a:lnTo>
                    <a:pt x="2917" y="1373"/>
                  </a:lnTo>
                  <a:lnTo>
                    <a:pt x="2881" y="1082"/>
                  </a:lnTo>
                  <a:lnTo>
                    <a:pt x="2678" y="817"/>
                  </a:lnTo>
                  <a:lnTo>
                    <a:pt x="2731" y="533"/>
                  </a:lnTo>
                  <a:lnTo>
                    <a:pt x="2584" y="352"/>
                  </a:lnTo>
                  <a:lnTo>
                    <a:pt x="2231" y="350"/>
                  </a:lnTo>
                  <a:lnTo>
                    <a:pt x="2036" y="142"/>
                  </a:lnTo>
                  <a:lnTo>
                    <a:pt x="1712" y="0"/>
                  </a:lnTo>
                  <a:lnTo>
                    <a:pt x="1351" y="133"/>
                  </a:lnTo>
                  <a:lnTo>
                    <a:pt x="1345" y="177"/>
                  </a:lnTo>
                  <a:lnTo>
                    <a:pt x="1340" y="636"/>
                  </a:lnTo>
                  <a:lnTo>
                    <a:pt x="1257" y="845"/>
                  </a:lnTo>
                  <a:lnTo>
                    <a:pt x="1224" y="758"/>
                  </a:lnTo>
                  <a:lnTo>
                    <a:pt x="1068" y="810"/>
                  </a:lnTo>
                  <a:lnTo>
                    <a:pt x="951" y="745"/>
                  </a:lnTo>
                  <a:lnTo>
                    <a:pt x="872" y="565"/>
                  </a:lnTo>
                  <a:lnTo>
                    <a:pt x="860" y="644"/>
                  </a:lnTo>
                  <a:lnTo>
                    <a:pt x="622" y="263"/>
                  </a:lnTo>
                  <a:lnTo>
                    <a:pt x="307" y="396"/>
                  </a:lnTo>
                  <a:lnTo>
                    <a:pt x="36" y="994"/>
                  </a:lnTo>
                  <a:lnTo>
                    <a:pt x="0" y="1361"/>
                  </a:lnTo>
                  <a:lnTo>
                    <a:pt x="6" y="1416"/>
                  </a:lnTo>
                  <a:lnTo>
                    <a:pt x="80" y="1428"/>
                  </a:lnTo>
                  <a:lnTo>
                    <a:pt x="194" y="1296"/>
                  </a:lnTo>
                  <a:lnTo>
                    <a:pt x="465" y="1180"/>
                  </a:lnTo>
                  <a:lnTo>
                    <a:pt x="1093" y="1198"/>
                  </a:lnTo>
                  <a:lnTo>
                    <a:pt x="1315" y="1285"/>
                  </a:lnTo>
                  <a:lnTo>
                    <a:pt x="1567" y="1152"/>
                  </a:lnTo>
                  <a:lnTo>
                    <a:pt x="1678" y="1356"/>
                  </a:lnTo>
                  <a:lnTo>
                    <a:pt x="1853" y="1373"/>
                  </a:lnTo>
                  <a:lnTo>
                    <a:pt x="2280" y="172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5086440" y="1954080"/>
              <a:ext cx="844560" cy="455760"/>
            </a:xfrm>
            <a:custGeom>
              <a:avLst/>
              <a:gdLst/>
              <a:ahLst/>
              <a:rect l="l" t="t" r="r" b="b"/>
              <a:pathLst>
                <a:path w="2917" h="1725">
                  <a:moveTo>
                    <a:pt x="2280" y="1725"/>
                  </a:moveTo>
                  <a:lnTo>
                    <a:pt x="2447" y="1612"/>
                  </a:lnTo>
                  <a:lnTo>
                    <a:pt x="2616" y="1644"/>
                  </a:lnTo>
                  <a:lnTo>
                    <a:pt x="2788" y="1408"/>
                  </a:lnTo>
                  <a:lnTo>
                    <a:pt x="2917" y="1373"/>
                  </a:lnTo>
                  <a:lnTo>
                    <a:pt x="2881" y="1082"/>
                  </a:lnTo>
                  <a:lnTo>
                    <a:pt x="2678" y="817"/>
                  </a:lnTo>
                  <a:lnTo>
                    <a:pt x="2731" y="533"/>
                  </a:lnTo>
                  <a:lnTo>
                    <a:pt x="2584" y="352"/>
                  </a:lnTo>
                  <a:lnTo>
                    <a:pt x="2584" y="352"/>
                  </a:lnTo>
                  <a:lnTo>
                    <a:pt x="2231" y="350"/>
                  </a:lnTo>
                  <a:lnTo>
                    <a:pt x="2036" y="142"/>
                  </a:lnTo>
                  <a:lnTo>
                    <a:pt x="1712" y="0"/>
                  </a:lnTo>
                  <a:lnTo>
                    <a:pt x="1351" y="133"/>
                  </a:lnTo>
                  <a:lnTo>
                    <a:pt x="1345" y="177"/>
                  </a:lnTo>
                  <a:lnTo>
                    <a:pt x="1340" y="636"/>
                  </a:lnTo>
                  <a:lnTo>
                    <a:pt x="1257" y="845"/>
                  </a:lnTo>
                  <a:lnTo>
                    <a:pt x="1224" y="758"/>
                  </a:lnTo>
                  <a:lnTo>
                    <a:pt x="1068" y="810"/>
                  </a:lnTo>
                  <a:lnTo>
                    <a:pt x="951" y="745"/>
                  </a:lnTo>
                  <a:lnTo>
                    <a:pt x="872" y="565"/>
                  </a:lnTo>
                  <a:lnTo>
                    <a:pt x="860" y="644"/>
                  </a:lnTo>
                  <a:lnTo>
                    <a:pt x="622" y="263"/>
                  </a:lnTo>
                  <a:lnTo>
                    <a:pt x="307" y="396"/>
                  </a:lnTo>
                  <a:lnTo>
                    <a:pt x="36" y="994"/>
                  </a:lnTo>
                  <a:lnTo>
                    <a:pt x="0" y="1361"/>
                  </a:lnTo>
                  <a:lnTo>
                    <a:pt x="6" y="1416"/>
                  </a:lnTo>
                  <a:lnTo>
                    <a:pt x="80" y="1428"/>
                  </a:lnTo>
                  <a:lnTo>
                    <a:pt x="194" y="1296"/>
                  </a:lnTo>
                  <a:lnTo>
                    <a:pt x="465" y="1180"/>
                  </a:lnTo>
                  <a:lnTo>
                    <a:pt x="1093" y="1198"/>
                  </a:lnTo>
                  <a:lnTo>
                    <a:pt x="1315" y="1285"/>
                  </a:lnTo>
                  <a:lnTo>
                    <a:pt x="1567" y="1152"/>
                  </a:lnTo>
                  <a:lnTo>
                    <a:pt x="1678" y="1356"/>
                  </a:lnTo>
                  <a:lnTo>
                    <a:pt x="1853" y="1373"/>
                  </a:lnTo>
                  <a:lnTo>
                    <a:pt x="2280" y="1725"/>
                  </a:lnTo>
                  <a:lnTo>
                    <a:pt x="2280" y="1725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2" name=""/>
            <p:cNvSpPr/>
            <p:nvPr/>
          </p:nvSpPr>
          <p:spPr>
            <a:xfrm>
              <a:off x="5089680" y="2259000"/>
              <a:ext cx="664920" cy="460440"/>
            </a:xfrm>
            <a:custGeom>
              <a:avLst/>
              <a:gdLst/>
              <a:ahLst/>
              <a:rect l="l" t="t" r="r" b="b"/>
              <a:pathLst>
                <a:path w="2298" h="1747">
                  <a:moveTo>
                    <a:pt x="1535" y="1723"/>
                  </a:moveTo>
                  <a:lnTo>
                    <a:pt x="1511" y="1618"/>
                  </a:lnTo>
                  <a:lnTo>
                    <a:pt x="1712" y="1519"/>
                  </a:lnTo>
                  <a:lnTo>
                    <a:pt x="1905" y="1595"/>
                  </a:lnTo>
                  <a:lnTo>
                    <a:pt x="1834" y="1437"/>
                  </a:lnTo>
                  <a:lnTo>
                    <a:pt x="1910" y="1282"/>
                  </a:lnTo>
                  <a:lnTo>
                    <a:pt x="1936" y="1044"/>
                  </a:lnTo>
                  <a:lnTo>
                    <a:pt x="2231" y="936"/>
                  </a:lnTo>
                  <a:lnTo>
                    <a:pt x="2298" y="804"/>
                  </a:lnTo>
                  <a:lnTo>
                    <a:pt x="2182" y="778"/>
                  </a:lnTo>
                  <a:lnTo>
                    <a:pt x="2182" y="662"/>
                  </a:lnTo>
                  <a:lnTo>
                    <a:pt x="2274" y="577"/>
                  </a:lnTo>
                  <a:lnTo>
                    <a:pt x="2274" y="573"/>
                  </a:lnTo>
                  <a:lnTo>
                    <a:pt x="1847" y="221"/>
                  </a:lnTo>
                  <a:lnTo>
                    <a:pt x="1672" y="204"/>
                  </a:lnTo>
                  <a:lnTo>
                    <a:pt x="1561" y="0"/>
                  </a:lnTo>
                  <a:lnTo>
                    <a:pt x="1309" y="133"/>
                  </a:lnTo>
                  <a:lnTo>
                    <a:pt x="1087" y="46"/>
                  </a:lnTo>
                  <a:lnTo>
                    <a:pt x="459" y="28"/>
                  </a:lnTo>
                  <a:lnTo>
                    <a:pt x="188" y="144"/>
                  </a:lnTo>
                  <a:lnTo>
                    <a:pt x="74" y="276"/>
                  </a:lnTo>
                  <a:lnTo>
                    <a:pt x="0" y="264"/>
                  </a:lnTo>
                  <a:lnTo>
                    <a:pt x="125" y="860"/>
                  </a:lnTo>
                  <a:lnTo>
                    <a:pt x="662" y="994"/>
                  </a:lnTo>
                  <a:lnTo>
                    <a:pt x="742" y="1157"/>
                  </a:lnTo>
                  <a:lnTo>
                    <a:pt x="698" y="1267"/>
                  </a:lnTo>
                  <a:lnTo>
                    <a:pt x="711" y="1483"/>
                  </a:lnTo>
                  <a:lnTo>
                    <a:pt x="971" y="1635"/>
                  </a:lnTo>
                  <a:lnTo>
                    <a:pt x="1006" y="1747"/>
                  </a:lnTo>
                  <a:lnTo>
                    <a:pt x="1535" y="172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3" name=""/>
            <p:cNvSpPr/>
            <p:nvPr/>
          </p:nvSpPr>
          <p:spPr>
            <a:xfrm>
              <a:off x="5089680" y="2259000"/>
              <a:ext cx="664920" cy="460440"/>
            </a:xfrm>
            <a:custGeom>
              <a:avLst/>
              <a:gdLst/>
              <a:ahLst/>
              <a:rect l="l" t="t" r="r" b="b"/>
              <a:pathLst>
                <a:path w="2298" h="1747">
                  <a:moveTo>
                    <a:pt x="1535" y="1723"/>
                  </a:moveTo>
                  <a:lnTo>
                    <a:pt x="1511" y="1618"/>
                  </a:lnTo>
                  <a:lnTo>
                    <a:pt x="1712" y="1519"/>
                  </a:lnTo>
                  <a:lnTo>
                    <a:pt x="1905" y="1595"/>
                  </a:lnTo>
                  <a:lnTo>
                    <a:pt x="1834" y="1437"/>
                  </a:lnTo>
                  <a:lnTo>
                    <a:pt x="1910" y="1282"/>
                  </a:lnTo>
                  <a:lnTo>
                    <a:pt x="1936" y="1044"/>
                  </a:lnTo>
                  <a:lnTo>
                    <a:pt x="2231" y="936"/>
                  </a:lnTo>
                  <a:lnTo>
                    <a:pt x="2298" y="804"/>
                  </a:lnTo>
                  <a:lnTo>
                    <a:pt x="2182" y="778"/>
                  </a:lnTo>
                  <a:lnTo>
                    <a:pt x="2182" y="662"/>
                  </a:lnTo>
                  <a:lnTo>
                    <a:pt x="2274" y="577"/>
                  </a:lnTo>
                  <a:lnTo>
                    <a:pt x="2274" y="573"/>
                  </a:lnTo>
                  <a:lnTo>
                    <a:pt x="1847" y="221"/>
                  </a:lnTo>
                  <a:lnTo>
                    <a:pt x="1672" y="204"/>
                  </a:lnTo>
                  <a:lnTo>
                    <a:pt x="1561" y="0"/>
                  </a:lnTo>
                  <a:lnTo>
                    <a:pt x="1309" y="133"/>
                  </a:lnTo>
                  <a:lnTo>
                    <a:pt x="1087" y="46"/>
                  </a:lnTo>
                  <a:lnTo>
                    <a:pt x="459" y="28"/>
                  </a:lnTo>
                  <a:lnTo>
                    <a:pt x="188" y="144"/>
                  </a:lnTo>
                  <a:lnTo>
                    <a:pt x="74" y="276"/>
                  </a:lnTo>
                  <a:lnTo>
                    <a:pt x="0" y="264"/>
                  </a:lnTo>
                  <a:lnTo>
                    <a:pt x="125" y="860"/>
                  </a:lnTo>
                  <a:lnTo>
                    <a:pt x="662" y="994"/>
                  </a:lnTo>
                  <a:lnTo>
                    <a:pt x="742" y="1157"/>
                  </a:lnTo>
                  <a:lnTo>
                    <a:pt x="698" y="1267"/>
                  </a:lnTo>
                  <a:lnTo>
                    <a:pt x="711" y="1483"/>
                  </a:lnTo>
                  <a:lnTo>
                    <a:pt x="971" y="1635"/>
                  </a:lnTo>
                  <a:lnTo>
                    <a:pt x="1006" y="1747"/>
                  </a:lnTo>
                  <a:lnTo>
                    <a:pt x="1535" y="1723"/>
                  </a:lnTo>
                  <a:lnTo>
                    <a:pt x="1535" y="172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4" name=""/>
            <p:cNvSpPr/>
            <p:nvPr/>
          </p:nvSpPr>
          <p:spPr>
            <a:xfrm>
              <a:off x="4932360" y="2413080"/>
              <a:ext cx="371520" cy="253800"/>
            </a:xfrm>
            <a:custGeom>
              <a:avLst/>
              <a:gdLst/>
              <a:ahLst/>
              <a:rect l="l" t="t" r="r" b="b"/>
              <a:pathLst>
                <a:path w="1291" h="971">
                  <a:moveTo>
                    <a:pt x="0" y="858"/>
                  </a:moveTo>
                  <a:lnTo>
                    <a:pt x="566" y="971"/>
                  </a:lnTo>
                  <a:lnTo>
                    <a:pt x="1260" y="898"/>
                  </a:lnTo>
                  <a:lnTo>
                    <a:pt x="1247" y="682"/>
                  </a:lnTo>
                  <a:lnTo>
                    <a:pt x="1291" y="572"/>
                  </a:lnTo>
                  <a:lnTo>
                    <a:pt x="1211" y="409"/>
                  </a:lnTo>
                  <a:lnTo>
                    <a:pt x="674" y="275"/>
                  </a:lnTo>
                  <a:lnTo>
                    <a:pt x="633" y="543"/>
                  </a:lnTo>
                  <a:lnTo>
                    <a:pt x="412" y="464"/>
                  </a:lnTo>
                  <a:lnTo>
                    <a:pt x="573" y="201"/>
                  </a:lnTo>
                  <a:lnTo>
                    <a:pt x="607" y="0"/>
                  </a:lnTo>
                  <a:lnTo>
                    <a:pt x="464" y="324"/>
                  </a:lnTo>
                  <a:lnTo>
                    <a:pt x="333" y="504"/>
                  </a:lnTo>
                  <a:lnTo>
                    <a:pt x="179" y="511"/>
                  </a:lnTo>
                  <a:lnTo>
                    <a:pt x="106" y="744"/>
                  </a:lnTo>
                  <a:lnTo>
                    <a:pt x="0" y="85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4932360" y="2413080"/>
              <a:ext cx="371520" cy="253800"/>
            </a:xfrm>
            <a:custGeom>
              <a:avLst/>
              <a:gdLst/>
              <a:ahLst/>
              <a:rect l="l" t="t" r="r" b="b"/>
              <a:pathLst>
                <a:path w="1291" h="971">
                  <a:moveTo>
                    <a:pt x="0" y="858"/>
                  </a:moveTo>
                  <a:lnTo>
                    <a:pt x="566" y="971"/>
                  </a:lnTo>
                  <a:lnTo>
                    <a:pt x="1260" y="898"/>
                  </a:lnTo>
                  <a:lnTo>
                    <a:pt x="1247" y="682"/>
                  </a:lnTo>
                  <a:lnTo>
                    <a:pt x="1291" y="572"/>
                  </a:lnTo>
                  <a:lnTo>
                    <a:pt x="1211" y="409"/>
                  </a:lnTo>
                  <a:lnTo>
                    <a:pt x="674" y="275"/>
                  </a:lnTo>
                  <a:lnTo>
                    <a:pt x="633" y="543"/>
                  </a:lnTo>
                  <a:lnTo>
                    <a:pt x="412" y="464"/>
                  </a:lnTo>
                  <a:lnTo>
                    <a:pt x="573" y="201"/>
                  </a:lnTo>
                  <a:lnTo>
                    <a:pt x="607" y="0"/>
                  </a:lnTo>
                  <a:lnTo>
                    <a:pt x="464" y="324"/>
                  </a:lnTo>
                  <a:lnTo>
                    <a:pt x="333" y="504"/>
                  </a:lnTo>
                  <a:lnTo>
                    <a:pt x="179" y="511"/>
                  </a:lnTo>
                  <a:lnTo>
                    <a:pt x="106" y="744"/>
                  </a:lnTo>
                  <a:lnTo>
                    <a:pt x="0" y="858"/>
                  </a:lnTo>
                  <a:lnTo>
                    <a:pt x="0" y="85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6" name=""/>
            <p:cNvSpPr/>
            <p:nvPr/>
          </p:nvSpPr>
          <p:spPr>
            <a:xfrm>
              <a:off x="1644480" y="4359240"/>
              <a:ext cx="1433520" cy="1038240"/>
            </a:xfrm>
            <a:custGeom>
              <a:avLst/>
              <a:gdLst/>
              <a:ahLst/>
              <a:rect l="l" t="t" r="r" b="b"/>
              <a:pathLst>
                <a:path w="4970" h="3949">
                  <a:moveTo>
                    <a:pt x="749" y="3389"/>
                  </a:moveTo>
                  <a:lnTo>
                    <a:pt x="717" y="3188"/>
                  </a:lnTo>
                  <a:lnTo>
                    <a:pt x="924" y="2969"/>
                  </a:lnTo>
                  <a:lnTo>
                    <a:pt x="808" y="2720"/>
                  </a:lnTo>
                  <a:lnTo>
                    <a:pt x="894" y="2467"/>
                  </a:lnTo>
                  <a:lnTo>
                    <a:pt x="767" y="2182"/>
                  </a:lnTo>
                  <a:lnTo>
                    <a:pt x="977" y="2029"/>
                  </a:lnTo>
                  <a:lnTo>
                    <a:pt x="933" y="1832"/>
                  </a:lnTo>
                  <a:lnTo>
                    <a:pt x="1003" y="1452"/>
                  </a:lnTo>
                  <a:lnTo>
                    <a:pt x="1160" y="1295"/>
                  </a:lnTo>
                  <a:lnTo>
                    <a:pt x="1218" y="1132"/>
                  </a:lnTo>
                  <a:lnTo>
                    <a:pt x="1121" y="997"/>
                  </a:lnTo>
                  <a:lnTo>
                    <a:pt x="521" y="1014"/>
                  </a:lnTo>
                  <a:lnTo>
                    <a:pt x="467" y="980"/>
                  </a:lnTo>
                  <a:lnTo>
                    <a:pt x="459" y="893"/>
                  </a:lnTo>
                  <a:lnTo>
                    <a:pt x="254" y="953"/>
                  </a:lnTo>
                  <a:lnTo>
                    <a:pt x="193" y="1029"/>
                  </a:lnTo>
                  <a:lnTo>
                    <a:pt x="172" y="927"/>
                  </a:lnTo>
                  <a:lnTo>
                    <a:pt x="245" y="775"/>
                  </a:lnTo>
                  <a:lnTo>
                    <a:pt x="183" y="784"/>
                  </a:lnTo>
                  <a:lnTo>
                    <a:pt x="206" y="723"/>
                  </a:lnTo>
                  <a:lnTo>
                    <a:pt x="139" y="690"/>
                  </a:lnTo>
                  <a:lnTo>
                    <a:pt x="187" y="595"/>
                  </a:lnTo>
                  <a:lnTo>
                    <a:pt x="105" y="569"/>
                  </a:lnTo>
                  <a:lnTo>
                    <a:pt x="113" y="508"/>
                  </a:lnTo>
                  <a:lnTo>
                    <a:pt x="0" y="411"/>
                  </a:lnTo>
                  <a:lnTo>
                    <a:pt x="117" y="254"/>
                  </a:lnTo>
                  <a:lnTo>
                    <a:pt x="336" y="224"/>
                  </a:lnTo>
                  <a:lnTo>
                    <a:pt x="438" y="40"/>
                  </a:lnTo>
                  <a:lnTo>
                    <a:pt x="604" y="0"/>
                  </a:lnTo>
                  <a:lnTo>
                    <a:pt x="928" y="97"/>
                  </a:lnTo>
                  <a:lnTo>
                    <a:pt x="1301" y="53"/>
                  </a:lnTo>
                  <a:lnTo>
                    <a:pt x="1848" y="162"/>
                  </a:lnTo>
                  <a:lnTo>
                    <a:pt x="2211" y="136"/>
                  </a:lnTo>
                  <a:lnTo>
                    <a:pt x="2946" y="196"/>
                  </a:lnTo>
                  <a:lnTo>
                    <a:pt x="3118" y="355"/>
                  </a:lnTo>
                  <a:lnTo>
                    <a:pt x="3392" y="499"/>
                  </a:lnTo>
                  <a:lnTo>
                    <a:pt x="3835" y="598"/>
                  </a:lnTo>
                  <a:lnTo>
                    <a:pt x="4021" y="525"/>
                  </a:lnTo>
                  <a:lnTo>
                    <a:pt x="4187" y="618"/>
                  </a:lnTo>
                  <a:lnTo>
                    <a:pt x="4258" y="708"/>
                  </a:lnTo>
                  <a:lnTo>
                    <a:pt x="4322" y="668"/>
                  </a:lnTo>
                  <a:lnTo>
                    <a:pt x="4459" y="749"/>
                  </a:lnTo>
                  <a:lnTo>
                    <a:pt x="4905" y="723"/>
                  </a:lnTo>
                  <a:lnTo>
                    <a:pt x="4970" y="794"/>
                  </a:lnTo>
                  <a:lnTo>
                    <a:pt x="4910" y="828"/>
                  </a:lnTo>
                  <a:lnTo>
                    <a:pt x="4944" y="963"/>
                  </a:lnTo>
                  <a:lnTo>
                    <a:pt x="4879" y="1044"/>
                  </a:lnTo>
                  <a:lnTo>
                    <a:pt x="4506" y="1307"/>
                  </a:lnTo>
                  <a:lnTo>
                    <a:pt x="4077" y="1464"/>
                  </a:lnTo>
                  <a:lnTo>
                    <a:pt x="3989" y="1574"/>
                  </a:lnTo>
                  <a:lnTo>
                    <a:pt x="3582" y="2173"/>
                  </a:lnTo>
                  <a:lnTo>
                    <a:pt x="3535" y="2308"/>
                  </a:lnTo>
                  <a:lnTo>
                    <a:pt x="3590" y="2488"/>
                  </a:lnTo>
                  <a:lnTo>
                    <a:pt x="3747" y="2607"/>
                  </a:lnTo>
                  <a:lnTo>
                    <a:pt x="3713" y="2672"/>
                  </a:lnTo>
                  <a:lnTo>
                    <a:pt x="3502" y="2843"/>
                  </a:lnTo>
                  <a:lnTo>
                    <a:pt x="3382" y="3088"/>
                  </a:lnTo>
                  <a:lnTo>
                    <a:pt x="3377" y="3193"/>
                  </a:lnTo>
                  <a:lnTo>
                    <a:pt x="3149" y="3226"/>
                  </a:lnTo>
                  <a:lnTo>
                    <a:pt x="2999" y="3359"/>
                  </a:lnTo>
                  <a:lnTo>
                    <a:pt x="2881" y="3599"/>
                  </a:lnTo>
                  <a:lnTo>
                    <a:pt x="1948" y="3643"/>
                  </a:lnTo>
                  <a:lnTo>
                    <a:pt x="1864" y="3730"/>
                  </a:lnTo>
                  <a:lnTo>
                    <a:pt x="1689" y="3774"/>
                  </a:lnTo>
                  <a:lnTo>
                    <a:pt x="1515" y="3949"/>
                  </a:lnTo>
                  <a:lnTo>
                    <a:pt x="1306" y="3865"/>
                  </a:lnTo>
                  <a:lnTo>
                    <a:pt x="1161" y="3534"/>
                  </a:lnTo>
                  <a:lnTo>
                    <a:pt x="1068" y="3450"/>
                  </a:lnTo>
                  <a:lnTo>
                    <a:pt x="907" y="3380"/>
                  </a:lnTo>
                  <a:lnTo>
                    <a:pt x="749" y="338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7" name=""/>
            <p:cNvSpPr/>
            <p:nvPr/>
          </p:nvSpPr>
          <p:spPr>
            <a:xfrm>
              <a:off x="1644480" y="4359240"/>
              <a:ext cx="1433520" cy="1038240"/>
            </a:xfrm>
            <a:custGeom>
              <a:avLst/>
              <a:gdLst/>
              <a:ahLst/>
              <a:rect l="l" t="t" r="r" b="b"/>
              <a:pathLst>
                <a:path w="4970" h="3949">
                  <a:moveTo>
                    <a:pt x="749" y="3389"/>
                  </a:moveTo>
                  <a:lnTo>
                    <a:pt x="717" y="3188"/>
                  </a:lnTo>
                  <a:lnTo>
                    <a:pt x="924" y="2969"/>
                  </a:lnTo>
                  <a:lnTo>
                    <a:pt x="808" y="2720"/>
                  </a:lnTo>
                  <a:lnTo>
                    <a:pt x="894" y="2467"/>
                  </a:lnTo>
                  <a:lnTo>
                    <a:pt x="767" y="2182"/>
                  </a:lnTo>
                  <a:lnTo>
                    <a:pt x="977" y="2029"/>
                  </a:lnTo>
                  <a:lnTo>
                    <a:pt x="933" y="1832"/>
                  </a:lnTo>
                  <a:lnTo>
                    <a:pt x="1003" y="1452"/>
                  </a:lnTo>
                  <a:lnTo>
                    <a:pt x="1160" y="1295"/>
                  </a:lnTo>
                  <a:lnTo>
                    <a:pt x="1218" y="1132"/>
                  </a:lnTo>
                  <a:lnTo>
                    <a:pt x="1121" y="997"/>
                  </a:lnTo>
                  <a:lnTo>
                    <a:pt x="521" y="1014"/>
                  </a:lnTo>
                  <a:lnTo>
                    <a:pt x="467" y="980"/>
                  </a:lnTo>
                  <a:lnTo>
                    <a:pt x="459" y="893"/>
                  </a:lnTo>
                  <a:lnTo>
                    <a:pt x="254" y="953"/>
                  </a:lnTo>
                  <a:lnTo>
                    <a:pt x="193" y="1029"/>
                  </a:lnTo>
                  <a:lnTo>
                    <a:pt x="172" y="927"/>
                  </a:lnTo>
                  <a:lnTo>
                    <a:pt x="245" y="775"/>
                  </a:lnTo>
                  <a:lnTo>
                    <a:pt x="183" y="784"/>
                  </a:lnTo>
                  <a:lnTo>
                    <a:pt x="206" y="723"/>
                  </a:lnTo>
                  <a:lnTo>
                    <a:pt x="139" y="690"/>
                  </a:lnTo>
                  <a:lnTo>
                    <a:pt x="187" y="595"/>
                  </a:lnTo>
                  <a:lnTo>
                    <a:pt x="105" y="569"/>
                  </a:lnTo>
                  <a:lnTo>
                    <a:pt x="113" y="508"/>
                  </a:lnTo>
                  <a:lnTo>
                    <a:pt x="0" y="411"/>
                  </a:lnTo>
                  <a:lnTo>
                    <a:pt x="117" y="254"/>
                  </a:lnTo>
                  <a:lnTo>
                    <a:pt x="336" y="224"/>
                  </a:lnTo>
                  <a:lnTo>
                    <a:pt x="438" y="40"/>
                  </a:lnTo>
                  <a:lnTo>
                    <a:pt x="604" y="0"/>
                  </a:lnTo>
                  <a:lnTo>
                    <a:pt x="928" y="97"/>
                  </a:lnTo>
                  <a:lnTo>
                    <a:pt x="1301" y="53"/>
                  </a:lnTo>
                  <a:lnTo>
                    <a:pt x="1848" y="162"/>
                  </a:lnTo>
                  <a:lnTo>
                    <a:pt x="2211" y="136"/>
                  </a:lnTo>
                  <a:lnTo>
                    <a:pt x="2946" y="196"/>
                  </a:lnTo>
                  <a:lnTo>
                    <a:pt x="3118" y="355"/>
                  </a:lnTo>
                  <a:lnTo>
                    <a:pt x="3392" y="499"/>
                  </a:lnTo>
                  <a:lnTo>
                    <a:pt x="3835" y="598"/>
                  </a:lnTo>
                  <a:lnTo>
                    <a:pt x="4021" y="525"/>
                  </a:lnTo>
                  <a:lnTo>
                    <a:pt x="4187" y="618"/>
                  </a:lnTo>
                  <a:lnTo>
                    <a:pt x="4258" y="708"/>
                  </a:lnTo>
                  <a:lnTo>
                    <a:pt x="4322" y="668"/>
                  </a:lnTo>
                  <a:lnTo>
                    <a:pt x="4459" y="749"/>
                  </a:lnTo>
                  <a:lnTo>
                    <a:pt x="4905" y="723"/>
                  </a:lnTo>
                  <a:lnTo>
                    <a:pt x="4970" y="794"/>
                  </a:lnTo>
                  <a:lnTo>
                    <a:pt x="4910" y="828"/>
                  </a:lnTo>
                  <a:lnTo>
                    <a:pt x="4944" y="963"/>
                  </a:lnTo>
                  <a:lnTo>
                    <a:pt x="4879" y="1044"/>
                  </a:lnTo>
                  <a:lnTo>
                    <a:pt x="4506" y="1307"/>
                  </a:lnTo>
                  <a:lnTo>
                    <a:pt x="4077" y="1464"/>
                  </a:lnTo>
                  <a:lnTo>
                    <a:pt x="3989" y="1574"/>
                  </a:lnTo>
                  <a:lnTo>
                    <a:pt x="3582" y="2173"/>
                  </a:lnTo>
                  <a:lnTo>
                    <a:pt x="3535" y="2308"/>
                  </a:lnTo>
                  <a:lnTo>
                    <a:pt x="3590" y="2488"/>
                  </a:lnTo>
                  <a:lnTo>
                    <a:pt x="3747" y="2607"/>
                  </a:lnTo>
                  <a:lnTo>
                    <a:pt x="3713" y="2672"/>
                  </a:lnTo>
                  <a:lnTo>
                    <a:pt x="3502" y="2843"/>
                  </a:lnTo>
                  <a:lnTo>
                    <a:pt x="3382" y="3088"/>
                  </a:lnTo>
                  <a:lnTo>
                    <a:pt x="3377" y="3193"/>
                  </a:lnTo>
                  <a:lnTo>
                    <a:pt x="3149" y="3226"/>
                  </a:lnTo>
                  <a:lnTo>
                    <a:pt x="2999" y="3359"/>
                  </a:lnTo>
                  <a:lnTo>
                    <a:pt x="2881" y="3599"/>
                  </a:lnTo>
                  <a:lnTo>
                    <a:pt x="1948" y="3643"/>
                  </a:lnTo>
                  <a:lnTo>
                    <a:pt x="1864" y="3730"/>
                  </a:lnTo>
                  <a:lnTo>
                    <a:pt x="1689" y="3774"/>
                  </a:lnTo>
                  <a:lnTo>
                    <a:pt x="1515" y="3949"/>
                  </a:lnTo>
                  <a:lnTo>
                    <a:pt x="1306" y="3865"/>
                  </a:lnTo>
                  <a:lnTo>
                    <a:pt x="1161" y="3534"/>
                  </a:lnTo>
                  <a:lnTo>
                    <a:pt x="1068" y="3450"/>
                  </a:lnTo>
                  <a:lnTo>
                    <a:pt x="907" y="3380"/>
                  </a:lnTo>
                  <a:lnTo>
                    <a:pt x="749" y="3389"/>
                  </a:lnTo>
                  <a:lnTo>
                    <a:pt x="749" y="3389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2157480" y="3224160"/>
              <a:ext cx="1452600" cy="1333440"/>
            </a:xfrm>
            <a:custGeom>
              <a:avLst/>
              <a:gdLst/>
              <a:ahLst/>
              <a:rect l="l" t="t" r="r" b="b"/>
              <a:pathLst>
                <a:path w="5030" h="5070">
                  <a:moveTo>
                    <a:pt x="2956" y="0"/>
                  </a:moveTo>
                  <a:lnTo>
                    <a:pt x="2574" y="122"/>
                  </a:lnTo>
                  <a:lnTo>
                    <a:pt x="2527" y="258"/>
                  </a:lnTo>
                  <a:lnTo>
                    <a:pt x="2522" y="556"/>
                  </a:lnTo>
                  <a:lnTo>
                    <a:pt x="2332" y="717"/>
                  </a:lnTo>
                  <a:lnTo>
                    <a:pt x="1993" y="862"/>
                  </a:lnTo>
                  <a:lnTo>
                    <a:pt x="1948" y="993"/>
                  </a:lnTo>
                  <a:lnTo>
                    <a:pt x="2084" y="1033"/>
                  </a:lnTo>
                  <a:lnTo>
                    <a:pt x="1799" y="1116"/>
                  </a:lnTo>
                  <a:lnTo>
                    <a:pt x="1468" y="1075"/>
                  </a:lnTo>
                  <a:lnTo>
                    <a:pt x="1379" y="962"/>
                  </a:lnTo>
                  <a:lnTo>
                    <a:pt x="1387" y="897"/>
                  </a:lnTo>
                  <a:lnTo>
                    <a:pt x="1137" y="871"/>
                  </a:lnTo>
                  <a:lnTo>
                    <a:pt x="1283" y="1461"/>
                  </a:lnTo>
                  <a:lnTo>
                    <a:pt x="1331" y="1492"/>
                  </a:lnTo>
                  <a:lnTo>
                    <a:pt x="1301" y="1527"/>
                  </a:lnTo>
                  <a:lnTo>
                    <a:pt x="1160" y="1487"/>
                  </a:lnTo>
                  <a:lnTo>
                    <a:pt x="858" y="1557"/>
                  </a:lnTo>
                  <a:lnTo>
                    <a:pt x="678" y="1404"/>
                  </a:lnTo>
                  <a:lnTo>
                    <a:pt x="520" y="1401"/>
                  </a:lnTo>
                  <a:lnTo>
                    <a:pt x="472" y="1461"/>
                  </a:lnTo>
                  <a:lnTo>
                    <a:pt x="26" y="1589"/>
                  </a:lnTo>
                  <a:lnTo>
                    <a:pt x="0" y="1699"/>
                  </a:lnTo>
                  <a:lnTo>
                    <a:pt x="147" y="1680"/>
                  </a:lnTo>
                  <a:lnTo>
                    <a:pt x="65" y="1763"/>
                  </a:lnTo>
                  <a:lnTo>
                    <a:pt x="147" y="1829"/>
                  </a:lnTo>
                  <a:lnTo>
                    <a:pt x="37" y="1873"/>
                  </a:lnTo>
                  <a:lnTo>
                    <a:pt x="170" y="2017"/>
                  </a:lnTo>
                  <a:lnTo>
                    <a:pt x="316" y="1977"/>
                  </a:lnTo>
                  <a:lnTo>
                    <a:pt x="625" y="2148"/>
                  </a:lnTo>
                  <a:lnTo>
                    <a:pt x="902" y="2174"/>
                  </a:lnTo>
                  <a:lnTo>
                    <a:pt x="911" y="2309"/>
                  </a:lnTo>
                  <a:lnTo>
                    <a:pt x="1198" y="2341"/>
                  </a:lnTo>
                  <a:lnTo>
                    <a:pt x="1051" y="2367"/>
                  </a:lnTo>
                  <a:lnTo>
                    <a:pt x="1067" y="2580"/>
                  </a:lnTo>
                  <a:lnTo>
                    <a:pt x="1186" y="2761"/>
                  </a:lnTo>
                  <a:lnTo>
                    <a:pt x="1450" y="2881"/>
                  </a:lnTo>
                  <a:lnTo>
                    <a:pt x="1479" y="3110"/>
                  </a:lnTo>
                  <a:lnTo>
                    <a:pt x="1440" y="3187"/>
                  </a:lnTo>
                  <a:lnTo>
                    <a:pt x="1599" y="3382"/>
                  </a:lnTo>
                  <a:lnTo>
                    <a:pt x="1620" y="3478"/>
                  </a:lnTo>
                  <a:lnTo>
                    <a:pt x="1492" y="3324"/>
                  </a:lnTo>
                  <a:lnTo>
                    <a:pt x="1436" y="3744"/>
                  </a:lnTo>
                  <a:lnTo>
                    <a:pt x="1492" y="3810"/>
                  </a:lnTo>
                  <a:lnTo>
                    <a:pt x="1424" y="3959"/>
                  </a:lnTo>
                  <a:lnTo>
                    <a:pt x="1343" y="4391"/>
                  </a:lnTo>
                  <a:lnTo>
                    <a:pt x="1314" y="4475"/>
                  </a:lnTo>
                  <a:lnTo>
                    <a:pt x="1163" y="4517"/>
                  </a:lnTo>
                  <a:lnTo>
                    <a:pt x="1335" y="4676"/>
                  </a:lnTo>
                  <a:lnTo>
                    <a:pt x="1609" y="4820"/>
                  </a:lnTo>
                  <a:lnTo>
                    <a:pt x="2052" y="4919"/>
                  </a:lnTo>
                  <a:lnTo>
                    <a:pt x="2238" y="4846"/>
                  </a:lnTo>
                  <a:lnTo>
                    <a:pt x="2404" y="4939"/>
                  </a:lnTo>
                  <a:lnTo>
                    <a:pt x="2491" y="4924"/>
                  </a:lnTo>
                  <a:lnTo>
                    <a:pt x="2539" y="4989"/>
                  </a:lnTo>
                  <a:lnTo>
                    <a:pt x="2676" y="5070"/>
                  </a:lnTo>
                  <a:lnTo>
                    <a:pt x="3122" y="5044"/>
                  </a:lnTo>
                  <a:lnTo>
                    <a:pt x="3078" y="4803"/>
                  </a:lnTo>
                  <a:lnTo>
                    <a:pt x="3140" y="4619"/>
                  </a:lnTo>
                  <a:lnTo>
                    <a:pt x="3463" y="4431"/>
                  </a:lnTo>
                  <a:lnTo>
                    <a:pt x="3723" y="4519"/>
                  </a:lnTo>
                  <a:lnTo>
                    <a:pt x="3878" y="4510"/>
                  </a:lnTo>
                  <a:lnTo>
                    <a:pt x="4300" y="4668"/>
                  </a:lnTo>
                  <a:lnTo>
                    <a:pt x="4470" y="4595"/>
                  </a:lnTo>
                  <a:lnTo>
                    <a:pt x="4694" y="4344"/>
                  </a:lnTo>
                  <a:lnTo>
                    <a:pt x="4840" y="4260"/>
                  </a:lnTo>
                  <a:lnTo>
                    <a:pt x="4825" y="4070"/>
                  </a:lnTo>
                  <a:lnTo>
                    <a:pt x="4647" y="4049"/>
                  </a:lnTo>
                  <a:lnTo>
                    <a:pt x="4580" y="3907"/>
                  </a:lnTo>
                  <a:lnTo>
                    <a:pt x="4583" y="3702"/>
                  </a:lnTo>
                  <a:lnTo>
                    <a:pt x="4510" y="3650"/>
                  </a:lnTo>
                  <a:lnTo>
                    <a:pt x="4517" y="3553"/>
                  </a:lnTo>
                  <a:lnTo>
                    <a:pt x="4638" y="3449"/>
                  </a:lnTo>
                  <a:lnTo>
                    <a:pt x="4533" y="3154"/>
                  </a:lnTo>
                  <a:lnTo>
                    <a:pt x="4610" y="3117"/>
                  </a:lnTo>
                  <a:lnTo>
                    <a:pt x="4589" y="3038"/>
                  </a:lnTo>
                  <a:lnTo>
                    <a:pt x="4536" y="3023"/>
                  </a:lnTo>
                  <a:lnTo>
                    <a:pt x="4517" y="2822"/>
                  </a:lnTo>
                  <a:lnTo>
                    <a:pt x="4370" y="2810"/>
                  </a:lnTo>
                  <a:lnTo>
                    <a:pt x="4243" y="2963"/>
                  </a:lnTo>
                  <a:lnTo>
                    <a:pt x="4227" y="2784"/>
                  </a:lnTo>
                  <a:lnTo>
                    <a:pt x="4431" y="2434"/>
                  </a:lnTo>
                  <a:lnTo>
                    <a:pt x="4598" y="2254"/>
                  </a:lnTo>
                  <a:lnTo>
                    <a:pt x="4571" y="2215"/>
                  </a:lnTo>
                  <a:lnTo>
                    <a:pt x="4601" y="2167"/>
                  </a:lnTo>
                  <a:lnTo>
                    <a:pt x="4830" y="2110"/>
                  </a:lnTo>
                  <a:lnTo>
                    <a:pt x="4814" y="1818"/>
                  </a:lnTo>
                  <a:lnTo>
                    <a:pt x="4890" y="1551"/>
                  </a:lnTo>
                  <a:lnTo>
                    <a:pt x="5030" y="1301"/>
                  </a:lnTo>
                  <a:lnTo>
                    <a:pt x="4501" y="1157"/>
                  </a:lnTo>
                  <a:lnTo>
                    <a:pt x="4313" y="952"/>
                  </a:lnTo>
                  <a:lnTo>
                    <a:pt x="4107" y="926"/>
                  </a:lnTo>
                  <a:lnTo>
                    <a:pt x="3967" y="920"/>
                  </a:lnTo>
                  <a:lnTo>
                    <a:pt x="3828" y="824"/>
                  </a:lnTo>
                  <a:lnTo>
                    <a:pt x="3810" y="597"/>
                  </a:lnTo>
                  <a:lnTo>
                    <a:pt x="3687" y="705"/>
                  </a:lnTo>
                  <a:lnTo>
                    <a:pt x="3543" y="680"/>
                  </a:lnTo>
                  <a:lnTo>
                    <a:pt x="3466" y="465"/>
                  </a:lnTo>
                  <a:lnTo>
                    <a:pt x="3200" y="352"/>
                  </a:lnTo>
                  <a:lnTo>
                    <a:pt x="3134" y="214"/>
                  </a:lnTo>
                  <a:lnTo>
                    <a:pt x="2973" y="185"/>
                  </a:lnTo>
                  <a:lnTo>
                    <a:pt x="2956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9" name=""/>
            <p:cNvSpPr/>
            <p:nvPr/>
          </p:nvSpPr>
          <p:spPr>
            <a:xfrm>
              <a:off x="2157480" y="3224160"/>
              <a:ext cx="1452600" cy="1333440"/>
            </a:xfrm>
            <a:custGeom>
              <a:avLst/>
              <a:gdLst/>
              <a:ahLst/>
              <a:rect l="l" t="t" r="r" b="b"/>
              <a:pathLst>
                <a:path w="5030" h="5070">
                  <a:moveTo>
                    <a:pt x="2956" y="0"/>
                  </a:moveTo>
                  <a:lnTo>
                    <a:pt x="2574" y="122"/>
                  </a:lnTo>
                  <a:lnTo>
                    <a:pt x="2527" y="258"/>
                  </a:lnTo>
                  <a:lnTo>
                    <a:pt x="2522" y="556"/>
                  </a:lnTo>
                  <a:lnTo>
                    <a:pt x="2332" y="717"/>
                  </a:lnTo>
                  <a:lnTo>
                    <a:pt x="1993" y="862"/>
                  </a:lnTo>
                  <a:lnTo>
                    <a:pt x="1948" y="993"/>
                  </a:lnTo>
                  <a:lnTo>
                    <a:pt x="2084" y="1033"/>
                  </a:lnTo>
                  <a:lnTo>
                    <a:pt x="1799" y="1116"/>
                  </a:lnTo>
                  <a:lnTo>
                    <a:pt x="1468" y="1075"/>
                  </a:lnTo>
                  <a:lnTo>
                    <a:pt x="1379" y="962"/>
                  </a:lnTo>
                  <a:lnTo>
                    <a:pt x="1387" y="897"/>
                  </a:lnTo>
                  <a:lnTo>
                    <a:pt x="1137" y="871"/>
                  </a:lnTo>
                  <a:lnTo>
                    <a:pt x="1283" y="1461"/>
                  </a:lnTo>
                  <a:lnTo>
                    <a:pt x="1331" y="1492"/>
                  </a:lnTo>
                  <a:lnTo>
                    <a:pt x="1301" y="1527"/>
                  </a:lnTo>
                  <a:lnTo>
                    <a:pt x="1160" y="1487"/>
                  </a:lnTo>
                  <a:lnTo>
                    <a:pt x="858" y="1557"/>
                  </a:lnTo>
                  <a:lnTo>
                    <a:pt x="678" y="1404"/>
                  </a:lnTo>
                  <a:lnTo>
                    <a:pt x="520" y="1401"/>
                  </a:lnTo>
                  <a:lnTo>
                    <a:pt x="472" y="1461"/>
                  </a:lnTo>
                  <a:lnTo>
                    <a:pt x="26" y="1589"/>
                  </a:lnTo>
                  <a:lnTo>
                    <a:pt x="0" y="1699"/>
                  </a:lnTo>
                  <a:lnTo>
                    <a:pt x="147" y="1680"/>
                  </a:lnTo>
                  <a:lnTo>
                    <a:pt x="65" y="1763"/>
                  </a:lnTo>
                  <a:lnTo>
                    <a:pt x="147" y="1829"/>
                  </a:lnTo>
                  <a:lnTo>
                    <a:pt x="37" y="1873"/>
                  </a:lnTo>
                  <a:lnTo>
                    <a:pt x="170" y="2017"/>
                  </a:lnTo>
                  <a:lnTo>
                    <a:pt x="316" y="1977"/>
                  </a:lnTo>
                  <a:lnTo>
                    <a:pt x="625" y="2148"/>
                  </a:lnTo>
                  <a:lnTo>
                    <a:pt x="902" y="2174"/>
                  </a:lnTo>
                  <a:lnTo>
                    <a:pt x="911" y="2309"/>
                  </a:lnTo>
                  <a:lnTo>
                    <a:pt x="1198" y="2341"/>
                  </a:lnTo>
                  <a:lnTo>
                    <a:pt x="1051" y="2367"/>
                  </a:lnTo>
                  <a:lnTo>
                    <a:pt x="1067" y="2580"/>
                  </a:lnTo>
                  <a:lnTo>
                    <a:pt x="1186" y="2761"/>
                  </a:lnTo>
                  <a:lnTo>
                    <a:pt x="1450" y="2881"/>
                  </a:lnTo>
                  <a:lnTo>
                    <a:pt x="1479" y="3110"/>
                  </a:lnTo>
                  <a:lnTo>
                    <a:pt x="1440" y="3187"/>
                  </a:lnTo>
                  <a:lnTo>
                    <a:pt x="1599" y="3382"/>
                  </a:lnTo>
                  <a:lnTo>
                    <a:pt x="1620" y="3478"/>
                  </a:lnTo>
                  <a:lnTo>
                    <a:pt x="1492" y="3324"/>
                  </a:lnTo>
                  <a:lnTo>
                    <a:pt x="1436" y="3744"/>
                  </a:lnTo>
                  <a:lnTo>
                    <a:pt x="1492" y="3810"/>
                  </a:lnTo>
                  <a:lnTo>
                    <a:pt x="1424" y="3959"/>
                  </a:lnTo>
                  <a:lnTo>
                    <a:pt x="1343" y="4391"/>
                  </a:lnTo>
                  <a:lnTo>
                    <a:pt x="1314" y="4475"/>
                  </a:lnTo>
                  <a:lnTo>
                    <a:pt x="1163" y="4517"/>
                  </a:lnTo>
                  <a:lnTo>
                    <a:pt x="1335" y="4676"/>
                  </a:lnTo>
                  <a:lnTo>
                    <a:pt x="1609" y="4820"/>
                  </a:lnTo>
                  <a:lnTo>
                    <a:pt x="2052" y="4919"/>
                  </a:lnTo>
                  <a:lnTo>
                    <a:pt x="2238" y="4846"/>
                  </a:lnTo>
                  <a:lnTo>
                    <a:pt x="2404" y="4939"/>
                  </a:lnTo>
                  <a:lnTo>
                    <a:pt x="2491" y="4924"/>
                  </a:lnTo>
                  <a:lnTo>
                    <a:pt x="2539" y="4989"/>
                  </a:lnTo>
                  <a:lnTo>
                    <a:pt x="2676" y="5070"/>
                  </a:lnTo>
                  <a:lnTo>
                    <a:pt x="3122" y="5044"/>
                  </a:lnTo>
                  <a:lnTo>
                    <a:pt x="3078" y="4803"/>
                  </a:lnTo>
                  <a:lnTo>
                    <a:pt x="3140" y="4619"/>
                  </a:lnTo>
                  <a:lnTo>
                    <a:pt x="3463" y="4431"/>
                  </a:lnTo>
                  <a:lnTo>
                    <a:pt x="3723" y="4519"/>
                  </a:lnTo>
                  <a:lnTo>
                    <a:pt x="3878" y="4510"/>
                  </a:lnTo>
                  <a:lnTo>
                    <a:pt x="4300" y="4668"/>
                  </a:lnTo>
                  <a:lnTo>
                    <a:pt x="4470" y="4595"/>
                  </a:lnTo>
                  <a:lnTo>
                    <a:pt x="4694" y="4344"/>
                  </a:lnTo>
                  <a:lnTo>
                    <a:pt x="4840" y="4260"/>
                  </a:lnTo>
                  <a:lnTo>
                    <a:pt x="4825" y="4070"/>
                  </a:lnTo>
                  <a:lnTo>
                    <a:pt x="4647" y="4049"/>
                  </a:lnTo>
                  <a:lnTo>
                    <a:pt x="4580" y="3907"/>
                  </a:lnTo>
                  <a:lnTo>
                    <a:pt x="4583" y="3702"/>
                  </a:lnTo>
                  <a:lnTo>
                    <a:pt x="4510" y="3650"/>
                  </a:lnTo>
                  <a:lnTo>
                    <a:pt x="4517" y="3553"/>
                  </a:lnTo>
                  <a:lnTo>
                    <a:pt x="4638" y="3449"/>
                  </a:lnTo>
                  <a:lnTo>
                    <a:pt x="4533" y="3154"/>
                  </a:lnTo>
                  <a:lnTo>
                    <a:pt x="4610" y="3117"/>
                  </a:lnTo>
                  <a:lnTo>
                    <a:pt x="4589" y="3038"/>
                  </a:lnTo>
                  <a:lnTo>
                    <a:pt x="4536" y="3023"/>
                  </a:lnTo>
                  <a:lnTo>
                    <a:pt x="4517" y="2822"/>
                  </a:lnTo>
                  <a:lnTo>
                    <a:pt x="4370" y="2810"/>
                  </a:lnTo>
                  <a:lnTo>
                    <a:pt x="4243" y="2963"/>
                  </a:lnTo>
                  <a:lnTo>
                    <a:pt x="4227" y="2784"/>
                  </a:lnTo>
                  <a:lnTo>
                    <a:pt x="4431" y="2434"/>
                  </a:lnTo>
                  <a:lnTo>
                    <a:pt x="4598" y="2254"/>
                  </a:lnTo>
                  <a:lnTo>
                    <a:pt x="4571" y="2215"/>
                  </a:lnTo>
                  <a:lnTo>
                    <a:pt x="4601" y="2167"/>
                  </a:lnTo>
                  <a:lnTo>
                    <a:pt x="4830" y="2110"/>
                  </a:lnTo>
                  <a:lnTo>
                    <a:pt x="4814" y="1818"/>
                  </a:lnTo>
                  <a:lnTo>
                    <a:pt x="4890" y="1551"/>
                  </a:lnTo>
                  <a:lnTo>
                    <a:pt x="5030" y="1301"/>
                  </a:lnTo>
                  <a:lnTo>
                    <a:pt x="4501" y="1157"/>
                  </a:lnTo>
                  <a:lnTo>
                    <a:pt x="4313" y="952"/>
                  </a:lnTo>
                  <a:lnTo>
                    <a:pt x="4107" y="926"/>
                  </a:lnTo>
                  <a:lnTo>
                    <a:pt x="3967" y="920"/>
                  </a:lnTo>
                  <a:lnTo>
                    <a:pt x="3828" y="824"/>
                  </a:lnTo>
                  <a:lnTo>
                    <a:pt x="3810" y="597"/>
                  </a:lnTo>
                  <a:lnTo>
                    <a:pt x="3687" y="705"/>
                  </a:lnTo>
                  <a:lnTo>
                    <a:pt x="3543" y="680"/>
                  </a:lnTo>
                  <a:lnTo>
                    <a:pt x="3466" y="465"/>
                  </a:lnTo>
                  <a:lnTo>
                    <a:pt x="3200" y="352"/>
                  </a:lnTo>
                  <a:lnTo>
                    <a:pt x="3134" y="214"/>
                  </a:lnTo>
                  <a:lnTo>
                    <a:pt x="2973" y="185"/>
                  </a:lnTo>
                  <a:lnTo>
                    <a:pt x="2956" y="0"/>
                  </a:lnTo>
                  <a:lnTo>
                    <a:pt x="2956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0" name=""/>
            <p:cNvSpPr/>
            <p:nvPr/>
          </p:nvSpPr>
          <p:spPr>
            <a:xfrm>
              <a:off x="1625760" y="4595760"/>
              <a:ext cx="369720" cy="674640"/>
            </a:xfrm>
            <a:custGeom>
              <a:avLst/>
              <a:gdLst/>
              <a:ahLst/>
              <a:rect l="l" t="t" r="r" b="b"/>
              <a:pathLst>
                <a:path w="1280" h="2574">
                  <a:moveTo>
                    <a:pt x="255" y="136"/>
                  </a:moveTo>
                  <a:lnTo>
                    <a:pt x="316" y="60"/>
                  </a:lnTo>
                  <a:lnTo>
                    <a:pt x="521" y="0"/>
                  </a:lnTo>
                  <a:lnTo>
                    <a:pt x="529" y="87"/>
                  </a:lnTo>
                  <a:lnTo>
                    <a:pt x="583" y="121"/>
                  </a:lnTo>
                  <a:lnTo>
                    <a:pt x="1183" y="104"/>
                  </a:lnTo>
                  <a:lnTo>
                    <a:pt x="1280" y="239"/>
                  </a:lnTo>
                  <a:lnTo>
                    <a:pt x="1222" y="402"/>
                  </a:lnTo>
                  <a:lnTo>
                    <a:pt x="1065" y="559"/>
                  </a:lnTo>
                  <a:lnTo>
                    <a:pt x="995" y="939"/>
                  </a:lnTo>
                  <a:lnTo>
                    <a:pt x="1039" y="1136"/>
                  </a:lnTo>
                  <a:lnTo>
                    <a:pt x="829" y="1289"/>
                  </a:lnTo>
                  <a:lnTo>
                    <a:pt x="956" y="1574"/>
                  </a:lnTo>
                  <a:lnTo>
                    <a:pt x="870" y="1827"/>
                  </a:lnTo>
                  <a:lnTo>
                    <a:pt x="986" y="2076"/>
                  </a:lnTo>
                  <a:lnTo>
                    <a:pt x="779" y="2295"/>
                  </a:lnTo>
                  <a:lnTo>
                    <a:pt x="811" y="2496"/>
                  </a:lnTo>
                  <a:lnTo>
                    <a:pt x="631" y="2574"/>
                  </a:lnTo>
                  <a:lnTo>
                    <a:pt x="228" y="2571"/>
                  </a:lnTo>
                  <a:lnTo>
                    <a:pt x="289" y="1835"/>
                  </a:lnTo>
                  <a:lnTo>
                    <a:pt x="132" y="1875"/>
                  </a:lnTo>
                  <a:lnTo>
                    <a:pt x="70" y="1763"/>
                  </a:lnTo>
                  <a:lnTo>
                    <a:pt x="0" y="1722"/>
                  </a:lnTo>
                  <a:lnTo>
                    <a:pt x="26" y="1464"/>
                  </a:lnTo>
                  <a:lnTo>
                    <a:pt x="201" y="1119"/>
                  </a:lnTo>
                  <a:lnTo>
                    <a:pt x="302" y="589"/>
                  </a:lnTo>
                  <a:lnTo>
                    <a:pt x="255" y="136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1" name=""/>
            <p:cNvSpPr/>
            <p:nvPr/>
          </p:nvSpPr>
          <p:spPr>
            <a:xfrm>
              <a:off x="1625760" y="4595760"/>
              <a:ext cx="369720" cy="674640"/>
            </a:xfrm>
            <a:custGeom>
              <a:avLst/>
              <a:gdLst/>
              <a:ahLst/>
              <a:rect l="l" t="t" r="r" b="b"/>
              <a:pathLst>
                <a:path w="1280" h="2574">
                  <a:moveTo>
                    <a:pt x="255" y="136"/>
                  </a:moveTo>
                  <a:lnTo>
                    <a:pt x="316" y="60"/>
                  </a:lnTo>
                  <a:lnTo>
                    <a:pt x="521" y="0"/>
                  </a:lnTo>
                  <a:lnTo>
                    <a:pt x="529" y="87"/>
                  </a:lnTo>
                  <a:lnTo>
                    <a:pt x="583" y="121"/>
                  </a:lnTo>
                  <a:lnTo>
                    <a:pt x="1183" y="104"/>
                  </a:lnTo>
                  <a:lnTo>
                    <a:pt x="1280" y="239"/>
                  </a:lnTo>
                  <a:lnTo>
                    <a:pt x="1222" y="402"/>
                  </a:lnTo>
                  <a:lnTo>
                    <a:pt x="1065" y="559"/>
                  </a:lnTo>
                  <a:lnTo>
                    <a:pt x="995" y="939"/>
                  </a:lnTo>
                  <a:lnTo>
                    <a:pt x="1039" y="1136"/>
                  </a:lnTo>
                  <a:lnTo>
                    <a:pt x="829" y="1289"/>
                  </a:lnTo>
                  <a:lnTo>
                    <a:pt x="956" y="1574"/>
                  </a:lnTo>
                  <a:lnTo>
                    <a:pt x="870" y="1827"/>
                  </a:lnTo>
                  <a:lnTo>
                    <a:pt x="986" y="2076"/>
                  </a:lnTo>
                  <a:lnTo>
                    <a:pt x="779" y="2295"/>
                  </a:lnTo>
                  <a:lnTo>
                    <a:pt x="811" y="2496"/>
                  </a:lnTo>
                  <a:lnTo>
                    <a:pt x="631" y="2574"/>
                  </a:lnTo>
                  <a:lnTo>
                    <a:pt x="228" y="2571"/>
                  </a:lnTo>
                  <a:lnTo>
                    <a:pt x="289" y="1835"/>
                  </a:lnTo>
                  <a:lnTo>
                    <a:pt x="132" y="1875"/>
                  </a:lnTo>
                  <a:lnTo>
                    <a:pt x="70" y="1763"/>
                  </a:lnTo>
                  <a:lnTo>
                    <a:pt x="0" y="1722"/>
                  </a:lnTo>
                  <a:lnTo>
                    <a:pt x="26" y="1464"/>
                  </a:lnTo>
                  <a:lnTo>
                    <a:pt x="201" y="1119"/>
                  </a:lnTo>
                  <a:lnTo>
                    <a:pt x="302" y="589"/>
                  </a:lnTo>
                  <a:lnTo>
                    <a:pt x="255" y="136"/>
                  </a:lnTo>
                  <a:lnTo>
                    <a:pt x="255" y="136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3335400" y="3375000"/>
              <a:ext cx="74520" cy="100080"/>
            </a:xfrm>
            <a:custGeom>
              <a:avLst/>
              <a:gdLst/>
              <a:ahLst/>
              <a:rect l="l" t="t" r="r" b="b"/>
              <a:pathLst>
                <a:path w="263" h="376">
                  <a:moveTo>
                    <a:pt x="237" y="376"/>
                  </a:moveTo>
                  <a:lnTo>
                    <a:pt x="263" y="245"/>
                  </a:lnTo>
                  <a:lnTo>
                    <a:pt x="206" y="138"/>
                  </a:lnTo>
                  <a:lnTo>
                    <a:pt x="219" y="33"/>
                  </a:lnTo>
                  <a:lnTo>
                    <a:pt x="162" y="0"/>
                  </a:lnTo>
                  <a:lnTo>
                    <a:pt x="44" y="55"/>
                  </a:lnTo>
                  <a:lnTo>
                    <a:pt x="0" y="146"/>
                  </a:lnTo>
                  <a:lnTo>
                    <a:pt x="31" y="350"/>
                  </a:lnTo>
                  <a:lnTo>
                    <a:pt x="237" y="376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3" name=""/>
            <p:cNvSpPr/>
            <p:nvPr/>
          </p:nvSpPr>
          <p:spPr>
            <a:xfrm>
              <a:off x="3335400" y="3375000"/>
              <a:ext cx="74520" cy="100080"/>
            </a:xfrm>
            <a:custGeom>
              <a:avLst/>
              <a:gdLst/>
              <a:ahLst/>
              <a:rect l="l" t="t" r="r" b="b"/>
              <a:pathLst>
                <a:path w="263" h="376">
                  <a:moveTo>
                    <a:pt x="237" y="376"/>
                  </a:moveTo>
                  <a:lnTo>
                    <a:pt x="263" y="245"/>
                  </a:lnTo>
                  <a:lnTo>
                    <a:pt x="206" y="138"/>
                  </a:lnTo>
                  <a:lnTo>
                    <a:pt x="219" y="33"/>
                  </a:lnTo>
                  <a:lnTo>
                    <a:pt x="162" y="0"/>
                  </a:lnTo>
                  <a:lnTo>
                    <a:pt x="44" y="55"/>
                  </a:lnTo>
                  <a:lnTo>
                    <a:pt x="0" y="146"/>
                  </a:lnTo>
                  <a:lnTo>
                    <a:pt x="31" y="350"/>
                  </a:lnTo>
                  <a:lnTo>
                    <a:pt x="237" y="376"/>
                  </a:lnTo>
                  <a:lnTo>
                    <a:pt x="237" y="376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3378240" y="3770280"/>
              <a:ext cx="503280" cy="273240"/>
            </a:xfrm>
            <a:custGeom>
              <a:avLst/>
              <a:gdLst/>
              <a:ahLst/>
              <a:rect l="l" t="t" r="r" b="b"/>
              <a:pathLst>
                <a:path w="1742" h="1033">
                  <a:moveTo>
                    <a:pt x="1742" y="463"/>
                  </a:moveTo>
                  <a:lnTo>
                    <a:pt x="1441" y="379"/>
                  </a:lnTo>
                  <a:lnTo>
                    <a:pt x="1386" y="289"/>
                  </a:lnTo>
                  <a:lnTo>
                    <a:pt x="1418" y="157"/>
                  </a:lnTo>
                  <a:lnTo>
                    <a:pt x="1365" y="102"/>
                  </a:lnTo>
                  <a:lnTo>
                    <a:pt x="1096" y="0"/>
                  </a:lnTo>
                  <a:lnTo>
                    <a:pt x="659" y="70"/>
                  </a:lnTo>
                  <a:lnTo>
                    <a:pt x="603" y="26"/>
                  </a:lnTo>
                  <a:lnTo>
                    <a:pt x="374" y="83"/>
                  </a:lnTo>
                  <a:lnTo>
                    <a:pt x="344" y="131"/>
                  </a:lnTo>
                  <a:lnTo>
                    <a:pt x="371" y="170"/>
                  </a:lnTo>
                  <a:lnTo>
                    <a:pt x="204" y="350"/>
                  </a:lnTo>
                  <a:lnTo>
                    <a:pt x="0" y="700"/>
                  </a:lnTo>
                  <a:lnTo>
                    <a:pt x="16" y="879"/>
                  </a:lnTo>
                  <a:lnTo>
                    <a:pt x="143" y="726"/>
                  </a:lnTo>
                  <a:lnTo>
                    <a:pt x="290" y="738"/>
                  </a:lnTo>
                  <a:lnTo>
                    <a:pt x="309" y="939"/>
                  </a:lnTo>
                  <a:lnTo>
                    <a:pt x="362" y="954"/>
                  </a:lnTo>
                  <a:lnTo>
                    <a:pt x="383" y="1033"/>
                  </a:lnTo>
                  <a:lnTo>
                    <a:pt x="717" y="989"/>
                  </a:lnTo>
                  <a:lnTo>
                    <a:pt x="945" y="721"/>
                  </a:lnTo>
                  <a:lnTo>
                    <a:pt x="989" y="861"/>
                  </a:lnTo>
                  <a:lnTo>
                    <a:pt x="1164" y="1010"/>
                  </a:lnTo>
                  <a:lnTo>
                    <a:pt x="1290" y="691"/>
                  </a:lnTo>
                  <a:lnTo>
                    <a:pt x="1619" y="791"/>
                  </a:lnTo>
                  <a:lnTo>
                    <a:pt x="1614" y="616"/>
                  </a:lnTo>
                  <a:lnTo>
                    <a:pt x="1724" y="590"/>
                  </a:lnTo>
                  <a:lnTo>
                    <a:pt x="1742" y="46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5" name=""/>
            <p:cNvSpPr/>
            <p:nvPr/>
          </p:nvSpPr>
          <p:spPr>
            <a:xfrm>
              <a:off x="3378240" y="3770280"/>
              <a:ext cx="503280" cy="273240"/>
            </a:xfrm>
            <a:custGeom>
              <a:avLst/>
              <a:gdLst/>
              <a:ahLst/>
              <a:rect l="l" t="t" r="r" b="b"/>
              <a:pathLst>
                <a:path w="1742" h="1033">
                  <a:moveTo>
                    <a:pt x="1742" y="463"/>
                  </a:moveTo>
                  <a:lnTo>
                    <a:pt x="1441" y="379"/>
                  </a:lnTo>
                  <a:lnTo>
                    <a:pt x="1386" y="289"/>
                  </a:lnTo>
                  <a:lnTo>
                    <a:pt x="1418" y="157"/>
                  </a:lnTo>
                  <a:lnTo>
                    <a:pt x="1365" y="102"/>
                  </a:lnTo>
                  <a:lnTo>
                    <a:pt x="1096" y="0"/>
                  </a:lnTo>
                  <a:lnTo>
                    <a:pt x="659" y="70"/>
                  </a:lnTo>
                  <a:lnTo>
                    <a:pt x="603" y="26"/>
                  </a:lnTo>
                  <a:lnTo>
                    <a:pt x="374" y="83"/>
                  </a:lnTo>
                  <a:lnTo>
                    <a:pt x="344" y="131"/>
                  </a:lnTo>
                  <a:lnTo>
                    <a:pt x="371" y="170"/>
                  </a:lnTo>
                  <a:lnTo>
                    <a:pt x="204" y="350"/>
                  </a:lnTo>
                  <a:lnTo>
                    <a:pt x="0" y="700"/>
                  </a:lnTo>
                  <a:lnTo>
                    <a:pt x="16" y="879"/>
                  </a:lnTo>
                  <a:lnTo>
                    <a:pt x="143" y="726"/>
                  </a:lnTo>
                  <a:lnTo>
                    <a:pt x="290" y="738"/>
                  </a:lnTo>
                  <a:lnTo>
                    <a:pt x="309" y="939"/>
                  </a:lnTo>
                  <a:lnTo>
                    <a:pt x="362" y="954"/>
                  </a:lnTo>
                  <a:lnTo>
                    <a:pt x="383" y="1033"/>
                  </a:lnTo>
                  <a:lnTo>
                    <a:pt x="717" y="989"/>
                  </a:lnTo>
                  <a:lnTo>
                    <a:pt x="945" y="721"/>
                  </a:lnTo>
                  <a:lnTo>
                    <a:pt x="989" y="861"/>
                  </a:lnTo>
                  <a:lnTo>
                    <a:pt x="1164" y="1010"/>
                  </a:lnTo>
                  <a:lnTo>
                    <a:pt x="1290" y="691"/>
                  </a:lnTo>
                  <a:lnTo>
                    <a:pt x="1619" y="791"/>
                  </a:lnTo>
                  <a:lnTo>
                    <a:pt x="1614" y="616"/>
                  </a:lnTo>
                  <a:lnTo>
                    <a:pt x="1724" y="590"/>
                  </a:lnTo>
                  <a:lnTo>
                    <a:pt x="1742" y="463"/>
                  </a:lnTo>
                  <a:lnTo>
                    <a:pt x="1742" y="46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3013200" y="3164040"/>
              <a:ext cx="390240" cy="303120"/>
            </a:xfrm>
            <a:custGeom>
              <a:avLst/>
              <a:gdLst/>
              <a:ahLst/>
              <a:rect l="l" t="t" r="r" b="b"/>
              <a:pathLst>
                <a:path w="1357" h="1148">
                  <a:moveTo>
                    <a:pt x="872" y="1046"/>
                  </a:moveTo>
                  <a:lnTo>
                    <a:pt x="854" y="819"/>
                  </a:lnTo>
                  <a:lnTo>
                    <a:pt x="731" y="927"/>
                  </a:lnTo>
                  <a:lnTo>
                    <a:pt x="587" y="902"/>
                  </a:lnTo>
                  <a:lnTo>
                    <a:pt x="510" y="687"/>
                  </a:lnTo>
                  <a:lnTo>
                    <a:pt x="244" y="574"/>
                  </a:lnTo>
                  <a:lnTo>
                    <a:pt x="178" y="436"/>
                  </a:lnTo>
                  <a:lnTo>
                    <a:pt x="17" y="407"/>
                  </a:lnTo>
                  <a:lnTo>
                    <a:pt x="0" y="222"/>
                  </a:lnTo>
                  <a:lnTo>
                    <a:pt x="288" y="60"/>
                  </a:lnTo>
                  <a:lnTo>
                    <a:pt x="411" y="134"/>
                  </a:lnTo>
                  <a:lnTo>
                    <a:pt x="744" y="0"/>
                  </a:lnTo>
                  <a:lnTo>
                    <a:pt x="919" y="39"/>
                  </a:lnTo>
                  <a:lnTo>
                    <a:pt x="1120" y="163"/>
                  </a:lnTo>
                  <a:lnTo>
                    <a:pt x="1128" y="392"/>
                  </a:lnTo>
                  <a:lnTo>
                    <a:pt x="1271" y="434"/>
                  </a:lnTo>
                  <a:lnTo>
                    <a:pt x="1357" y="623"/>
                  </a:lnTo>
                  <a:lnTo>
                    <a:pt x="1282" y="798"/>
                  </a:lnTo>
                  <a:lnTo>
                    <a:pt x="1164" y="853"/>
                  </a:lnTo>
                  <a:lnTo>
                    <a:pt x="1120" y="944"/>
                  </a:lnTo>
                  <a:lnTo>
                    <a:pt x="1151" y="1148"/>
                  </a:lnTo>
                  <a:lnTo>
                    <a:pt x="1011" y="1142"/>
                  </a:lnTo>
                  <a:lnTo>
                    <a:pt x="872" y="1046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7" name=""/>
            <p:cNvSpPr/>
            <p:nvPr/>
          </p:nvSpPr>
          <p:spPr>
            <a:xfrm>
              <a:off x="3013200" y="3164040"/>
              <a:ext cx="390240" cy="303120"/>
            </a:xfrm>
            <a:custGeom>
              <a:avLst/>
              <a:gdLst/>
              <a:ahLst/>
              <a:rect l="l" t="t" r="r" b="b"/>
              <a:pathLst>
                <a:path w="1357" h="1148">
                  <a:moveTo>
                    <a:pt x="872" y="1046"/>
                  </a:moveTo>
                  <a:lnTo>
                    <a:pt x="854" y="819"/>
                  </a:lnTo>
                  <a:lnTo>
                    <a:pt x="731" y="927"/>
                  </a:lnTo>
                  <a:lnTo>
                    <a:pt x="587" y="902"/>
                  </a:lnTo>
                  <a:lnTo>
                    <a:pt x="510" y="687"/>
                  </a:lnTo>
                  <a:lnTo>
                    <a:pt x="244" y="574"/>
                  </a:lnTo>
                  <a:lnTo>
                    <a:pt x="178" y="436"/>
                  </a:lnTo>
                  <a:lnTo>
                    <a:pt x="17" y="407"/>
                  </a:lnTo>
                  <a:lnTo>
                    <a:pt x="0" y="222"/>
                  </a:lnTo>
                  <a:lnTo>
                    <a:pt x="288" y="60"/>
                  </a:lnTo>
                  <a:lnTo>
                    <a:pt x="411" y="134"/>
                  </a:lnTo>
                  <a:lnTo>
                    <a:pt x="744" y="0"/>
                  </a:lnTo>
                  <a:lnTo>
                    <a:pt x="919" y="39"/>
                  </a:lnTo>
                  <a:lnTo>
                    <a:pt x="1120" y="163"/>
                  </a:lnTo>
                  <a:lnTo>
                    <a:pt x="1128" y="392"/>
                  </a:lnTo>
                  <a:lnTo>
                    <a:pt x="1271" y="434"/>
                  </a:lnTo>
                  <a:lnTo>
                    <a:pt x="1357" y="623"/>
                  </a:lnTo>
                  <a:lnTo>
                    <a:pt x="1282" y="798"/>
                  </a:lnTo>
                  <a:lnTo>
                    <a:pt x="1164" y="853"/>
                  </a:lnTo>
                  <a:lnTo>
                    <a:pt x="1120" y="944"/>
                  </a:lnTo>
                  <a:lnTo>
                    <a:pt x="1151" y="1148"/>
                  </a:lnTo>
                  <a:lnTo>
                    <a:pt x="1011" y="1142"/>
                  </a:lnTo>
                  <a:lnTo>
                    <a:pt x="872" y="1046"/>
                  </a:lnTo>
                  <a:lnTo>
                    <a:pt x="872" y="1046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8" name=""/>
            <p:cNvSpPr/>
            <p:nvPr/>
          </p:nvSpPr>
          <p:spPr>
            <a:xfrm>
              <a:off x="3095640" y="2825640"/>
              <a:ext cx="406440" cy="452520"/>
            </a:xfrm>
            <a:custGeom>
              <a:avLst/>
              <a:gdLst/>
              <a:ahLst/>
              <a:rect l="l" t="t" r="r" b="b"/>
              <a:pathLst>
                <a:path w="1411" h="1724">
                  <a:moveTo>
                    <a:pt x="1411" y="117"/>
                  </a:moveTo>
                  <a:lnTo>
                    <a:pt x="1252" y="0"/>
                  </a:lnTo>
                  <a:lnTo>
                    <a:pt x="919" y="41"/>
                  </a:lnTo>
                  <a:lnTo>
                    <a:pt x="779" y="132"/>
                  </a:lnTo>
                  <a:lnTo>
                    <a:pt x="752" y="345"/>
                  </a:lnTo>
                  <a:lnTo>
                    <a:pt x="829" y="383"/>
                  </a:lnTo>
                  <a:lnTo>
                    <a:pt x="790" y="549"/>
                  </a:lnTo>
                  <a:lnTo>
                    <a:pt x="716" y="602"/>
                  </a:lnTo>
                  <a:lnTo>
                    <a:pt x="750" y="752"/>
                  </a:lnTo>
                  <a:lnTo>
                    <a:pt x="601" y="680"/>
                  </a:lnTo>
                  <a:lnTo>
                    <a:pt x="601" y="525"/>
                  </a:lnTo>
                  <a:lnTo>
                    <a:pt x="674" y="467"/>
                  </a:lnTo>
                  <a:lnTo>
                    <a:pt x="601" y="350"/>
                  </a:lnTo>
                  <a:lnTo>
                    <a:pt x="535" y="376"/>
                  </a:lnTo>
                  <a:lnTo>
                    <a:pt x="438" y="768"/>
                  </a:lnTo>
                  <a:lnTo>
                    <a:pt x="272" y="997"/>
                  </a:lnTo>
                  <a:lnTo>
                    <a:pt x="280" y="1062"/>
                  </a:lnTo>
                  <a:lnTo>
                    <a:pt x="316" y="1102"/>
                  </a:lnTo>
                  <a:lnTo>
                    <a:pt x="556" y="1120"/>
                  </a:lnTo>
                  <a:lnTo>
                    <a:pt x="162" y="1249"/>
                  </a:lnTo>
                  <a:lnTo>
                    <a:pt x="135" y="1307"/>
                  </a:lnTo>
                  <a:lnTo>
                    <a:pt x="0" y="1350"/>
                  </a:lnTo>
                  <a:lnTo>
                    <a:pt x="123" y="1424"/>
                  </a:lnTo>
                  <a:lnTo>
                    <a:pt x="456" y="1290"/>
                  </a:lnTo>
                  <a:lnTo>
                    <a:pt x="631" y="1329"/>
                  </a:lnTo>
                  <a:lnTo>
                    <a:pt x="832" y="1453"/>
                  </a:lnTo>
                  <a:lnTo>
                    <a:pt x="840" y="1682"/>
                  </a:lnTo>
                  <a:lnTo>
                    <a:pt x="983" y="1724"/>
                  </a:lnTo>
                  <a:lnTo>
                    <a:pt x="946" y="1558"/>
                  </a:lnTo>
                  <a:lnTo>
                    <a:pt x="994" y="1450"/>
                  </a:lnTo>
                  <a:lnTo>
                    <a:pt x="972" y="986"/>
                  </a:lnTo>
                  <a:lnTo>
                    <a:pt x="1197" y="1012"/>
                  </a:lnTo>
                  <a:lnTo>
                    <a:pt x="1244" y="855"/>
                  </a:lnTo>
                  <a:lnTo>
                    <a:pt x="1366" y="730"/>
                  </a:lnTo>
                  <a:lnTo>
                    <a:pt x="1377" y="648"/>
                  </a:lnTo>
                  <a:lnTo>
                    <a:pt x="1244" y="592"/>
                  </a:lnTo>
                  <a:lnTo>
                    <a:pt x="1226" y="522"/>
                  </a:lnTo>
                  <a:lnTo>
                    <a:pt x="1336" y="449"/>
                  </a:lnTo>
                  <a:lnTo>
                    <a:pt x="1411" y="11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9" name=""/>
            <p:cNvSpPr/>
            <p:nvPr/>
          </p:nvSpPr>
          <p:spPr>
            <a:xfrm>
              <a:off x="3095640" y="2825640"/>
              <a:ext cx="406440" cy="452520"/>
            </a:xfrm>
            <a:custGeom>
              <a:avLst/>
              <a:gdLst/>
              <a:ahLst/>
              <a:rect l="l" t="t" r="r" b="b"/>
              <a:pathLst>
                <a:path w="1411" h="1724">
                  <a:moveTo>
                    <a:pt x="1411" y="117"/>
                  </a:moveTo>
                  <a:lnTo>
                    <a:pt x="1252" y="0"/>
                  </a:lnTo>
                  <a:lnTo>
                    <a:pt x="919" y="41"/>
                  </a:lnTo>
                  <a:lnTo>
                    <a:pt x="779" y="132"/>
                  </a:lnTo>
                  <a:lnTo>
                    <a:pt x="752" y="345"/>
                  </a:lnTo>
                  <a:lnTo>
                    <a:pt x="829" y="383"/>
                  </a:lnTo>
                  <a:lnTo>
                    <a:pt x="790" y="549"/>
                  </a:lnTo>
                  <a:lnTo>
                    <a:pt x="716" y="602"/>
                  </a:lnTo>
                  <a:lnTo>
                    <a:pt x="750" y="752"/>
                  </a:lnTo>
                  <a:lnTo>
                    <a:pt x="601" y="680"/>
                  </a:lnTo>
                  <a:lnTo>
                    <a:pt x="601" y="525"/>
                  </a:lnTo>
                  <a:lnTo>
                    <a:pt x="674" y="467"/>
                  </a:lnTo>
                  <a:lnTo>
                    <a:pt x="601" y="350"/>
                  </a:lnTo>
                  <a:lnTo>
                    <a:pt x="535" y="376"/>
                  </a:lnTo>
                  <a:lnTo>
                    <a:pt x="438" y="768"/>
                  </a:lnTo>
                  <a:lnTo>
                    <a:pt x="272" y="997"/>
                  </a:lnTo>
                  <a:lnTo>
                    <a:pt x="280" y="1062"/>
                  </a:lnTo>
                  <a:lnTo>
                    <a:pt x="316" y="1102"/>
                  </a:lnTo>
                  <a:lnTo>
                    <a:pt x="556" y="1120"/>
                  </a:lnTo>
                  <a:lnTo>
                    <a:pt x="162" y="1249"/>
                  </a:lnTo>
                  <a:lnTo>
                    <a:pt x="135" y="1307"/>
                  </a:lnTo>
                  <a:lnTo>
                    <a:pt x="0" y="1350"/>
                  </a:lnTo>
                  <a:lnTo>
                    <a:pt x="123" y="1424"/>
                  </a:lnTo>
                  <a:lnTo>
                    <a:pt x="456" y="1290"/>
                  </a:lnTo>
                  <a:lnTo>
                    <a:pt x="631" y="1329"/>
                  </a:lnTo>
                  <a:lnTo>
                    <a:pt x="832" y="1453"/>
                  </a:lnTo>
                  <a:lnTo>
                    <a:pt x="840" y="1682"/>
                  </a:lnTo>
                  <a:lnTo>
                    <a:pt x="983" y="1724"/>
                  </a:lnTo>
                  <a:lnTo>
                    <a:pt x="946" y="1558"/>
                  </a:lnTo>
                  <a:lnTo>
                    <a:pt x="994" y="1450"/>
                  </a:lnTo>
                  <a:lnTo>
                    <a:pt x="972" y="986"/>
                  </a:lnTo>
                  <a:lnTo>
                    <a:pt x="1197" y="1012"/>
                  </a:lnTo>
                  <a:lnTo>
                    <a:pt x="1244" y="855"/>
                  </a:lnTo>
                  <a:lnTo>
                    <a:pt x="1366" y="730"/>
                  </a:lnTo>
                  <a:lnTo>
                    <a:pt x="1377" y="648"/>
                  </a:lnTo>
                  <a:lnTo>
                    <a:pt x="1244" y="592"/>
                  </a:lnTo>
                  <a:lnTo>
                    <a:pt x="1226" y="522"/>
                  </a:lnTo>
                  <a:lnTo>
                    <a:pt x="1336" y="449"/>
                  </a:lnTo>
                  <a:lnTo>
                    <a:pt x="1411" y="117"/>
                  </a:lnTo>
                  <a:lnTo>
                    <a:pt x="1411" y="11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3367080" y="2562120"/>
              <a:ext cx="1025640" cy="1257480"/>
            </a:xfrm>
            <a:custGeom>
              <a:avLst/>
              <a:gdLst/>
              <a:ahLst/>
              <a:rect l="l" t="t" r="r" b="b"/>
              <a:pathLst>
                <a:path w="3552" h="4776">
                  <a:moveTo>
                    <a:pt x="3114" y="3948"/>
                  </a:moveTo>
                  <a:lnTo>
                    <a:pt x="3105" y="4003"/>
                  </a:lnTo>
                  <a:lnTo>
                    <a:pt x="2978" y="4056"/>
                  </a:lnTo>
                  <a:lnTo>
                    <a:pt x="2927" y="4186"/>
                  </a:lnTo>
                  <a:lnTo>
                    <a:pt x="2764" y="4251"/>
                  </a:lnTo>
                  <a:lnTo>
                    <a:pt x="2729" y="4336"/>
                  </a:lnTo>
                  <a:lnTo>
                    <a:pt x="2790" y="4624"/>
                  </a:lnTo>
                  <a:lnTo>
                    <a:pt x="2733" y="4650"/>
                  </a:lnTo>
                  <a:lnTo>
                    <a:pt x="2703" y="4595"/>
                  </a:lnTo>
                  <a:lnTo>
                    <a:pt x="2513" y="4569"/>
                  </a:lnTo>
                  <a:lnTo>
                    <a:pt x="2102" y="4726"/>
                  </a:lnTo>
                  <a:lnTo>
                    <a:pt x="1826" y="4659"/>
                  </a:lnTo>
                  <a:lnTo>
                    <a:pt x="1717" y="4776"/>
                  </a:lnTo>
                  <a:lnTo>
                    <a:pt x="1547" y="4663"/>
                  </a:lnTo>
                  <a:lnTo>
                    <a:pt x="1402" y="4700"/>
                  </a:lnTo>
                  <a:lnTo>
                    <a:pt x="1133" y="4598"/>
                  </a:lnTo>
                  <a:lnTo>
                    <a:pt x="696" y="4668"/>
                  </a:lnTo>
                  <a:lnTo>
                    <a:pt x="640" y="4624"/>
                  </a:lnTo>
                  <a:lnTo>
                    <a:pt x="624" y="4332"/>
                  </a:lnTo>
                  <a:lnTo>
                    <a:pt x="700" y="4065"/>
                  </a:lnTo>
                  <a:lnTo>
                    <a:pt x="840" y="3815"/>
                  </a:lnTo>
                  <a:lnTo>
                    <a:pt x="311" y="3671"/>
                  </a:lnTo>
                  <a:lnTo>
                    <a:pt x="123" y="3466"/>
                  </a:lnTo>
                  <a:lnTo>
                    <a:pt x="149" y="3335"/>
                  </a:lnTo>
                  <a:lnTo>
                    <a:pt x="92" y="3228"/>
                  </a:lnTo>
                  <a:lnTo>
                    <a:pt x="105" y="3123"/>
                  </a:lnTo>
                  <a:lnTo>
                    <a:pt x="48" y="3090"/>
                  </a:lnTo>
                  <a:lnTo>
                    <a:pt x="123" y="2915"/>
                  </a:lnTo>
                  <a:lnTo>
                    <a:pt x="37" y="2726"/>
                  </a:lnTo>
                  <a:lnTo>
                    <a:pt x="0" y="2560"/>
                  </a:lnTo>
                  <a:lnTo>
                    <a:pt x="48" y="2452"/>
                  </a:lnTo>
                  <a:lnTo>
                    <a:pt x="26" y="1988"/>
                  </a:lnTo>
                  <a:lnTo>
                    <a:pt x="251" y="2014"/>
                  </a:lnTo>
                  <a:lnTo>
                    <a:pt x="298" y="1857"/>
                  </a:lnTo>
                  <a:lnTo>
                    <a:pt x="420" y="1732"/>
                  </a:lnTo>
                  <a:lnTo>
                    <a:pt x="431" y="1650"/>
                  </a:lnTo>
                  <a:lnTo>
                    <a:pt x="298" y="1594"/>
                  </a:lnTo>
                  <a:lnTo>
                    <a:pt x="280" y="1524"/>
                  </a:lnTo>
                  <a:lnTo>
                    <a:pt x="390" y="1451"/>
                  </a:lnTo>
                  <a:lnTo>
                    <a:pt x="465" y="1119"/>
                  </a:lnTo>
                  <a:lnTo>
                    <a:pt x="574" y="1090"/>
                  </a:lnTo>
                  <a:lnTo>
                    <a:pt x="452" y="996"/>
                  </a:lnTo>
                  <a:lnTo>
                    <a:pt x="525" y="856"/>
                  </a:lnTo>
                  <a:lnTo>
                    <a:pt x="723" y="816"/>
                  </a:lnTo>
                  <a:lnTo>
                    <a:pt x="837" y="837"/>
                  </a:lnTo>
                  <a:lnTo>
                    <a:pt x="889" y="996"/>
                  </a:lnTo>
                  <a:lnTo>
                    <a:pt x="938" y="990"/>
                  </a:lnTo>
                  <a:lnTo>
                    <a:pt x="941" y="915"/>
                  </a:lnTo>
                  <a:lnTo>
                    <a:pt x="999" y="933"/>
                  </a:lnTo>
                  <a:lnTo>
                    <a:pt x="1078" y="1078"/>
                  </a:lnTo>
                  <a:lnTo>
                    <a:pt x="1034" y="930"/>
                  </a:lnTo>
                  <a:lnTo>
                    <a:pt x="1052" y="767"/>
                  </a:lnTo>
                  <a:lnTo>
                    <a:pt x="1253" y="696"/>
                  </a:lnTo>
                  <a:lnTo>
                    <a:pt x="1157" y="632"/>
                  </a:lnTo>
                  <a:lnTo>
                    <a:pt x="1201" y="539"/>
                  </a:lnTo>
                  <a:lnTo>
                    <a:pt x="1157" y="422"/>
                  </a:lnTo>
                  <a:lnTo>
                    <a:pt x="1082" y="395"/>
                  </a:lnTo>
                  <a:lnTo>
                    <a:pt x="1210" y="279"/>
                  </a:lnTo>
                  <a:lnTo>
                    <a:pt x="1087" y="77"/>
                  </a:lnTo>
                  <a:lnTo>
                    <a:pt x="1091" y="0"/>
                  </a:lnTo>
                  <a:lnTo>
                    <a:pt x="1411" y="10"/>
                  </a:lnTo>
                  <a:lnTo>
                    <a:pt x="1375" y="46"/>
                  </a:lnTo>
                  <a:lnTo>
                    <a:pt x="1542" y="83"/>
                  </a:lnTo>
                  <a:lnTo>
                    <a:pt x="1581" y="159"/>
                  </a:lnTo>
                  <a:lnTo>
                    <a:pt x="1533" y="282"/>
                  </a:lnTo>
                  <a:lnTo>
                    <a:pt x="1621" y="361"/>
                  </a:lnTo>
                  <a:lnTo>
                    <a:pt x="1691" y="317"/>
                  </a:lnTo>
                  <a:lnTo>
                    <a:pt x="1808" y="401"/>
                  </a:lnTo>
                  <a:lnTo>
                    <a:pt x="2006" y="383"/>
                  </a:lnTo>
                  <a:lnTo>
                    <a:pt x="1900" y="637"/>
                  </a:lnTo>
                  <a:lnTo>
                    <a:pt x="2173" y="641"/>
                  </a:lnTo>
                  <a:lnTo>
                    <a:pt x="2152" y="600"/>
                  </a:lnTo>
                  <a:lnTo>
                    <a:pt x="2260" y="510"/>
                  </a:lnTo>
                  <a:lnTo>
                    <a:pt x="2400" y="474"/>
                  </a:lnTo>
                  <a:lnTo>
                    <a:pt x="2400" y="522"/>
                  </a:lnTo>
                  <a:lnTo>
                    <a:pt x="2622" y="300"/>
                  </a:lnTo>
                  <a:lnTo>
                    <a:pt x="2671" y="308"/>
                  </a:lnTo>
                  <a:lnTo>
                    <a:pt x="2545" y="430"/>
                  </a:lnTo>
                  <a:lnTo>
                    <a:pt x="2764" y="350"/>
                  </a:lnTo>
                  <a:lnTo>
                    <a:pt x="2877" y="487"/>
                  </a:lnTo>
                  <a:lnTo>
                    <a:pt x="3013" y="522"/>
                  </a:lnTo>
                  <a:lnTo>
                    <a:pt x="3093" y="720"/>
                  </a:lnTo>
                  <a:lnTo>
                    <a:pt x="3254" y="772"/>
                  </a:lnTo>
                  <a:lnTo>
                    <a:pt x="3328" y="959"/>
                  </a:lnTo>
                  <a:lnTo>
                    <a:pt x="3328" y="1082"/>
                  </a:lnTo>
                  <a:lnTo>
                    <a:pt x="3250" y="1401"/>
                  </a:lnTo>
                  <a:lnTo>
                    <a:pt x="3354" y="1480"/>
                  </a:lnTo>
                  <a:lnTo>
                    <a:pt x="3400" y="1901"/>
                  </a:lnTo>
                  <a:lnTo>
                    <a:pt x="3429" y="2153"/>
                  </a:lnTo>
                  <a:lnTo>
                    <a:pt x="3552" y="2320"/>
                  </a:lnTo>
                  <a:lnTo>
                    <a:pt x="3490" y="2656"/>
                  </a:lnTo>
                  <a:lnTo>
                    <a:pt x="3272" y="2486"/>
                  </a:lnTo>
                  <a:lnTo>
                    <a:pt x="3246" y="2647"/>
                  </a:lnTo>
                  <a:lnTo>
                    <a:pt x="2557" y="2985"/>
                  </a:lnTo>
                  <a:lnTo>
                    <a:pt x="2522" y="3079"/>
                  </a:lnTo>
                  <a:lnTo>
                    <a:pt x="2391" y="2980"/>
                  </a:lnTo>
                  <a:lnTo>
                    <a:pt x="2382" y="3076"/>
                  </a:lnTo>
                  <a:lnTo>
                    <a:pt x="2531" y="3189"/>
                  </a:lnTo>
                  <a:lnTo>
                    <a:pt x="2549" y="3408"/>
                  </a:lnTo>
                  <a:lnTo>
                    <a:pt x="2619" y="3507"/>
                  </a:lnTo>
                  <a:lnTo>
                    <a:pt x="3114" y="394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1" name=""/>
            <p:cNvSpPr/>
            <p:nvPr/>
          </p:nvSpPr>
          <p:spPr>
            <a:xfrm>
              <a:off x="3367080" y="2562120"/>
              <a:ext cx="1025640" cy="1257480"/>
            </a:xfrm>
            <a:custGeom>
              <a:avLst/>
              <a:gdLst/>
              <a:ahLst/>
              <a:rect l="l" t="t" r="r" b="b"/>
              <a:pathLst>
                <a:path w="3552" h="4776">
                  <a:moveTo>
                    <a:pt x="3114" y="3948"/>
                  </a:moveTo>
                  <a:lnTo>
                    <a:pt x="3105" y="4003"/>
                  </a:lnTo>
                  <a:lnTo>
                    <a:pt x="2978" y="4056"/>
                  </a:lnTo>
                  <a:lnTo>
                    <a:pt x="2927" y="4186"/>
                  </a:lnTo>
                  <a:lnTo>
                    <a:pt x="2764" y="4251"/>
                  </a:lnTo>
                  <a:lnTo>
                    <a:pt x="2729" y="4336"/>
                  </a:lnTo>
                  <a:lnTo>
                    <a:pt x="2790" y="4624"/>
                  </a:lnTo>
                  <a:lnTo>
                    <a:pt x="2733" y="4650"/>
                  </a:lnTo>
                  <a:lnTo>
                    <a:pt x="2703" y="4595"/>
                  </a:lnTo>
                  <a:lnTo>
                    <a:pt x="2513" y="4569"/>
                  </a:lnTo>
                  <a:lnTo>
                    <a:pt x="2102" y="4726"/>
                  </a:lnTo>
                  <a:lnTo>
                    <a:pt x="1826" y="4659"/>
                  </a:lnTo>
                  <a:lnTo>
                    <a:pt x="1717" y="4776"/>
                  </a:lnTo>
                  <a:lnTo>
                    <a:pt x="1547" y="4663"/>
                  </a:lnTo>
                  <a:lnTo>
                    <a:pt x="1402" y="4700"/>
                  </a:lnTo>
                  <a:lnTo>
                    <a:pt x="1133" y="4598"/>
                  </a:lnTo>
                  <a:lnTo>
                    <a:pt x="696" y="4668"/>
                  </a:lnTo>
                  <a:lnTo>
                    <a:pt x="640" y="4624"/>
                  </a:lnTo>
                  <a:lnTo>
                    <a:pt x="624" y="4332"/>
                  </a:lnTo>
                  <a:lnTo>
                    <a:pt x="700" y="4065"/>
                  </a:lnTo>
                  <a:lnTo>
                    <a:pt x="840" y="3815"/>
                  </a:lnTo>
                  <a:lnTo>
                    <a:pt x="311" y="3671"/>
                  </a:lnTo>
                  <a:lnTo>
                    <a:pt x="123" y="3466"/>
                  </a:lnTo>
                  <a:lnTo>
                    <a:pt x="149" y="3335"/>
                  </a:lnTo>
                  <a:lnTo>
                    <a:pt x="92" y="3228"/>
                  </a:lnTo>
                  <a:lnTo>
                    <a:pt x="105" y="3123"/>
                  </a:lnTo>
                  <a:lnTo>
                    <a:pt x="48" y="3090"/>
                  </a:lnTo>
                  <a:lnTo>
                    <a:pt x="123" y="2915"/>
                  </a:lnTo>
                  <a:lnTo>
                    <a:pt x="37" y="2726"/>
                  </a:lnTo>
                  <a:lnTo>
                    <a:pt x="0" y="2560"/>
                  </a:lnTo>
                  <a:lnTo>
                    <a:pt x="48" y="2452"/>
                  </a:lnTo>
                  <a:lnTo>
                    <a:pt x="26" y="1988"/>
                  </a:lnTo>
                  <a:lnTo>
                    <a:pt x="251" y="2014"/>
                  </a:lnTo>
                  <a:lnTo>
                    <a:pt x="298" y="1857"/>
                  </a:lnTo>
                  <a:lnTo>
                    <a:pt x="420" y="1732"/>
                  </a:lnTo>
                  <a:lnTo>
                    <a:pt x="431" y="1650"/>
                  </a:lnTo>
                  <a:lnTo>
                    <a:pt x="298" y="1594"/>
                  </a:lnTo>
                  <a:lnTo>
                    <a:pt x="280" y="1524"/>
                  </a:lnTo>
                  <a:lnTo>
                    <a:pt x="390" y="1451"/>
                  </a:lnTo>
                  <a:lnTo>
                    <a:pt x="465" y="1119"/>
                  </a:lnTo>
                  <a:lnTo>
                    <a:pt x="574" y="1090"/>
                  </a:lnTo>
                  <a:lnTo>
                    <a:pt x="452" y="996"/>
                  </a:lnTo>
                  <a:lnTo>
                    <a:pt x="525" y="856"/>
                  </a:lnTo>
                  <a:lnTo>
                    <a:pt x="723" y="816"/>
                  </a:lnTo>
                  <a:lnTo>
                    <a:pt x="837" y="837"/>
                  </a:lnTo>
                  <a:lnTo>
                    <a:pt x="889" y="996"/>
                  </a:lnTo>
                  <a:lnTo>
                    <a:pt x="938" y="990"/>
                  </a:lnTo>
                  <a:lnTo>
                    <a:pt x="941" y="915"/>
                  </a:lnTo>
                  <a:lnTo>
                    <a:pt x="999" y="933"/>
                  </a:lnTo>
                  <a:lnTo>
                    <a:pt x="1078" y="1078"/>
                  </a:lnTo>
                  <a:lnTo>
                    <a:pt x="1034" y="930"/>
                  </a:lnTo>
                  <a:lnTo>
                    <a:pt x="1052" y="767"/>
                  </a:lnTo>
                  <a:lnTo>
                    <a:pt x="1253" y="696"/>
                  </a:lnTo>
                  <a:lnTo>
                    <a:pt x="1157" y="632"/>
                  </a:lnTo>
                  <a:lnTo>
                    <a:pt x="1201" y="539"/>
                  </a:lnTo>
                  <a:lnTo>
                    <a:pt x="1157" y="422"/>
                  </a:lnTo>
                  <a:lnTo>
                    <a:pt x="1082" y="395"/>
                  </a:lnTo>
                  <a:lnTo>
                    <a:pt x="1210" y="279"/>
                  </a:lnTo>
                  <a:lnTo>
                    <a:pt x="1087" y="77"/>
                  </a:lnTo>
                  <a:lnTo>
                    <a:pt x="1091" y="0"/>
                  </a:lnTo>
                  <a:lnTo>
                    <a:pt x="1411" y="10"/>
                  </a:lnTo>
                  <a:lnTo>
                    <a:pt x="1375" y="46"/>
                  </a:lnTo>
                  <a:lnTo>
                    <a:pt x="1542" y="83"/>
                  </a:lnTo>
                  <a:lnTo>
                    <a:pt x="1581" y="159"/>
                  </a:lnTo>
                  <a:lnTo>
                    <a:pt x="1533" y="282"/>
                  </a:lnTo>
                  <a:lnTo>
                    <a:pt x="1621" y="361"/>
                  </a:lnTo>
                  <a:lnTo>
                    <a:pt x="1691" y="317"/>
                  </a:lnTo>
                  <a:lnTo>
                    <a:pt x="1808" y="401"/>
                  </a:lnTo>
                  <a:lnTo>
                    <a:pt x="2006" y="383"/>
                  </a:lnTo>
                  <a:lnTo>
                    <a:pt x="1900" y="637"/>
                  </a:lnTo>
                  <a:lnTo>
                    <a:pt x="2173" y="641"/>
                  </a:lnTo>
                  <a:lnTo>
                    <a:pt x="2152" y="600"/>
                  </a:lnTo>
                  <a:lnTo>
                    <a:pt x="2260" y="510"/>
                  </a:lnTo>
                  <a:lnTo>
                    <a:pt x="2400" y="474"/>
                  </a:lnTo>
                  <a:lnTo>
                    <a:pt x="2400" y="522"/>
                  </a:lnTo>
                  <a:lnTo>
                    <a:pt x="2622" y="300"/>
                  </a:lnTo>
                  <a:lnTo>
                    <a:pt x="2671" y="308"/>
                  </a:lnTo>
                  <a:lnTo>
                    <a:pt x="2545" y="430"/>
                  </a:lnTo>
                  <a:lnTo>
                    <a:pt x="2764" y="350"/>
                  </a:lnTo>
                  <a:lnTo>
                    <a:pt x="2877" y="487"/>
                  </a:lnTo>
                  <a:lnTo>
                    <a:pt x="3013" y="522"/>
                  </a:lnTo>
                  <a:lnTo>
                    <a:pt x="3093" y="720"/>
                  </a:lnTo>
                  <a:lnTo>
                    <a:pt x="3254" y="772"/>
                  </a:lnTo>
                  <a:lnTo>
                    <a:pt x="3328" y="959"/>
                  </a:lnTo>
                  <a:lnTo>
                    <a:pt x="3328" y="1082"/>
                  </a:lnTo>
                  <a:lnTo>
                    <a:pt x="3250" y="1401"/>
                  </a:lnTo>
                  <a:lnTo>
                    <a:pt x="3354" y="1480"/>
                  </a:lnTo>
                  <a:lnTo>
                    <a:pt x="3400" y="1901"/>
                  </a:lnTo>
                  <a:lnTo>
                    <a:pt x="3429" y="2153"/>
                  </a:lnTo>
                  <a:lnTo>
                    <a:pt x="3552" y="2320"/>
                  </a:lnTo>
                  <a:lnTo>
                    <a:pt x="3490" y="2656"/>
                  </a:lnTo>
                  <a:lnTo>
                    <a:pt x="3272" y="2486"/>
                  </a:lnTo>
                  <a:lnTo>
                    <a:pt x="3246" y="2647"/>
                  </a:lnTo>
                  <a:lnTo>
                    <a:pt x="2557" y="2985"/>
                  </a:lnTo>
                  <a:lnTo>
                    <a:pt x="2522" y="3079"/>
                  </a:lnTo>
                  <a:lnTo>
                    <a:pt x="2391" y="2980"/>
                  </a:lnTo>
                  <a:lnTo>
                    <a:pt x="2382" y="3076"/>
                  </a:lnTo>
                  <a:lnTo>
                    <a:pt x="2531" y="3189"/>
                  </a:lnTo>
                  <a:lnTo>
                    <a:pt x="2549" y="3408"/>
                  </a:lnTo>
                  <a:lnTo>
                    <a:pt x="2619" y="3507"/>
                  </a:lnTo>
                  <a:lnTo>
                    <a:pt x="3114" y="3948"/>
                  </a:lnTo>
                  <a:lnTo>
                    <a:pt x="3114" y="394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2" name=""/>
            <p:cNvSpPr/>
            <p:nvPr/>
          </p:nvSpPr>
          <p:spPr>
            <a:xfrm>
              <a:off x="3952800" y="1143000"/>
              <a:ext cx="885960" cy="1328760"/>
            </a:xfrm>
            <a:custGeom>
              <a:avLst/>
              <a:gdLst/>
              <a:ahLst/>
              <a:rect l="l" t="t" r="r" b="b"/>
              <a:pathLst>
                <a:path w="3062" h="5045">
                  <a:moveTo>
                    <a:pt x="2471" y="0"/>
                  </a:moveTo>
                  <a:lnTo>
                    <a:pt x="2471" y="2"/>
                  </a:lnTo>
                  <a:lnTo>
                    <a:pt x="2472" y="6"/>
                  </a:lnTo>
                  <a:lnTo>
                    <a:pt x="2472" y="14"/>
                  </a:lnTo>
                  <a:lnTo>
                    <a:pt x="2471" y="22"/>
                  </a:lnTo>
                  <a:lnTo>
                    <a:pt x="2471" y="30"/>
                  </a:lnTo>
                  <a:lnTo>
                    <a:pt x="2469" y="40"/>
                  </a:lnTo>
                  <a:lnTo>
                    <a:pt x="2468" y="48"/>
                  </a:lnTo>
                  <a:lnTo>
                    <a:pt x="2467" y="56"/>
                  </a:lnTo>
                  <a:lnTo>
                    <a:pt x="2493" y="273"/>
                  </a:lnTo>
                  <a:lnTo>
                    <a:pt x="2383" y="213"/>
                  </a:lnTo>
                  <a:lnTo>
                    <a:pt x="2360" y="367"/>
                  </a:lnTo>
                  <a:lnTo>
                    <a:pt x="2426" y="925"/>
                  </a:lnTo>
                  <a:lnTo>
                    <a:pt x="2397" y="1058"/>
                  </a:lnTo>
                  <a:lnTo>
                    <a:pt x="2458" y="1070"/>
                  </a:lnTo>
                  <a:lnTo>
                    <a:pt x="2435" y="1231"/>
                  </a:lnTo>
                  <a:lnTo>
                    <a:pt x="2068" y="1456"/>
                  </a:lnTo>
                  <a:lnTo>
                    <a:pt x="2029" y="1504"/>
                  </a:lnTo>
                  <a:lnTo>
                    <a:pt x="2281" y="1460"/>
                  </a:lnTo>
                  <a:lnTo>
                    <a:pt x="2414" y="1353"/>
                  </a:lnTo>
                  <a:lnTo>
                    <a:pt x="2545" y="1113"/>
                  </a:lnTo>
                  <a:lnTo>
                    <a:pt x="2594" y="1193"/>
                  </a:lnTo>
                  <a:lnTo>
                    <a:pt x="2715" y="1175"/>
                  </a:lnTo>
                  <a:lnTo>
                    <a:pt x="2754" y="1315"/>
                  </a:lnTo>
                  <a:lnTo>
                    <a:pt x="2913" y="1389"/>
                  </a:lnTo>
                  <a:lnTo>
                    <a:pt x="2861" y="1420"/>
                  </a:lnTo>
                  <a:lnTo>
                    <a:pt x="3062" y="1700"/>
                  </a:lnTo>
                  <a:lnTo>
                    <a:pt x="2922" y="1988"/>
                  </a:lnTo>
                  <a:lnTo>
                    <a:pt x="2689" y="2112"/>
                  </a:lnTo>
                  <a:lnTo>
                    <a:pt x="2579" y="1992"/>
                  </a:lnTo>
                  <a:lnTo>
                    <a:pt x="2401" y="2029"/>
                  </a:lnTo>
                  <a:lnTo>
                    <a:pt x="2331" y="1958"/>
                  </a:lnTo>
                  <a:lnTo>
                    <a:pt x="2058" y="2029"/>
                  </a:lnTo>
                  <a:lnTo>
                    <a:pt x="2102" y="2053"/>
                  </a:lnTo>
                  <a:lnTo>
                    <a:pt x="2375" y="2112"/>
                  </a:lnTo>
                  <a:lnTo>
                    <a:pt x="2435" y="2198"/>
                  </a:lnTo>
                  <a:lnTo>
                    <a:pt x="2949" y="2141"/>
                  </a:lnTo>
                  <a:lnTo>
                    <a:pt x="2905" y="2222"/>
                  </a:lnTo>
                  <a:lnTo>
                    <a:pt x="2820" y="2185"/>
                  </a:lnTo>
                  <a:lnTo>
                    <a:pt x="2843" y="2277"/>
                  </a:lnTo>
                  <a:lnTo>
                    <a:pt x="2686" y="2456"/>
                  </a:lnTo>
                  <a:lnTo>
                    <a:pt x="2598" y="2465"/>
                  </a:lnTo>
                  <a:lnTo>
                    <a:pt x="2598" y="2379"/>
                  </a:lnTo>
                  <a:lnTo>
                    <a:pt x="2540" y="2360"/>
                  </a:lnTo>
                  <a:lnTo>
                    <a:pt x="2501" y="2501"/>
                  </a:lnTo>
                  <a:lnTo>
                    <a:pt x="2308" y="2653"/>
                  </a:lnTo>
                  <a:lnTo>
                    <a:pt x="2025" y="2662"/>
                  </a:lnTo>
                  <a:lnTo>
                    <a:pt x="1988" y="2689"/>
                  </a:lnTo>
                  <a:lnTo>
                    <a:pt x="2240" y="2742"/>
                  </a:lnTo>
                  <a:lnTo>
                    <a:pt x="2260" y="2780"/>
                  </a:lnTo>
                  <a:lnTo>
                    <a:pt x="2114" y="2793"/>
                  </a:lnTo>
                  <a:lnTo>
                    <a:pt x="2089" y="2811"/>
                  </a:lnTo>
                  <a:lnTo>
                    <a:pt x="2225" y="2929"/>
                  </a:lnTo>
                  <a:lnTo>
                    <a:pt x="2207" y="3208"/>
                  </a:lnTo>
                  <a:lnTo>
                    <a:pt x="2120" y="3222"/>
                  </a:lnTo>
                  <a:lnTo>
                    <a:pt x="2178" y="3375"/>
                  </a:lnTo>
                  <a:lnTo>
                    <a:pt x="2133" y="3449"/>
                  </a:lnTo>
                  <a:lnTo>
                    <a:pt x="2167" y="3575"/>
                  </a:lnTo>
                  <a:lnTo>
                    <a:pt x="2097" y="3738"/>
                  </a:lnTo>
                  <a:lnTo>
                    <a:pt x="2068" y="4083"/>
                  </a:lnTo>
                  <a:lnTo>
                    <a:pt x="1901" y="4511"/>
                  </a:lnTo>
                  <a:lnTo>
                    <a:pt x="1481" y="4477"/>
                  </a:lnTo>
                  <a:lnTo>
                    <a:pt x="1374" y="4599"/>
                  </a:lnTo>
                  <a:lnTo>
                    <a:pt x="1306" y="4578"/>
                  </a:lnTo>
                  <a:lnTo>
                    <a:pt x="1226" y="4761"/>
                  </a:lnTo>
                  <a:lnTo>
                    <a:pt x="1249" y="4913"/>
                  </a:lnTo>
                  <a:lnTo>
                    <a:pt x="1184" y="5045"/>
                  </a:lnTo>
                  <a:lnTo>
                    <a:pt x="679" y="5042"/>
                  </a:lnTo>
                  <a:lnTo>
                    <a:pt x="741" y="4873"/>
                  </a:lnTo>
                  <a:lnTo>
                    <a:pt x="543" y="4473"/>
                  </a:lnTo>
                  <a:lnTo>
                    <a:pt x="654" y="4453"/>
                  </a:lnTo>
                  <a:lnTo>
                    <a:pt x="600" y="4336"/>
                  </a:lnTo>
                  <a:lnTo>
                    <a:pt x="711" y="4292"/>
                  </a:lnTo>
                  <a:lnTo>
                    <a:pt x="711" y="4237"/>
                  </a:lnTo>
                  <a:lnTo>
                    <a:pt x="456" y="3948"/>
                  </a:lnTo>
                  <a:lnTo>
                    <a:pt x="359" y="3633"/>
                  </a:lnTo>
                  <a:lnTo>
                    <a:pt x="300" y="3628"/>
                  </a:lnTo>
                  <a:lnTo>
                    <a:pt x="315" y="3289"/>
                  </a:lnTo>
                  <a:lnTo>
                    <a:pt x="237" y="3305"/>
                  </a:lnTo>
                  <a:lnTo>
                    <a:pt x="237" y="3117"/>
                  </a:lnTo>
                  <a:lnTo>
                    <a:pt x="125" y="3073"/>
                  </a:lnTo>
                  <a:lnTo>
                    <a:pt x="211" y="2974"/>
                  </a:lnTo>
                  <a:lnTo>
                    <a:pt x="164" y="2960"/>
                  </a:lnTo>
                  <a:lnTo>
                    <a:pt x="185" y="2890"/>
                  </a:lnTo>
                  <a:lnTo>
                    <a:pt x="97" y="2963"/>
                  </a:lnTo>
                  <a:lnTo>
                    <a:pt x="102" y="2880"/>
                  </a:lnTo>
                  <a:lnTo>
                    <a:pt x="39" y="2803"/>
                  </a:lnTo>
                  <a:lnTo>
                    <a:pt x="0" y="2430"/>
                  </a:lnTo>
                  <a:lnTo>
                    <a:pt x="47" y="2338"/>
                  </a:lnTo>
                  <a:lnTo>
                    <a:pt x="65" y="2531"/>
                  </a:lnTo>
                  <a:lnTo>
                    <a:pt x="88" y="2434"/>
                  </a:lnTo>
                  <a:lnTo>
                    <a:pt x="120" y="2496"/>
                  </a:lnTo>
                  <a:lnTo>
                    <a:pt x="175" y="2456"/>
                  </a:lnTo>
                  <a:lnTo>
                    <a:pt x="233" y="2182"/>
                  </a:lnTo>
                  <a:lnTo>
                    <a:pt x="193" y="1974"/>
                  </a:lnTo>
                  <a:lnTo>
                    <a:pt x="285" y="1817"/>
                  </a:lnTo>
                  <a:lnTo>
                    <a:pt x="285" y="1721"/>
                  </a:lnTo>
                  <a:lnTo>
                    <a:pt x="525" y="1564"/>
                  </a:lnTo>
                  <a:lnTo>
                    <a:pt x="504" y="1394"/>
                  </a:lnTo>
                  <a:lnTo>
                    <a:pt x="561" y="1178"/>
                  </a:lnTo>
                  <a:lnTo>
                    <a:pt x="499" y="938"/>
                  </a:lnTo>
                  <a:lnTo>
                    <a:pt x="425" y="846"/>
                  </a:lnTo>
                  <a:lnTo>
                    <a:pt x="628" y="671"/>
                  </a:lnTo>
                  <a:lnTo>
                    <a:pt x="671" y="542"/>
                  </a:lnTo>
                  <a:lnTo>
                    <a:pt x="650" y="388"/>
                  </a:lnTo>
                  <a:lnTo>
                    <a:pt x="434" y="169"/>
                  </a:lnTo>
                  <a:lnTo>
                    <a:pt x="436" y="0"/>
                  </a:lnTo>
                  <a:lnTo>
                    <a:pt x="2471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3" name=""/>
            <p:cNvSpPr/>
            <p:nvPr/>
          </p:nvSpPr>
          <p:spPr>
            <a:xfrm>
              <a:off x="3952800" y="1143000"/>
              <a:ext cx="885960" cy="1328760"/>
            </a:xfrm>
            <a:custGeom>
              <a:avLst/>
              <a:gdLst/>
              <a:ahLst/>
              <a:rect l="l" t="t" r="r" b="b"/>
              <a:pathLst>
                <a:path w="3062" h="5045">
                  <a:moveTo>
                    <a:pt x="2471" y="0"/>
                  </a:moveTo>
                  <a:lnTo>
                    <a:pt x="2471" y="2"/>
                  </a:lnTo>
                  <a:lnTo>
                    <a:pt x="2472" y="6"/>
                  </a:lnTo>
                  <a:lnTo>
                    <a:pt x="2472" y="14"/>
                  </a:lnTo>
                  <a:lnTo>
                    <a:pt x="2471" y="22"/>
                  </a:lnTo>
                  <a:lnTo>
                    <a:pt x="2471" y="30"/>
                  </a:lnTo>
                  <a:lnTo>
                    <a:pt x="2469" y="40"/>
                  </a:lnTo>
                  <a:lnTo>
                    <a:pt x="2468" y="48"/>
                  </a:lnTo>
                  <a:lnTo>
                    <a:pt x="2467" y="56"/>
                  </a:lnTo>
                  <a:lnTo>
                    <a:pt x="2493" y="273"/>
                  </a:lnTo>
                  <a:lnTo>
                    <a:pt x="2383" y="213"/>
                  </a:lnTo>
                  <a:lnTo>
                    <a:pt x="2360" y="367"/>
                  </a:lnTo>
                  <a:lnTo>
                    <a:pt x="2426" y="925"/>
                  </a:lnTo>
                  <a:lnTo>
                    <a:pt x="2397" y="1058"/>
                  </a:lnTo>
                  <a:lnTo>
                    <a:pt x="2458" y="1070"/>
                  </a:lnTo>
                  <a:lnTo>
                    <a:pt x="2435" y="1231"/>
                  </a:lnTo>
                  <a:lnTo>
                    <a:pt x="2068" y="1456"/>
                  </a:lnTo>
                  <a:lnTo>
                    <a:pt x="2029" y="1504"/>
                  </a:lnTo>
                  <a:lnTo>
                    <a:pt x="2281" y="1460"/>
                  </a:lnTo>
                  <a:lnTo>
                    <a:pt x="2414" y="1353"/>
                  </a:lnTo>
                  <a:lnTo>
                    <a:pt x="2545" y="1113"/>
                  </a:lnTo>
                  <a:lnTo>
                    <a:pt x="2594" y="1193"/>
                  </a:lnTo>
                  <a:lnTo>
                    <a:pt x="2715" y="1175"/>
                  </a:lnTo>
                  <a:lnTo>
                    <a:pt x="2754" y="1315"/>
                  </a:lnTo>
                  <a:lnTo>
                    <a:pt x="2913" y="1389"/>
                  </a:lnTo>
                  <a:lnTo>
                    <a:pt x="2861" y="1420"/>
                  </a:lnTo>
                  <a:lnTo>
                    <a:pt x="3062" y="1700"/>
                  </a:lnTo>
                  <a:lnTo>
                    <a:pt x="2922" y="1988"/>
                  </a:lnTo>
                  <a:lnTo>
                    <a:pt x="2689" y="2112"/>
                  </a:lnTo>
                  <a:lnTo>
                    <a:pt x="2579" y="1992"/>
                  </a:lnTo>
                  <a:lnTo>
                    <a:pt x="2401" y="2029"/>
                  </a:lnTo>
                  <a:lnTo>
                    <a:pt x="2331" y="1958"/>
                  </a:lnTo>
                  <a:lnTo>
                    <a:pt x="2058" y="2029"/>
                  </a:lnTo>
                  <a:lnTo>
                    <a:pt x="2102" y="2053"/>
                  </a:lnTo>
                  <a:lnTo>
                    <a:pt x="2375" y="2112"/>
                  </a:lnTo>
                  <a:lnTo>
                    <a:pt x="2435" y="2198"/>
                  </a:lnTo>
                  <a:lnTo>
                    <a:pt x="2949" y="2141"/>
                  </a:lnTo>
                  <a:lnTo>
                    <a:pt x="2905" y="2222"/>
                  </a:lnTo>
                  <a:lnTo>
                    <a:pt x="2820" y="2185"/>
                  </a:lnTo>
                  <a:lnTo>
                    <a:pt x="2843" y="2277"/>
                  </a:lnTo>
                  <a:lnTo>
                    <a:pt x="2686" y="2456"/>
                  </a:lnTo>
                  <a:lnTo>
                    <a:pt x="2598" y="2465"/>
                  </a:lnTo>
                  <a:lnTo>
                    <a:pt x="2598" y="2379"/>
                  </a:lnTo>
                  <a:lnTo>
                    <a:pt x="2540" y="2360"/>
                  </a:lnTo>
                  <a:lnTo>
                    <a:pt x="2501" y="2501"/>
                  </a:lnTo>
                  <a:lnTo>
                    <a:pt x="2308" y="2653"/>
                  </a:lnTo>
                  <a:lnTo>
                    <a:pt x="2025" y="2662"/>
                  </a:lnTo>
                  <a:lnTo>
                    <a:pt x="1988" y="2689"/>
                  </a:lnTo>
                  <a:lnTo>
                    <a:pt x="2240" y="2742"/>
                  </a:lnTo>
                  <a:lnTo>
                    <a:pt x="2260" y="2780"/>
                  </a:lnTo>
                  <a:lnTo>
                    <a:pt x="2114" y="2793"/>
                  </a:lnTo>
                  <a:lnTo>
                    <a:pt x="2089" y="2811"/>
                  </a:lnTo>
                  <a:lnTo>
                    <a:pt x="2225" y="2929"/>
                  </a:lnTo>
                  <a:lnTo>
                    <a:pt x="2207" y="3208"/>
                  </a:lnTo>
                  <a:lnTo>
                    <a:pt x="2120" y="3222"/>
                  </a:lnTo>
                  <a:lnTo>
                    <a:pt x="2178" y="3375"/>
                  </a:lnTo>
                  <a:lnTo>
                    <a:pt x="2133" y="3449"/>
                  </a:lnTo>
                  <a:lnTo>
                    <a:pt x="2167" y="3575"/>
                  </a:lnTo>
                  <a:lnTo>
                    <a:pt x="2097" y="3738"/>
                  </a:lnTo>
                  <a:lnTo>
                    <a:pt x="2068" y="4083"/>
                  </a:lnTo>
                  <a:lnTo>
                    <a:pt x="1901" y="4511"/>
                  </a:lnTo>
                  <a:lnTo>
                    <a:pt x="1481" y="4477"/>
                  </a:lnTo>
                  <a:lnTo>
                    <a:pt x="1374" y="4599"/>
                  </a:lnTo>
                  <a:lnTo>
                    <a:pt x="1306" y="4578"/>
                  </a:lnTo>
                  <a:lnTo>
                    <a:pt x="1226" y="4761"/>
                  </a:lnTo>
                  <a:lnTo>
                    <a:pt x="1249" y="4913"/>
                  </a:lnTo>
                  <a:lnTo>
                    <a:pt x="1184" y="5045"/>
                  </a:lnTo>
                  <a:lnTo>
                    <a:pt x="679" y="5042"/>
                  </a:lnTo>
                  <a:lnTo>
                    <a:pt x="741" y="4873"/>
                  </a:lnTo>
                  <a:lnTo>
                    <a:pt x="543" y="4473"/>
                  </a:lnTo>
                  <a:lnTo>
                    <a:pt x="654" y="4453"/>
                  </a:lnTo>
                  <a:lnTo>
                    <a:pt x="600" y="4336"/>
                  </a:lnTo>
                  <a:lnTo>
                    <a:pt x="711" y="4292"/>
                  </a:lnTo>
                  <a:lnTo>
                    <a:pt x="711" y="4237"/>
                  </a:lnTo>
                  <a:lnTo>
                    <a:pt x="456" y="3948"/>
                  </a:lnTo>
                  <a:lnTo>
                    <a:pt x="359" y="3633"/>
                  </a:lnTo>
                  <a:lnTo>
                    <a:pt x="300" y="3628"/>
                  </a:lnTo>
                  <a:lnTo>
                    <a:pt x="315" y="3289"/>
                  </a:lnTo>
                  <a:lnTo>
                    <a:pt x="237" y="3305"/>
                  </a:lnTo>
                  <a:lnTo>
                    <a:pt x="237" y="3117"/>
                  </a:lnTo>
                  <a:lnTo>
                    <a:pt x="125" y="3073"/>
                  </a:lnTo>
                  <a:lnTo>
                    <a:pt x="211" y="2974"/>
                  </a:lnTo>
                  <a:lnTo>
                    <a:pt x="164" y="2960"/>
                  </a:lnTo>
                  <a:lnTo>
                    <a:pt x="185" y="2890"/>
                  </a:lnTo>
                  <a:lnTo>
                    <a:pt x="97" y="2963"/>
                  </a:lnTo>
                  <a:lnTo>
                    <a:pt x="102" y="2880"/>
                  </a:lnTo>
                  <a:lnTo>
                    <a:pt x="39" y="2803"/>
                  </a:lnTo>
                  <a:lnTo>
                    <a:pt x="0" y="2430"/>
                  </a:lnTo>
                  <a:lnTo>
                    <a:pt x="47" y="2338"/>
                  </a:lnTo>
                  <a:lnTo>
                    <a:pt x="65" y="2531"/>
                  </a:lnTo>
                  <a:lnTo>
                    <a:pt x="88" y="2434"/>
                  </a:lnTo>
                  <a:lnTo>
                    <a:pt x="120" y="2496"/>
                  </a:lnTo>
                  <a:lnTo>
                    <a:pt x="175" y="2456"/>
                  </a:lnTo>
                  <a:lnTo>
                    <a:pt x="233" y="2182"/>
                  </a:lnTo>
                  <a:lnTo>
                    <a:pt x="193" y="1974"/>
                  </a:lnTo>
                  <a:lnTo>
                    <a:pt x="285" y="1817"/>
                  </a:lnTo>
                  <a:lnTo>
                    <a:pt x="285" y="1721"/>
                  </a:lnTo>
                  <a:lnTo>
                    <a:pt x="525" y="1564"/>
                  </a:lnTo>
                  <a:lnTo>
                    <a:pt x="504" y="1394"/>
                  </a:lnTo>
                  <a:lnTo>
                    <a:pt x="561" y="1178"/>
                  </a:lnTo>
                  <a:lnTo>
                    <a:pt x="499" y="938"/>
                  </a:lnTo>
                  <a:lnTo>
                    <a:pt x="425" y="846"/>
                  </a:lnTo>
                  <a:lnTo>
                    <a:pt x="628" y="671"/>
                  </a:lnTo>
                  <a:lnTo>
                    <a:pt x="671" y="542"/>
                  </a:lnTo>
                  <a:lnTo>
                    <a:pt x="650" y="388"/>
                  </a:lnTo>
                  <a:lnTo>
                    <a:pt x="434" y="169"/>
                  </a:lnTo>
                  <a:lnTo>
                    <a:pt x="436" y="0"/>
                  </a:lnTo>
                  <a:lnTo>
                    <a:pt x="2471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3610080" y="2031840"/>
              <a:ext cx="320400" cy="533520"/>
            </a:xfrm>
            <a:custGeom>
              <a:avLst/>
              <a:gdLst/>
              <a:ahLst/>
              <a:rect l="l" t="t" r="r" b="b"/>
              <a:pathLst>
                <a:path w="1104" h="2020">
                  <a:moveTo>
                    <a:pt x="251" y="2010"/>
                  </a:moveTo>
                  <a:lnTo>
                    <a:pt x="571" y="2020"/>
                  </a:lnTo>
                  <a:lnTo>
                    <a:pt x="640" y="2017"/>
                  </a:lnTo>
                  <a:lnTo>
                    <a:pt x="539" y="1890"/>
                  </a:lnTo>
                  <a:lnTo>
                    <a:pt x="611" y="1785"/>
                  </a:lnTo>
                  <a:lnTo>
                    <a:pt x="589" y="1594"/>
                  </a:lnTo>
                  <a:lnTo>
                    <a:pt x="655" y="1517"/>
                  </a:lnTo>
                  <a:lnTo>
                    <a:pt x="600" y="1443"/>
                  </a:lnTo>
                  <a:lnTo>
                    <a:pt x="737" y="1440"/>
                  </a:lnTo>
                  <a:lnTo>
                    <a:pt x="710" y="1333"/>
                  </a:lnTo>
                  <a:lnTo>
                    <a:pt x="869" y="1268"/>
                  </a:lnTo>
                  <a:lnTo>
                    <a:pt x="882" y="1090"/>
                  </a:lnTo>
                  <a:lnTo>
                    <a:pt x="947" y="1160"/>
                  </a:lnTo>
                  <a:lnTo>
                    <a:pt x="1104" y="1033"/>
                  </a:lnTo>
                  <a:lnTo>
                    <a:pt x="1096" y="901"/>
                  </a:lnTo>
                  <a:lnTo>
                    <a:pt x="830" y="919"/>
                  </a:lnTo>
                  <a:lnTo>
                    <a:pt x="816" y="839"/>
                  </a:lnTo>
                  <a:lnTo>
                    <a:pt x="863" y="788"/>
                  </a:lnTo>
                  <a:lnTo>
                    <a:pt x="785" y="791"/>
                  </a:lnTo>
                  <a:lnTo>
                    <a:pt x="842" y="735"/>
                  </a:lnTo>
                  <a:lnTo>
                    <a:pt x="877" y="478"/>
                  </a:lnTo>
                  <a:lnTo>
                    <a:pt x="952" y="342"/>
                  </a:lnTo>
                  <a:lnTo>
                    <a:pt x="911" y="137"/>
                  </a:lnTo>
                  <a:lnTo>
                    <a:pt x="933" y="0"/>
                  </a:lnTo>
                  <a:lnTo>
                    <a:pt x="728" y="119"/>
                  </a:lnTo>
                  <a:lnTo>
                    <a:pt x="513" y="384"/>
                  </a:lnTo>
                  <a:lnTo>
                    <a:pt x="207" y="446"/>
                  </a:lnTo>
                  <a:lnTo>
                    <a:pt x="107" y="592"/>
                  </a:lnTo>
                  <a:lnTo>
                    <a:pt x="0" y="968"/>
                  </a:lnTo>
                  <a:lnTo>
                    <a:pt x="23" y="1556"/>
                  </a:lnTo>
                  <a:lnTo>
                    <a:pt x="156" y="1584"/>
                  </a:lnTo>
                  <a:lnTo>
                    <a:pt x="238" y="1705"/>
                  </a:lnTo>
                  <a:lnTo>
                    <a:pt x="251" y="201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5" name=""/>
            <p:cNvSpPr/>
            <p:nvPr/>
          </p:nvSpPr>
          <p:spPr>
            <a:xfrm>
              <a:off x="3610080" y="2031840"/>
              <a:ext cx="320400" cy="533520"/>
            </a:xfrm>
            <a:custGeom>
              <a:avLst/>
              <a:gdLst/>
              <a:ahLst/>
              <a:rect l="l" t="t" r="r" b="b"/>
              <a:pathLst>
                <a:path w="1104" h="2020">
                  <a:moveTo>
                    <a:pt x="251" y="2010"/>
                  </a:moveTo>
                  <a:lnTo>
                    <a:pt x="571" y="2020"/>
                  </a:lnTo>
                  <a:lnTo>
                    <a:pt x="640" y="2017"/>
                  </a:lnTo>
                  <a:lnTo>
                    <a:pt x="539" y="1890"/>
                  </a:lnTo>
                  <a:lnTo>
                    <a:pt x="611" y="1785"/>
                  </a:lnTo>
                  <a:lnTo>
                    <a:pt x="589" y="1594"/>
                  </a:lnTo>
                  <a:lnTo>
                    <a:pt x="655" y="1517"/>
                  </a:lnTo>
                  <a:lnTo>
                    <a:pt x="600" y="1443"/>
                  </a:lnTo>
                  <a:lnTo>
                    <a:pt x="737" y="1440"/>
                  </a:lnTo>
                  <a:lnTo>
                    <a:pt x="710" y="1333"/>
                  </a:lnTo>
                  <a:lnTo>
                    <a:pt x="869" y="1268"/>
                  </a:lnTo>
                  <a:lnTo>
                    <a:pt x="882" y="1090"/>
                  </a:lnTo>
                  <a:lnTo>
                    <a:pt x="947" y="1160"/>
                  </a:lnTo>
                  <a:lnTo>
                    <a:pt x="1104" y="1033"/>
                  </a:lnTo>
                  <a:lnTo>
                    <a:pt x="1096" y="901"/>
                  </a:lnTo>
                  <a:lnTo>
                    <a:pt x="830" y="919"/>
                  </a:lnTo>
                  <a:lnTo>
                    <a:pt x="816" y="839"/>
                  </a:lnTo>
                  <a:lnTo>
                    <a:pt x="863" y="788"/>
                  </a:lnTo>
                  <a:lnTo>
                    <a:pt x="785" y="791"/>
                  </a:lnTo>
                  <a:lnTo>
                    <a:pt x="842" y="735"/>
                  </a:lnTo>
                  <a:lnTo>
                    <a:pt x="877" y="478"/>
                  </a:lnTo>
                  <a:lnTo>
                    <a:pt x="952" y="342"/>
                  </a:lnTo>
                  <a:lnTo>
                    <a:pt x="911" y="137"/>
                  </a:lnTo>
                  <a:lnTo>
                    <a:pt x="933" y="0"/>
                  </a:lnTo>
                  <a:lnTo>
                    <a:pt x="728" y="119"/>
                  </a:lnTo>
                  <a:lnTo>
                    <a:pt x="513" y="384"/>
                  </a:lnTo>
                  <a:lnTo>
                    <a:pt x="207" y="446"/>
                  </a:lnTo>
                  <a:lnTo>
                    <a:pt x="107" y="592"/>
                  </a:lnTo>
                  <a:lnTo>
                    <a:pt x="0" y="968"/>
                  </a:lnTo>
                  <a:lnTo>
                    <a:pt x="23" y="1556"/>
                  </a:lnTo>
                  <a:lnTo>
                    <a:pt x="156" y="1584"/>
                  </a:lnTo>
                  <a:lnTo>
                    <a:pt x="238" y="1705"/>
                  </a:lnTo>
                  <a:lnTo>
                    <a:pt x="251" y="2010"/>
                  </a:lnTo>
                  <a:lnTo>
                    <a:pt x="251" y="201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6" name=""/>
            <p:cNvSpPr/>
            <p:nvPr/>
          </p:nvSpPr>
          <p:spPr>
            <a:xfrm>
              <a:off x="1512720" y="2505240"/>
              <a:ext cx="489240" cy="657000"/>
            </a:xfrm>
            <a:custGeom>
              <a:avLst/>
              <a:gdLst/>
              <a:ahLst/>
              <a:rect l="l" t="t" r="r" b="b"/>
              <a:pathLst>
                <a:path w="1695" h="2502">
                  <a:moveTo>
                    <a:pt x="1659" y="848"/>
                  </a:moveTo>
                  <a:lnTo>
                    <a:pt x="1612" y="658"/>
                  </a:lnTo>
                  <a:lnTo>
                    <a:pt x="1511" y="553"/>
                  </a:lnTo>
                  <a:lnTo>
                    <a:pt x="1292" y="603"/>
                  </a:lnTo>
                  <a:lnTo>
                    <a:pt x="1161" y="770"/>
                  </a:lnTo>
                  <a:lnTo>
                    <a:pt x="1078" y="726"/>
                  </a:lnTo>
                  <a:lnTo>
                    <a:pt x="1026" y="598"/>
                  </a:lnTo>
                  <a:lnTo>
                    <a:pt x="907" y="521"/>
                  </a:lnTo>
                  <a:lnTo>
                    <a:pt x="991" y="460"/>
                  </a:lnTo>
                  <a:lnTo>
                    <a:pt x="991" y="367"/>
                  </a:lnTo>
                  <a:lnTo>
                    <a:pt x="1065" y="358"/>
                  </a:lnTo>
                  <a:lnTo>
                    <a:pt x="1117" y="198"/>
                  </a:lnTo>
                  <a:lnTo>
                    <a:pt x="1100" y="0"/>
                  </a:lnTo>
                  <a:lnTo>
                    <a:pt x="881" y="79"/>
                  </a:lnTo>
                  <a:lnTo>
                    <a:pt x="645" y="384"/>
                  </a:lnTo>
                  <a:lnTo>
                    <a:pt x="869" y="428"/>
                  </a:lnTo>
                  <a:lnTo>
                    <a:pt x="846" y="521"/>
                  </a:lnTo>
                  <a:lnTo>
                    <a:pt x="718" y="609"/>
                  </a:lnTo>
                  <a:lnTo>
                    <a:pt x="715" y="682"/>
                  </a:lnTo>
                  <a:lnTo>
                    <a:pt x="269" y="640"/>
                  </a:lnTo>
                  <a:lnTo>
                    <a:pt x="189" y="763"/>
                  </a:lnTo>
                  <a:lnTo>
                    <a:pt x="215" y="877"/>
                  </a:lnTo>
                  <a:lnTo>
                    <a:pt x="105" y="871"/>
                  </a:lnTo>
                  <a:lnTo>
                    <a:pt x="324" y="988"/>
                  </a:lnTo>
                  <a:lnTo>
                    <a:pt x="126" y="1156"/>
                  </a:lnTo>
                  <a:lnTo>
                    <a:pt x="207" y="1303"/>
                  </a:lnTo>
                  <a:lnTo>
                    <a:pt x="569" y="1396"/>
                  </a:lnTo>
                  <a:lnTo>
                    <a:pt x="394" y="1517"/>
                  </a:lnTo>
                  <a:lnTo>
                    <a:pt x="350" y="1687"/>
                  </a:lnTo>
                  <a:lnTo>
                    <a:pt x="238" y="1796"/>
                  </a:lnTo>
                  <a:lnTo>
                    <a:pt x="473" y="1764"/>
                  </a:lnTo>
                  <a:lnTo>
                    <a:pt x="587" y="1644"/>
                  </a:lnTo>
                  <a:lnTo>
                    <a:pt x="591" y="1728"/>
                  </a:lnTo>
                  <a:lnTo>
                    <a:pt x="658" y="1751"/>
                  </a:lnTo>
                  <a:lnTo>
                    <a:pt x="303" y="1819"/>
                  </a:lnTo>
                  <a:lnTo>
                    <a:pt x="197" y="2012"/>
                  </a:lnTo>
                  <a:lnTo>
                    <a:pt x="17" y="2052"/>
                  </a:lnTo>
                  <a:lnTo>
                    <a:pt x="0" y="2112"/>
                  </a:lnTo>
                  <a:lnTo>
                    <a:pt x="193" y="2125"/>
                  </a:lnTo>
                  <a:lnTo>
                    <a:pt x="32" y="2283"/>
                  </a:lnTo>
                  <a:lnTo>
                    <a:pt x="277" y="2266"/>
                  </a:lnTo>
                  <a:lnTo>
                    <a:pt x="119" y="2424"/>
                  </a:lnTo>
                  <a:lnTo>
                    <a:pt x="335" y="2358"/>
                  </a:lnTo>
                  <a:lnTo>
                    <a:pt x="329" y="2424"/>
                  </a:lnTo>
                  <a:lnTo>
                    <a:pt x="241" y="2454"/>
                  </a:lnTo>
                  <a:lnTo>
                    <a:pt x="256" y="2502"/>
                  </a:lnTo>
                  <a:lnTo>
                    <a:pt x="438" y="2484"/>
                  </a:lnTo>
                  <a:lnTo>
                    <a:pt x="740" y="2383"/>
                  </a:lnTo>
                  <a:lnTo>
                    <a:pt x="793" y="2341"/>
                  </a:lnTo>
                  <a:lnTo>
                    <a:pt x="799" y="2239"/>
                  </a:lnTo>
                  <a:lnTo>
                    <a:pt x="869" y="2300"/>
                  </a:lnTo>
                  <a:lnTo>
                    <a:pt x="1052" y="2218"/>
                  </a:lnTo>
                  <a:lnTo>
                    <a:pt x="1112" y="2108"/>
                  </a:lnTo>
                  <a:lnTo>
                    <a:pt x="1568" y="2064"/>
                  </a:lnTo>
                  <a:lnTo>
                    <a:pt x="1565" y="1945"/>
                  </a:lnTo>
                  <a:lnTo>
                    <a:pt x="1695" y="1571"/>
                  </a:lnTo>
                  <a:lnTo>
                    <a:pt x="1651" y="1291"/>
                  </a:lnTo>
                  <a:lnTo>
                    <a:pt x="1691" y="1163"/>
                  </a:lnTo>
                  <a:lnTo>
                    <a:pt x="1595" y="927"/>
                  </a:lnTo>
                  <a:lnTo>
                    <a:pt x="1659" y="84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7" name=""/>
            <p:cNvSpPr/>
            <p:nvPr/>
          </p:nvSpPr>
          <p:spPr>
            <a:xfrm>
              <a:off x="1512720" y="2505240"/>
              <a:ext cx="489240" cy="657000"/>
            </a:xfrm>
            <a:custGeom>
              <a:avLst/>
              <a:gdLst/>
              <a:ahLst/>
              <a:rect l="l" t="t" r="r" b="b"/>
              <a:pathLst>
                <a:path w="1695" h="2502">
                  <a:moveTo>
                    <a:pt x="1659" y="848"/>
                  </a:moveTo>
                  <a:lnTo>
                    <a:pt x="1612" y="658"/>
                  </a:lnTo>
                  <a:lnTo>
                    <a:pt x="1511" y="553"/>
                  </a:lnTo>
                  <a:lnTo>
                    <a:pt x="1292" y="603"/>
                  </a:lnTo>
                  <a:lnTo>
                    <a:pt x="1161" y="770"/>
                  </a:lnTo>
                  <a:lnTo>
                    <a:pt x="1078" y="726"/>
                  </a:lnTo>
                  <a:lnTo>
                    <a:pt x="1026" y="598"/>
                  </a:lnTo>
                  <a:lnTo>
                    <a:pt x="907" y="521"/>
                  </a:lnTo>
                  <a:lnTo>
                    <a:pt x="991" y="460"/>
                  </a:lnTo>
                  <a:lnTo>
                    <a:pt x="991" y="367"/>
                  </a:lnTo>
                  <a:lnTo>
                    <a:pt x="1065" y="358"/>
                  </a:lnTo>
                  <a:lnTo>
                    <a:pt x="1117" y="198"/>
                  </a:lnTo>
                  <a:lnTo>
                    <a:pt x="1100" y="0"/>
                  </a:lnTo>
                  <a:lnTo>
                    <a:pt x="881" y="79"/>
                  </a:lnTo>
                  <a:lnTo>
                    <a:pt x="645" y="384"/>
                  </a:lnTo>
                  <a:lnTo>
                    <a:pt x="869" y="428"/>
                  </a:lnTo>
                  <a:lnTo>
                    <a:pt x="846" y="521"/>
                  </a:lnTo>
                  <a:lnTo>
                    <a:pt x="718" y="609"/>
                  </a:lnTo>
                  <a:lnTo>
                    <a:pt x="715" y="682"/>
                  </a:lnTo>
                  <a:lnTo>
                    <a:pt x="269" y="640"/>
                  </a:lnTo>
                  <a:lnTo>
                    <a:pt x="189" y="763"/>
                  </a:lnTo>
                  <a:lnTo>
                    <a:pt x="215" y="877"/>
                  </a:lnTo>
                  <a:lnTo>
                    <a:pt x="105" y="871"/>
                  </a:lnTo>
                  <a:lnTo>
                    <a:pt x="324" y="988"/>
                  </a:lnTo>
                  <a:lnTo>
                    <a:pt x="126" y="1156"/>
                  </a:lnTo>
                  <a:lnTo>
                    <a:pt x="207" y="1303"/>
                  </a:lnTo>
                  <a:lnTo>
                    <a:pt x="569" y="1396"/>
                  </a:lnTo>
                  <a:lnTo>
                    <a:pt x="394" y="1517"/>
                  </a:lnTo>
                  <a:lnTo>
                    <a:pt x="350" y="1687"/>
                  </a:lnTo>
                  <a:lnTo>
                    <a:pt x="238" y="1796"/>
                  </a:lnTo>
                  <a:lnTo>
                    <a:pt x="473" y="1764"/>
                  </a:lnTo>
                  <a:lnTo>
                    <a:pt x="587" y="1644"/>
                  </a:lnTo>
                  <a:lnTo>
                    <a:pt x="591" y="1728"/>
                  </a:lnTo>
                  <a:lnTo>
                    <a:pt x="658" y="1751"/>
                  </a:lnTo>
                  <a:lnTo>
                    <a:pt x="303" y="1819"/>
                  </a:lnTo>
                  <a:lnTo>
                    <a:pt x="197" y="2012"/>
                  </a:lnTo>
                  <a:lnTo>
                    <a:pt x="17" y="2052"/>
                  </a:lnTo>
                  <a:lnTo>
                    <a:pt x="0" y="2112"/>
                  </a:lnTo>
                  <a:lnTo>
                    <a:pt x="193" y="2125"/>
                  </a:lnTo>
                  <a:lnTo>
                    <a:pt x="32" y="2283"/>
                  </a:lnTo>
                  <a:lnTo>
                    <a:pt x="277" y="2266"/>
                  </a:lnTo>
                  <a:lnTo>
                    <a:pt x="119" y="2424"/>
                  </a:lnTo>
                  <a:lnTo>
                    <a:pt x="335" y="2358"/>
                  </a:lnTo>
                  <a:lnTo>
                    <a:pt x="329" y="2424"/>
                  </a:lnTo>
                  <a:lnTo>
                    <a:pt x="241" y="2454"/>
                  </a:lnTo>
                  <a:lnTo>
                    <a:pt x="256" y="2502"/>
                  </a:lnTo>
                  <a:lnTo>
                    <a:pt x="438" y="2484"/>
                  </a:lnTo>
                  <a:lnTo>
                    <a:pt x="740" y="2383"/>
                  </a:lnTo>
                  <a:lnTo>
                    <a:pt x="793" y="2341"/>
                  </a:lnTo>
                  <a:lnTo>
                    <a:pt x="799" y="2239"/>
                  </a:lnTo>
                  <a:lnTo>
                    <a:pt x="869" y="2300"/>
                  </a:lnTo>
                  <a:lnTo>
                    <a:pt x="1052" y="2218"/>
                  </a:lnTo>
                  <a:lnTo>
                    <a:pt x="1112" y="2108"/>
                  </a:lnTo>
                  <a:lnTo>
                    <a:pt x="1568" y="2064"/>
                  </a:lnTo>
                  <a:lnTo>
                    <a:pt x="1565" y="1945"/>
                  </a:lnTo>
                  <a:lnTo>
                    <a:pt x="1695" y="1571"/>
                  </a:lnTo>
                  <a:lnTo>
                    <a:pt x="1651" y="1291"/>
                  </a:lnTo>
                  <a:lnTo>
                    <a:pt x="1691" y="1163"/>
                  </a:lnTo>
                  <a:lnTo>
                    <a:pt x="1595" y="927"/>
                  </a:lnTo>
                  <a:lnTo>
                    <a:pt x="1659" y="848"/>
                  </a:lnTo>
                  <a:lnTo>
                    <a:pt x="1659" y="84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5729400" y="3635280"/>
              <a:ext cx="387360" cy="447840"/>
            </a:xfrm>
            <a:custGeom>
              <a:avLst/>
              <a:gdLst/>
              <a:ahLst/>
              <a:rect l="l" t="t" r="r" b="b"/>
              <a:pathLst>
                <a:path w="1343" h="1708">
                  <a:moveTo>
                    <a:pt x="638" y="1483"/>
                  </a:moveTo>
                  <a:lnTo>
                    <a:pt x="650" y="1708"/>
                  </a:lnTo>
                  <a:lnTo>
                    <a:pt x="756" y="1696"/>
                  </a:lnTo>
                  <a:lnTo>
                    <a:pt x="782" y="1584"/>
                  </a:lnTo>
                  <a:lnTo>
                    <a:pt x="938" y="1425"/>
                  </a:lnTo>
                  <a:lnTo>
                    <a:pt x="985" y="1193"/>
                  </a:lnTo>
                  <a:lnTo>
                    <a:pt x="1341" y="1200"/>
                  </a:lnTo>
                  <a:lnTo>
                    <a:pt x="1343" y="975"/>
                  </a:lnTo>
                  <a:lnTo>
                    <a:pt x="1209" y="870"/>
                  </a:lnTo>
                  <a:lnTo>
                    <a:pt x="1154" y="649"/>
                  </a:lnTo>
                  <a:lnTo>
                    <a:pt x="1021" y="547"/>
                  </a:lnTo>
                  <a:lnTo>
                    <a:pt x="1044" y="313"/>
                  </a:lnTo>
                  <a:lnTo>
                    <a:pt x="1014" y="263"/>
                  </a:lnTo>
                  <a:lnTo>
                    <a:pt x="647" y="182"/>
                  </a:lnTo>
                  <a:lnTo>
                    <a:pt x="339" y="0"/>
                  </a:lnTo>
                  <a:lnTo>
                    <a:pt x="105" y="33"/>
                  </a:lnTo>
                  <a:lnTo>
                    <a:pt x="0" y="193"/>
                  </a:lnTo>
                  <a:lnTo>
                    <a:pt x="82" y="165"/>
                  </a:lnTo>
                  <a:lnTo>
                    <a:pt x="329" y="432"/>
                  </a:lnTo>
                  <a:lnTo>
                    <a:pt x="353" y="554"/>
                  </a:lnTo>
                  <a:lnTo>
                    <a:pt x="617" y="1004"/>
                  </a:lnTo>
                  <a:lnTo>
                    <a:pt x="638" y="148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9" name=""/>
            <p:cNvSpPr/>
            <p:nvPr/>
          </p:nvSpPr>
          <p:spPr>
            <a:xfrm>
              <a:off x="5729400" y="3635280"/>
              <a:ext cx="387360" cy="447840"/>
            </a:xfrm>
            <a:custGeom>
              <a:avLst/>
              <a:gdLst/>
              <a:ahLst/>
              <a:rect l="l" t="t" r="r" b="b"/>
              <a:pathLst>
                <a:path w="1343" h="1708">
                  <a:moveTo>
                    <a:pt x="638" y="1483"/>
                  </a:moveTo>
                  <a:lnTo>
                    <a:pt x="650" y="1708"/>
                  </a:lnTo>
                  <a:lnTo>
                    <a:pt x="756" y="1696"/>
                  </a:lnTo>
                  <a:lnTo>
                    <a:pt x="782" y="1584"/>
                  </a:lnTo>
                  <a:lnTo>
                    <a:pt x="938" y="1425"/>
                  </a:lnTo>
                  <a:lnTo>
                    <a:pt x="985" y="1193"/>
                  </a:lnTo>
                  <a:lnTo>
                    <a:pt x="1341" y="1200"/>
                  </a:lnTo>
                  <a:lnTo>
                    <a:pt x="1343" y="975"/>
                  </a:lnTo>
                  <a:lnTo>
                    <a:pt x="1209" y="870"/>
                  </a:lnTo>
                  <a:lnTo>
                    <a:pt x="1154" y="649"/>
                  </a:lnTo>
                  <a:lnTo>
                    <a:pt x="1021" y="547"/>
                  </a:lnTo>
                  <a:lnTo>
                    <a:pt x="1044" y="313"/>
                  </a:lnTo>
                  <a:lnTo>
                    <a:pt x="1014" y="263"/>
                  </a:lnTo>
                  <a:lnTo>
                    <a:pt x="647" y="182"/>
                  </a:lnTo>
                  <a:lnTo>
                    <a:pt x="339" y="0"/>
                  </a:lnTo>
                  <a:lnTo>
                    <a:pt x="105" y="33"/>
                  </a:lnTo>
                  <a:lnTo>
                    <a:pt x="0" y="193"/>
                  </a:lnTo>
                  <a:lnTo>
                    <a:pt x="82" y="165"/>
                  </a:lnTo>
                  <a:lnTo>
                    <a:pt x="329" y="432"/>
                  </a:lnTo>
                  <a:lnTo>
                    <a:pt x="353" y="554"/>
                  </a:lnTo>
                  <a:lnTo>
                    <a:pt x="617" y="1004"/>
                  </a:lnTo>
                  <a:lnTo>
                    <a:pt x="638" y="1483"/>
                  </a:lnTo>
                  <a:lnTo>
                    <a:pt x="638" y="148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0" name=""/>
            <p:cNvSpPr/>
            <p:nvPr/>
          </p:nvSpPr>
          <p:spPr>
            <a:xfrm>
              <a:off x="5006880" y="3676680"/>
              <a:ext cx="1086120" cy="690480"/>
            </a:xfrm>
            <a:custGeom>
              <a:avLst/>
              <a:gdLst/>
              <a:ahLst/>
              <a:rect l="l" t="t" r="r" b="b"/>
              <a:pathLst>
                <a:path w="3763" h="2623">
                  <a:moveTo>
                    <a:pt x="3117" y="839"/>
                  </a:moveTo>
                  <a:lnTo>
                    <a:pt x="2853" y="389"/>
                  </a:lnTo>
                  <a:lnTo>
                    <a:pt x="2829" y="267"/>
                  </a:lnTo>
                  <a:lnTo>
                    <a:pt x="2582" y="0"/>
                  </a:lnTo>
                  <a:lnTo>
                    <a:pt x="2500" y="28"/>
                  </a:lnTo>
                  <a:lnTo>
                    <a:pt x="1870" y="262"/>
                  </a:lnTo>
                  <a:lnTo>
                    <a:pt x="1718" y="152"/>
                  </a:lnTo>
                  <a:lnTo>
                    <a:pt x="1017" y="175"/>
                  </a:lnTo>
                  <a:lnTo>
                    <a:pt x="701" y="397"/>
                  </a:lnTo>
                  <a:lnTo>
                    <a:pt x="634" y="608"/>
                  </a:lnTo>
                  <a:lnTo>
                    <a:pt x="347" y="1114"/>
                  </a:lnTo>
                  <a:lnTo>
                    <a:pt x="0" y="1237"/>
                  </a:lnTo>
                  <a:lnTo>
                    <a:pt x="193" y="1399"/>
                  </a:lnTo>
                  <a:lnTo>
                    <a:pt x="333" y="1714"/>
                  </a:lnTo>
                  <a:lnTo>
                    <a:pt x="470" y="1770"/>
                  </a:lnTo>
                  <a:lnTo>
                    <a:pt x="497" y="1950"/>
                  </a:lnTo>
                  <a:lnTo>
                    <a:pt x="812" y="2113"/>
                  </a:lnTo>
                  <a:lnTo>
                    <a:pt x="896" y="2046"/>
                  </a:lnTo>
                  <a:lnTo>
                    <a:pt x="948" y="2126"/>
                  </a:lnTo>
                  <a:lnTo>
                    <a:pt x="875" y="2204"/>
                  </a:lnTo>
                  <a:lnTo>
                    <a:pt x="931" y="2323"/>
                  </a:lnTo>
                  <a:lnTo>
                    <a:pt x="998" y="2339"/>
                  </a:lnTo>
                  <a:lnTo>
                    <a:pt x="1094" y="2371"/>
                  </a:lnTo>
                  <a:lnTo>
                    <a:pt x="1045" y="2475"/>
                  </a:lnTo>
                  <a:lnTo>
                    <a:pt x="1123" y="2542"/>
                  </a:lnTo>
                  <a:lnTo>
                    <a:pt x="2088" y="2623"/>
                  </a:lnTo>
                  <a:lnTo>
                    <a:pt x="2681" y="2370"/>
                  </a:lnTo>
                  <a:lnTo>
                    <a:pt x="2827" y="2376"/>
                  </a:lnTo>
                  <a:lnTo>
                    <a:pt x="3080" y="2469"/>
                  </a:lnTo>
                  <a:lnTo>
                    <a:pt x="3229" y="2575"/>
                  </a:lnTo>
                  <a:lnTo>
                    <a:pt x="3357" y="2563"/>
                  </a:lnTo>
                  <a:lnTo>
                    <a:pt x="3355" y="2291"/>
                  </a:lnTo>
                  <a:lnTo>
                    <a:pt x="3453" y="1894"/>
                  </a:lnTo>
                  <a:lnTo>
                    <a:pt x="3509" y="1894"/>
                  </a:lnTo>
                  <a:lnTo>
                    <a:pt x="3509" y="1992"/>
                  </a:lnTo>
                  <a:lnTo>
                    <a:pt x="3416" y="2137"/>
                  </a:lnTo>
                  <a:lnTo>
                    <a:pt x="3434" y="2181"/>
                  </a:lnTo>
                  <a:lnTo>
                    <a:pt x="3692" y="1989"/>
                  </a:lnTo>
                  <a:lnTo>
                    <a:pt x="3733" y="1954"/>
                  </a:lnTo>
                  <a:lnTo>
                    <a:pt x="3763" y="1832"/>
                  </a:lnTo>
                  <a:lnTo>
                    <a:pt x="3745" y="1654"/>
                  </a:lnTo>
                  <a:lnTo>
                    <a:pt x="3643" y="1626"/>
                  </a:lnTo>
                  <a:lnTo>
                    <a:pt x="3316" y="1731"/>
                  </a:lnTo>
                  <a:lnTo>
                    <a:pt x="3225" y="1610"/>
                  </a:lnTo>
                  <a:lnTo>
                    <a:pt x="3170" y="1636"/>
                  </a:lnTo>
                  <a:lnTo>
                    <a:pt x="3150" y="1543"/>
                  </a:lnTo>
                  <a:lnTo>
                    <a:pt x="3138" y="1318"/>
                  </a:lnTo>
                  <a:lnTo>
                    <a:pt x="3117" y="83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1" name=""/>
            <p:cNvSpPr/>
            <p:nvPr/>
          </p:nvSpPr>
          <p:spPr>
            <a:xfrm>
              <a:off x="5006880" y="3676680"/>
              <a:ext cx="1086120" cy="690480"/>
            </a:xfrm>
            <a:custGeom>
              <a:avLst/>
              <a:gdLst/>
              <a:ahLst/>
              <a:rect l="l" t="t" r="r" b="b"/>
              <a:pathLst>
                <a:path w="3763" h="2623">
                  <a:moveTo>
                    <a:pt x="3117" y="839"/>
                  </a:moveTo>
                  <a:lnTo>
                    <a:pt x="2853" y="389"/>
                  </a:lnTo>
                  <a:lnTo>
                    <a:pt x="2829" y="267"/>
                  </a:lnTo>
                  <a:lnTo>
                    <a:pt x="2582" y="0"/>
                  </a:lnTo>
                  <a:lnTo>
                    <a:pt x="2500" y="28"/>
                  </a:lnTo>
                  <a:lnTo>
                    <a:pt x="1870" y="262"/>
                  </a:lnTo>
                  <a:lnTo>
                    <a:pt x="1718" y="152"/>
                  </a:lnTo>
                  <a:lnTo>
                    <a:pt x="1017" y="175"/>
                  </a:lnTo>
                  <a:lnTo>
                    <a:pt x="701" y="397"/>
                  </a:lnTo>
                  <a:lnTo>
                    <a:pt x="634" y="608"/>
                  </a:lnTo>
                  <a:lnTo>
                    <a:pt x="347" y="1114"/>
                  </a:lnTo>
                  <a:lnTo>
                    <a:pt x="0" y="1237"/>
                  </a:lnTo>
                  <a:lnTo>
                    <a:pt x="193" y="1399"/>
                  </a:lnTo>
                  <a:lnTo>
                    <a:pt x="333" y="1714"/>
                  </a:lnTo>
                  <a:lnTo>
                    <a:pt x="470" y="1770"/>
                  </a:lnTo>
                  <a:lnTo>
                    <a:pt x="497" y="1950"/>
                  </a:lnTo>
                  <a:lnTo>
                    <a:pt x="812" y="2113"/>
                  </a:lnTo>
                  <a:lnTo>
                    <a:pt x="896" y="2046"/>
                  </a:lnTo>
                  <a:lnTo>
                    <a:pt x="948" y="2126"/>
                  </a:lnTo>
                  <a:lnTo>
                    <a:pt x="875" y="2204"/>
                  </a:lnTo>
                  <a:lnTo>
                    <a:pt x="931" y="2323"/>
                  </a:lnTo>
                  <a:lnTo>
                    <a:pt x="998" y="2339"/>
                  </a:lnTo>
                  <a:lnTo>
                    <a:pt x="1094" y="2371"/>
                  </a:lnTo>
                  <a:lnTo>
                    <a:pt x="1045" y="2475"/>
                  </a:lnTo>
                  <a:lnTo>
                    <a:pt x="1123" y="2542"/>
                  </a:lnTo>
                  <a:lnTo>
                    <a:pt x="2088" y="2623"/>
                  </a:lnTo>
                  <a:lnTo>
                    <a:pt x="2681" y="2370"/>
                  </a:lnTo>
                  <a:lnTo>
                    <a:pt x="2827" y="2376"/>
                  </a:lnTo>
                  <a:lnTo>
                    <a:pt x="3080" y="2469"/>
                  </a:lnTo>
                  <a:lnTo>
                    <a:pt x="3229" y="2575"/>
                  </a:lnTo>
                  <a:lnTo>
                    <a:pt x="3357" y="2563"/>
                  </a:lnTo>
                  <a:lnTo>
                    <a:pt x="3355" y="2291"/>
                  </a:lnTo>
                  <a:lnTo>
                    <a:pt x="3453" y="1894"/>
                  </a:lnTo>
                  <a:lnTo>
                    <a:pt x="3509" y="1894"/>
                  </a:lnTo>
                  <a:lnTo>
                    <a:pt x="3509" y="1992"/>
                  </a:lnTo>
                  <a:lnTo>
                    <a:pt x="3416" y="2137"/>
                  </a:lnTo>
                  <a:lnTo>
                    <a:pt x="3434" y="2181"/>
                  </a:lnTo>
                  <a:lnTo>
                    <a:pt x="3692" y="1989"/>
                  </a:lnTo>
                  <a:lnTo>
                    <a:pt x="3733" y="1954"/>
                  </a:lnTo>
                  <a:lnTo>
                    <a:pt x="3763" y="1832"/>
                  </a:lnTo>
                  <a:lnTo>
                    <a:pt x="3745" y="1654"/>
                  </a:lnTo>
                  <a:lnTo>
                    <a:pt x="3643" y="1626"/>
                  </a:lnTo>
                  <a:lnTo>
                    <a:pt x="3316" y="1731"/>
                  </a:lnTo>
                  <a:lnTo>
                    <a:pt x="3225" y="1610"/>
                  </a:lnTo>
                  <a:lnTo>
                    <a:pt x="3170" y="1636"/>
                  </a:lnTo>
                  <a:lnTo>
                    <a:pt x="3150" y="1543"/>
                  </a:lnTo>
                  <a:lnTo>
                    <a:pt x="3138" y="1318"/>
                  </a:lnTo>
                  <a:lnTo>
                    <a:pt x="3117" y="839"/>
                  </a:lnTo>
                  <a:lnTo>
                    <a:pt x="3117" y="839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2" name=""/>
            <p:cNvSpPr/>
            <p:nvPr/>
          </p:nvSpPr>
          <p:spPr>
            <a:xfrm>
              <a:off x="1776240" y="2489040"/>
              <a:ext cx="292320" cy="238320"/>
            </a:xfrm>
            <a:custGeom>
              <a:avLst/>
              <a:gdLst/>
              <a:ahLst/>
              <a:rect l="l" t="t" r="r" b="b"/>
              <a:pathLst>
                <a:path w="1015" h="908">
                  <a:moveTo>
                    <a:pt x="752" y="908"/>
                  </a:moveTo>
                  <a:lnTo>
                    <a:pt x="851" y="848"/>
                  </a:lnTo>
                  <a:lnTo>
                    <a:pt x="867" y="773"/>
                  </a:lnTo>
                  <a:lnTo>
                    <a:pt x="960" y="750"/>
                  </a:lnTo>
                  <a:lnTo>
                    <a:pt x="1000" y="703"/>
                  </a:lnTo>
                  <a:lnTo>
                    <a:pt x="945" y="564"/>
                  </a:lnTo>
                  <a:lnTo>
                    <a:pt x="1004" y="652"/>
                  </a:lnTo>
                  <a:lnTo>
                    <a:pt x="1015" y="567"/>
                  </a:lnTo>
                  <a:lnTo>
                    <a:pt x="945" y="465"/>
                  </a:lnTo>
                  <a:lnTo>
                    <a:pt x="846" y="485"/>
                  </a:lnTo>
                  <a:lnTo>
                    <a:pt x="883" y="410"/>
                  </a:lnTo>
                  <a:lnTo>
                    <a:pt x="880" y="279"/>
                  </a:lnTo>
                  <a:lnTo>
                    <a:pt x="767" y="112"/>
                  </a:lnTo>
                  <a:lnTo>
                    <a:pt x="644" y="71"/>
                  </a:lnTo>
                  <a:lnTo>
                    <a:pt x="368" y="191"/>
                  </a:lnTo>
                  <a:lnTo>
                    <a:pt x="353" y="165"/>
                  </a:lnTo>
                  <a:lnTo>
                    <a:pt x="429" y="74"/>
                  </a:lnTo>
                  <a:lnTo>
                    <a:pt x="353" y="8"/>
                  </a:lnTo>
                  <a:lnTo>
                    <a:pt x="288" y="0"/>
                  </a:lnTo>
                  <a:lnTo>
                    <a:pt x="246" y="95"/>
                  </a:lnTo>
                  <a:lnTo>
                    <a:pt x="241" y="240"/>
                  </a:lnTo>
                  <a:lnTo>
                    <a:pt x="210" y="258"/>
                  </a:lnTo>
                  <a:lnTo>
                    <a:pt x="158" y="418"/>
                  </a:lnTo>
                  <a:lnTo>
                    <a:pt x="84" y="427"/>
                  </a:lnTo>
                  <a:lnTo>
                    <a:pt x="84" y="520"/>
                  </a:lnTo>
                  <a:lnTo>
                    <a:pt x="0" y="581"/>
                  </a:lnTo>
                  <a:lnTo>
                    <a:pt x="119" y="658"/>
                  </a:lnTo>
                  <a:lnTo>
                    <a:pt x="171" y="786"/>
                  </a:lnTo>
                  <a:lnTo>
                    <a:pt x="254" y="830"/>
                  </a:lnTo>
                  <a:lnTo>
                    <a:pt x="385" y="663"/>
                  </a:lnTo>
                  <a:lnTo>
                    <a:pt x="604" y="613"/>
                  </a:lnTo>
                  <a:lnTo>
                    <a:pt x="705" y="718"/>
                  </a:lnTo>
                  <a:lnTo>
                    <a:pt x="752" y="90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3" name=""/>
            <p:cNvSpPr/>
            <p:nvPr/>
          </p:nvSpPr>
          <p:spPr>
            <a:xfrm>
              <a:off x="1776240" y="2489040"/>
              <a:ext cx="292320" cy="238320"/>
            </a:xfrm>
            <a:custGeom>
              <a:avLst/>
              <a:gdLst/>
              <a:ahLst/>
              <a:rect l="l" t="t" r="r" b="b"/>
              <a:pathLst>
                <a:path w="1015" h="908">
                  <a:moveTo>
                    <a:pt x="752" y="908"/>
                  </a:moveTo>
                  <a:lnTo>
                    <a:pt x="851" y="848"/>
                  </a:lnTo>
                  <a:lnTo>
                    <a:pt x="867" y="773"/>
                  </a:lnTo>
                  <a:lnTo>
                    <a:pt x="960" y="750"/>
                  </a:lnTo>
                  <a:lnTo>
                    <a:pt x="1000" y="703"/>
                  </a:lnTo>
                  <a:lnTo>
                    <a:pt x="945" y="564"/>
                  </a:lnTo>
                  <a:lnTo>
                    <a:pt x="1004" y="652"/>
                  </a:lnTo>
                  <a:lnTo>
                    <a:pt x="1015" y="567"/>
                  </a:lnTo>
                  <a:lnTo>
                    <a:pt x="945" y="465"/>
                  </a:lnTo>
                  <a:lnTo>
                    <a:pt x="846" y="485"/>
                  </a:lnTo>
                  <a:lnTo>
                    <a:pt x="883" y="410"/>
                  </a:lnTo>
                  <a:lnTo>
                    <a:pt x="880" y="279"/>
                  </a:lnTo>
                  <a:lnTo>
                    <a:pt x="767" y="112"/>
                  </a:lnTo>
                  <a:lnTo>
                    <a:pt x="644" y="71"/>
                  </a:lnTo>
                  <a:lnTo>
                    <a:pt x="368" y="191"/>
                  </a:lnTo>
                  <a:lnTo>
                    <a:pt x="353" y="165"/>
                  </a:lnTo>
                  <a:lnTo>
                    <a:pt x="429" y="74"/>
                  </a:lnTo>
                  <a:lnTo>
                    <a:pt x="353" y="8"/>
                  </a:lnTo>
                  <a:lnTo>
                    <a:pt x="288" y="0"/>
                  </a:lnTo>
                  <a:lnTo>
                    <a:pt x="246" y="95"/>
                  </a:lnTo>
                  <a:lnTo>
                    <a:pt x="241" y="240"/>
                  </a:lnTo>
                  <a:lnTo>
                    <a:pt x="210" y="258"/>
                  </a:lnTo>
                  <a:lnTo>
                    <a:pt x="158" y="418"/>
                  </a:lnTo>
                  <a:lnTo>
                    <a:pt x="84" y="427"/>
                  </a:lnTo>
                  <a:lnTo>
                    <a:pt x="84" y="520"/>
                  </a:lnTo>
                  <a:lnTo>
                    <a:pt x="0" y="581"/>
                  </a:lnTo>
                  <a:lnTo>
                    <a:pt x="119" y="658"/>
                  </a:lnTo>
                  <a:lnTo>
                    <a:pt x="171" y="786"/>
                  </a:lnTo>
                  <a:lnTo>
                    <a:pt x="254" y="830"/>
                  </a:lnTo>
                  <a:lnTo>
                    <a:pt x="385" y="663"/>
                  </a:lnTo>
                  <a:lnTo>
                    <a:pt x="604" y="613"/>
                  </a:lnTo>
                  <a:lnTo>
                    <a:pt x="705" y="718"/>
                  </a:lnTo>
                  <a:lnTo>
                    <a:pt x="752" y="908"/>
                  </a:lnTo>
                  <a:lnTo>
                    <a:pt x="752" y="90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4" name=""/>
            <p:cNvSpPr/>
            <p:nvPr/>
          </p:nvSpPr>
          <p:spPr>
            <a:xfrm>
              <a:off x="5657760" y="4954680"/>
              <a:ext cx="87480" cy="54000"/>
            </a:xfrm>
            <a:custGeom>
              <a:avLst/>
              <a:gdLst/>
              <a:ahLst/>
              <a:rect l="l" t="t" r="r" b="b"/>
              <a:pathLst>
                <a:path w="307" h="203">
                  <a:moveTo>
                    <a:pt x="261" y="193"/>
                  </a:moveTo>
                  <a:lnTo>
                    <a:pt x="307" y="203"/>
                  </a:lnTo>
                  <a:lnTo>
                    <a:pt x="196" y="0"/>
                  </a:lnTo>
                  <a:lnTo>
                    <a:pt x="18" y="83"/>
                  </a:lnTo>
                  <a:lnTo>
                    <a:pt x="0" y="149"/>
                  </a:lnTo>
                  <a:lnTo>
                    <a:pt x="149" y="123"/>
                  </a:lnTo>
                  <a:lnTo>
                    <a:pt x="112" y="198"/>
                  </a:lnTo>
                  <a:lnTo>
                    <a:pt x="261" y="19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5" name=""/>
            <p:cNvSpPr/>
            <p:nvPr/>
          </p:nvSpPr>
          <p:spPr>
            <a:xfrm>
              <a:off x="5657760" y="5065560"/>
              <a:ext cx="28800" cy="51120"/>
            </a:xfrm>
            <a:custGeom>
              <a:avLst/>
              <a:gdLst/>
              <a:ahLst/>
              <a:rect l="l" t="t" r="r" b="b"/>
              <a:pathLst>
                <a:path w="101" h="201">
                  <a:moveTo>
                    <a:pt x="36" y="201"/>
                  </a:moveTo>
                  <a:lnTo>
                    <a:pt x="83" y="170"/>
                  </a:lnTo>
                  <a:lnTo>
                    <a:pt x="101" y="38"/>
                  </a:lnTo>
                  <a:lnTo>
                    <a:pt x="0" y="0"/>
                  </a:lnTo>
                  <a:lnTo>
                    <a:pt x="36" y="201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5875200" y="5351400"/>
              <a:ext cx="60480" cy="68400"/>
            </a:xfrm>
            <a:custGeom>
              <a:avLst/>
              <a:gdLst/>
              <a:ahLst/>
              <a:rect l="l" t="t" r="r" b="b"/>
              <a:pathLst>
                <a:path w="214" h="257">
                  <a:moveTo>
                    <a:pt x="128" y="187"/>
                  </a:moveTo>
                  <a:lnTo>
                    <a:pt x="214" y="0"/>
                  </a:lnTo>
                  <a:lnTo>
                    <a:pt x="5" y="134"/>
                  </a:lnTo>
                  <a:lnTo>
                    <a:pt x="0" y="257"/>
                  </a:lnTo>
                  <a:lnTo>
                    <a:pt x="128" y="18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7" name=""/>
            <p:cNvSpPr/>
            <p:nvPr/>
          </p:nvSpPr>
          <p:spPr>
            <a:xfrm>
              <a:off x="5875200" y="5351400"/>
              <a:ext cx="60480" cy="68400"/>
            </a:xfrm>
            <a:custGeom>
              <a:avLst/>
              <a:gdLst/>
              <a:ahLst/>
              <a:rect l="l" t="t" r="r" b="b"/>
              <a:pathLst>
                <a:path w="214" h="257">
                  <a:moveTo>
                    <a:pt x="128" y="187"/>
                  </a:moveTo>
                  <a:lnTo>
                    <a:pt x="214" y="0"/>
                  </a:lnTo>
                  <a:lnTo>
                    <a:pt x="5" y="134"/>
                  </a:lnTo>
                  <a:lnTo>
                    <a:pt x="0" y="257"/>
                  </a:lnTo>
                  <a:lnTo>
                    <a:pt x="128" y="187"/>
                  </a:lnTo>
                  <a:lnTo>
                    <a:pt x="128" y="18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8" name=""/>
            <p:cNvSpPr/>
            <p:nvPr/>
          </p:nvSpPr>
          <p:spPr>
            <a:xfrm>
              <a:off x="5502240" y="4773600"/>
              <a:ext cx="31680" cy="23760"/>
            </a:xfrm>
            <a:custGeom>
              <a:avLst/>
              <a:gdLst/>
              <a:ahLst/>
              <a:rect l="l" t="t" r="r" b="b"/>
              <a:pathLst>
                <a:path w="118" h="87">
                  <a:moveTo>
                    <a:pt x="77" y="87"/>
                  </a:moveTo>
                  <a:lnTo>
                    <a:pt x="118" y="69"/>
                  </a:lnTo>
                  <a:lnTo>
                    <a:pt x="96" y="0"/>
                  </a:lnTo>
                  <a:lnTo>
                    <a:pt x="0" y="48"/>
                  </a:lnTo>
                  <a:lnTo>
                    <a:pt x="77" y="8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9" name=""/>
            <p:cNvSpPr/>
            <p:nvPr/>
          </p:nvSpPr>
          <p:spPr>
            <a:xfrm>
              <a:off x="5557680" y="4883040"/>
              <a:ext cx="41400" cy="23760"/>
            </a:xfrm>
            <a:custGeom>
              <a:avLst/>
              <a:gdLst/>
              <a:ahLst/>
              <a:rect l="l" t="t" r="r" b="b"/>
              <a:pathLst>
                <a:path w="137" h="91">
                  <a:moveTo>
                    <a:pt x="137" y="31"/>
                  </a:moveTo>
                  <a:lnTo>
                    <a:pt x="118" y="0"/>
                  </a:lnTo>
                  <a:lnTo>
                    <a:pt x="18" y="10"/>
                  </a:lnTo>
                  <a:lnTo>
                    <a:pt x="0" y="80"/>
                  </a:lnTo>
                  <a:lnTo>
                    <a:pt x="100" y="91"/>
                  </a:lnTo>
                  <a:lnTo>
                    <a:pt x="137" y="31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0" name=""/>
            <p:cNvSpPr/>
            <p:nvPr/>
          </p:nvSpPr>
          <p:spPr>
            <a:xfrm>
              <a:off x="5391000" y="5459400"/>
              <a:ext cx="312840" cy="92160"/>
            </a:xfrm>
            <a:custGeom>
              <a:avLst/>
              <a:gdLst/>
              <a:ahLst/>
              <a:rect l="l" t="t" r="r" b="b"/>
              <a:pathLst>
                <a:path w="1091" h="352">
                  <a:moveTo>
                    <a:pt x="604" y="119"/>
                  </a:moveTo>
                  <a:lnTo>
                    <a:pt x="329" y="133"/>
                  </a:lnTo>
                  <a:lnTo>
                    <a:pt x="240" y="89"/>
                  </a:lnTo>
                  <a:lnTo>
                    <a:pt x="228" y="11"/>
                  </a:lnTo>
                  <a:lnTo>
                    <a:pt x="184" y="49"/>
                  </a:lnTo>
                  <a:lnTo>
                    <a:pt x="77" y="0"/>
                  </a:lnTo>
                  <a:lnTo>
                    <a:pt x="61" y="58"/>
                  </a:lnTo>
                  <a:lnTo>
                    <a:pt x="21" y="45"/>
                  </a:lnTo>
                  <a:lnTo>
                    <a:pt x="0" y="206"/>
                  </a:lnTo>
                  <a:lnTo>
                    <a:pt x="366" y="224"/>
                  </a:lnTo>
                  <a:lnTo>
                    <a:pt x="503" y="352"/>
                  </a:lnTo>
                  <a:lnTo>
                    <a:pt x="963" y="285"/>
                  </a:lnTo>
                  <a:lnTo>
                    <a:pt x="1036" y="320"/>
                  </a:lnTo>
                  <a:lnTo>
                    <a:pt x="1091" y="175"/>
                  </a:lnTo>
                  <a:lnTo>
                    <a:pt x="949" y="227"/>
                  </a:lnTo>
                  <a:lnTo>
                    <a:pt x="853" y="149"/>
                  </a:lnTo>
                  <a:lnTo>
                    <a:pt x="604" y="11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1" name=""/>
            <p:cNvSpPr/>
            <p:nvPr/>
          </p:nvSpPr>
          <p:spPr>
            <a:xfrm>
              <a:off x="5524560" y="5154480"/>
              <a:ext cx="27000" cy="39960"/>
            </a:xfrm>
            <a:custGeom>
              <a:avLst/>
              <a:gdLst/>
              <a:ahLst/>
              <a:rect l="l" t="t" r="r" b="b"/>
              <a:pathLst>
                <a:path w="102" h="157">
                  <a:moveTo>
                    <a:pt x="92" y="157"/>
                  </a:moveTo>
                  <a:lnTo>
                    <a:pt x="102" y="47"/>
                  </a:lnTo>
                  <a:lnTo>
                    <a:pt x="0" y="0"/>
                  </a:lnTo>
                  <a:lnTo>
                    <a:pt x="92" y="15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2" name=""/>
            <p:cNvSpPr/>
            <p:nvPr/>
          </p:nvSpPr>
          <p:spPr>
            <a:xfrm>
              <a:off x="5600880" y="5259240"/>
              <a:ext cx="21960" cy="32040"/>
            </a:xfrm>
            <a:custGeom>
              <a:avLst/>
              <a:gdLst/>
              <a:ahLst/>
              <a:rect l="l" t="t" r="r" b="b"/>
              <a:pathLst>
                <a:path w="81" h="117">
                  <a:moveTo>
                    <a:pt x="19" y="117"/>
                  </a:moveTo>
                  <a:lnTo>
                    <a:pt x="66" y="114"/>
                  </a:lnTo>
                  <a:lnTo>
                    <a:pt x="81" y="0"/>
                  </a:lnTo>
                  <a:lnTo>
                    <a:pt x="0" y="49"/>
                  </a:lnTo>
                  <a:lnTo>
                    <a:pt x="19" y="117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3" name=""/>
            <p:cNvSpPr/>
            <p:nvPr/>
          </p:nvSpPr>
          <p:spPr>
            <a:xfrm>
              <a:off x="5600880" y="5259240"/>
              <a:ext cx="21960" cy="32040"/>
            </a:xfrm>
            <a:custGeom>
              <a:avLst/>
              <a:gdLst/>
              <a:ahLst/>
              <a:rect l="l" t="t" r="r" b="b"/>
              <a:pathLst>
                <a:path w="81" h="117">
                  <a:moveTo>
                    <a:pt x="19" y="117"/>
                  </a:moveTo>
                  <a:lnTo>
                    <a:pt x="66" y="114"/>
                  </a:lnTo>
                  <a:lnTo>
                    <a:pt x="81" y="0"/>
                  </a:lnTo>
                  <a:lnTo>
                    <a:pt x="0" y="49"/>
                  </a:lnTo>
                  <a:lnTo>
                    <a:pt x="19" y="117"/>
                  </a:lnTo>
                  <a:lnTo>
                    <a:pt x="19" y="117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4760" bIns="-14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5114880" y="5108400"/>
              <a:ext cx="265320" cy="247680"/>
            </a:xfrm>
            <a:custGeom>
              <a:avLst/>
              <a:gdLst/>
              <a:ahLst/>
              <a:rect l="l" t="t" r="r" b="b"/>
              <a:pathLst>
                <a:path w="927" h="945">
                  <a:moveTo>
                    <a:pt x="358" y="0"/>
                  </a:moveTo>
                  <a:lnTo>
                    <a:pt x="157" y="84"/>
                  </a:lnTo>
                  <a:lnTo>
                    <a:pt x="99" y="62"/>
                  </a:lnTo>
                  <a:lnTo>
                    <a:pt x="0" y="262"/>
                  </a:lnTo>
                  <a:lnTo>
                    <a:pt x="209" y="504"/>
                  </a:lnTo>
                  <a:lnTo>
                    <a:pt x="193" y="717"/>
                  </a:lnTo>
                  <a:lnTo>
                    <a:pt x="288" y="783"/>
                  </a:lnTo>
                  <a:lnTo>
                    <a:pt x="355" y="644"/>
                  </a:lnTo>
                  <a:lnTo>
                    <a:pt x="441" y="743"/>
                  </a:lnTo>
                  <a:lnTo>
                    <a:pt x="485" y="941"/>
                  </a:lnTo>
                  <a:lnTo>
                    <a:pt x="521" y="945"/>
                  </a:lnTo>
                  <a:lnTo>
                    <a:pt x="551" y="801"/>
                  </a:lnTo>
                  <a:lnTo>
                    <a:pt x="618" y="772"/>
                  </a:lnTo>
                  <a:lnTo>
                    <a:pt x="778" y="932"/>
                  </a:lnTo>
                  <a:lnTo>
                    <a:pt x="712" y="556"/>
                  </a:lnTo>
                  <a:lnTo>
                    <a:pt x="639" y="389"/>
                  </a:lnTo>
                  <a:lnTo>
                    <a:pt x="784" y="516"/>
                  </a:lnTo>
                  <a:lnTo>
                    <a:pt x="927" y="454"/>
                  </a:lnTo>
                  <a:lnTo>
                    <a:pt x="915" y="404"/>
                  </a:lnTo>
                  <a:lnTo>
                    <a:pt x="827" y="344"/>
                  </a:lnTo>
                  <a:lnTo>
                    <a:pt x="778" y="180"/>
                  </a:lnTo>
                  <a:lnTo>
                    <a:pt x="712" y="145"/>
                  </a:lnTo>
                  <a:lnTo>
                    <a:pt x="358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5" name=""/>
            <p:cNvSpPr/>
            <p:nvPr/>
          </p:nvSpPr>
          <p:spPr>
            <a:xfrm>
              <a:off x="5024520" y="5097600"/>
              <a:ext cx="47520" cy="44280"/>
            </a:xfrm>
            <a:custGeom>
              <a:avLst/>
              <a:gdLst/>
              <a:ahLst/>
              <a:rect l="l" t="t" r="r" b="b"/>
              <a:pathLst>
                <a:path w="164" h="169">
                  <a:moveTo>
                    <a:pt x="149" y="169"/>
                  </a:moveTo>
                  <a:lnTo>
                    <a:pt x="164" y="109"/>
                  </a:lnTo>
                  <a:lnTo>
                    <a:pt x="96" y="0"/>
                  </a:lnTo>
                  <a:lnTo>
                    <a:pt x="0" y="78"/>
                  </a:lnTo>
                  <a:lnTo>
                    <a:pt x="149" y="16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6" name=""/>
            <p:cNvSpPr/>
            <p:nvPr/>
          </p:nvSpPr>
          <p:spPr>
            <a:xfrm>
              <a:off x="5321160" y="5011560"/>
              <a:ext cx="190800" cy="146160"/>
            </a:xfrm>
            <a:custGeom>
              <a:avLst/>
              <a:gdLst/>
              <a:ahLst/>
              <a:rect l="l" t="t" r="r" b="b"/>
              <a:pathLst>
                <a:path w="653" h="548">
                  <a:moveTo>
                    <a:pt x="639" y="482"/>
                  </a:moveTo>
                  <a:lnTo>
                    <a:pt x="653" y="441"/>
                  </a:lnTo>
                  <a:lnTo>
                    <a:pt x="539" y="407"/>
                  </a:lnTo>
                  <a:lnTo>
                    <a:pt x="455" y="198"/>
                  </a:lnTo>
                  <a:lnTo>
                    <a:pt x="271" y="141"/>
                  </a:lnTo>
                  <a:lnTo>
                    <a:pt x="145" y="0"/>
                  </a:lnTo>
                  <a:lnTo>
                    <a:pt x="0" y="97"/>
                  </a:lnTo>
                  <a:lnTo>
                    <a:pt x="75" y="97"/>
                  </a:lnTo>
                  <a:lnTo>
                    <a:pt x="242" y="284"/>
                  </a:lnTo>
                  <a:lnTo>
                    <a:pt x="464" y="389"/>
                  </a:lnTo>
                  <a:lnTo>
                    <a:pt x="547" y="535"/>
                  </a:lnTo>
                  <a:lnTo>
                    <a:pt x="639" y="548"/>
                  </a:lnTo>
                  <a:lnTo>
                    <a:pt x="639" y="48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7" name=""/>
            <p:cNvSpPr/>
            <p:nvPr/>
          </p:nvSpPr>
          <p:spPr>
            <a:xfrm>
              <a:off x="4943520" y="4916520"/>
              <a:ext cx="44280" cy="47520"/>
            </a:xfrm>
            <a:custGeom>
              <a:avLst/>
              <a:gdLst/>
              <a:ahLst/>
              <a:rect l="l" t="t" r="r" b="b"/>
              <a:pathLst>
                <a:path w="157" h="178">
                  <a:moveTo>
                    <a:pt x="157" y="178"/>
                  </a:moveTo>
                  <a:lnTo>
                    <a:pt x="95" y="17"/>
                  </a:lnTo>
                  <a:lnTo>
                    <a:pt x="0" y="0"/>
                  </a:lnTo>
                  <a:lnTo>
                    <a:pt x="65" y="131"/>
                  </a:lnTo>
                  <a:lnTo>
                    <a:pt x="157" y="17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8" name=""/>
            <p:cNvSpPr/>
            <p:nvPr/>
          </p:nvSpPr>
          <p:spPr>
            <a:xfrm>
              <a:off x="4341960" y="4138560"/>
              <a:ext cx="34920" cy="38160"/>
            </a:xfrm>
            <a:custGeom>
              <a:avLst/>
              <a:gdLst/>
              <a:ahLst/>
              <a:rect l="l" t="t" r="r" b="b"/>
              <a:pathLst>
                <a:path w="118" h="141">
                  <a:moveTo>
                    <a:pt x="35" y="0"/>
                  </a:moveTo>
                  <a:lnTo>
                    <a:pt x="118" y="141"/>
                  </a:lnTo>
                  <a:lnTo>
                    <a:pt x="0" y="91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9" name=""/>
            <p:cNvSpPr/>
            <p:nvPr/>
          </p:nvSpPr>
          <p:spPr>
            <a:xfrm>
              <a:off x="4325760" y="4151160"/>
              <a:ext cx="20880" cy="69840"/>
            </a:xfrm>
            <a:custGeom>
              <a:avLst/>
              <a:gdLst/>
              <a:ahLst/>
              <a:rect l="l" t="t" r="r" b="b"/>
              <a:pathLst>
                <a:path w="70" h="266">
                  <a:moveTo>
                    <a:pt x="9" y="0"/>
                  </a:moveTo>
                  <a:lnTo>
                    <a:pt x="70" y="266"/>
                  </a:lnTo>
                  <a:lnTo>
                    <a:pt x="0" y="153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0" name=""/>
            <p:cNvSpPr/>
            <p:nvPr/>
          </p:nvSpPr>
          <p:spPr>
            <a:xfrm>
              <a:off x="4570560" y="4405320"/>
              <a:ext cx="47520" cy="19080"/>
            </a:xfrm>
            <a:custGeom>
              <a:avLst/>
              <a:gdLst/>
              <a:ahLst/>
              <a:rect l="l" t="t" r="r" b="b"/>
              <a:pathLst>
                <a:path w="174" h="70">
                  <a:moveTo>
                    <a:pt x="0" y="0"/>
                  </a:moveTo>
                  <a:lnTo>
                    <a:pt x="174" y="44"/>
                  </a:lnTo>
                  <a:lnTo>
                    <a:pt x="163" y="70"/>
                  </a:lnTo>
                  <a:lnTo>
                    <a:pt x="16" y="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1" name=""/>
            <p:cNvSpPr/>
            <p:nvPr/>
          </p:nvSpPr>
          <p:spPr>
            <a:xfrm>
              <a:off x="4121280" y="5108400"/>
              <a:ext cx="360360" cy="209880"/>
            </a:xfrm>
            <a:custGeom>
              <a:avLst/>
              <a:gdLst/>
              <a:ahLst/>
              <a:rect l="l" t="t" r="r" b="b"/>
              <a:pathLst>
                <a:path w="1245" h="800">
                  <a:moveTo>
                    <a:pt x="1245" y="0"/>
                  </a:moveTo>
                  <a:lnTo>
                    <a:pt x="1038" y="437"/>
                  </a:lnTo>
                  <a:lnTo>
                    <a:pt x="1104" y="630"/>
                  </a:lnTo>
                  <a:lnTo>
                    <a:pt x="1052" y="800"/>
                  </a:lnTo>
                  <a:lnTo>
                    <a:pt x="859" y="779"/>
                  </a:lnTo>
                  <a:lnTo>
                    <a:pt x="718" y="638"/>
                  </a:lnTo>
                  <a:lnTo>
                    <a:pt x="61" y="345"/>
                  </a:lnTo>
                  <a:lnTo>
                    <a:pt x="0" y="193"/>
                  </a:lnTo>
                  <a:lnTo>
                    <a:pt x="76" y="61"/>
                  </a:lnTo>
                  <a:lnTo>
                    <a:pt x="142" y="109"/>
                  </a:lnTo>
                  <a:lnTo>
                    <a:pt x="303" y="40"/>
                  </a:lnTo>
                  <a:lnTo>
                    <a:pt x="483" y="163"/>
                  </a:lnTo>
                  <a:lnTo>
                    <a:pt x="1245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2" name=""/>
            <p:cNvSpPr/>
            <p:nvPr/>
          </p:nvSpPr>
          <p:spPr>
            <a:xfrm>
              <a:off x="4121280" y="5108400"/>
              <a:ext cx="360360" cy="209880"/>
            </a:xfrm>
            <a:custGeom>
              <a:avLst/>
              <a:gdLst/>
              <a:ahLst/>
              <a:rect l="l" t="t" r="r" b="b"/>
              <a:pathLst>
                <a:path w="1245" h="800">
                  <a:moveTo>
                    <a:pt x="1245" y="0"/>
                  </a:moveTo>
                  <a:lnTo>
                    <a:pt x="1038" y="437"/>
                  </a:lnTo>
                  <a:lnTo>
                    <a:pt x="1104" y="630"/>
                  </a:lnTo>
                  <a:lnTo>
                    <a:pt x="1052" y="800"/>
                  </a:lnTo>
                  <a:lnTo>
                    <a:pt x="859" y="779"/>
                  </a:lnTo>
                  <a:lnTo>
                    <a:pt x="718" y="638"/>
                  </a:lnTo>
                  <a:lnTo>
                    <a:pt x="61" y="345"/>
                  </a:lnTo>
                  <a:lnTo>
                    <a:pt x="0" y="193"/>
                  </a:lnTo>
                  <a:lnTo>
                    <a:pt x="76" y="61"/>
                  </a:lnTo>
                  <a:lnTo>
                    <a:pt x="142" y="109"/>
                  </a:lnTo>
                  <a:lnTo>
                    <a:pt x="303" y="40"/>
                  </a:lnTo>
                  <a:lnTo>
                    <a:pt x="483" y="163"/>
                  </a:lnTo>
                  <a:lnTo>
                    <a:pt x="1245" y="0"/>
                  </a:lnTo>
                  <a:lnTo>
                    <a:pt x="1245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3" name=""/>
            <p:cNvSpPr/>
            <p:nvPr/>
          </p:nvSpPr>
          <p:spPr>
            <a:xfrm>
              <a:off x="3630600" y="4700520"/>
              <a:ext cx="169920" cy="330120"/>
            </a:xfrm>
            <a:custGeom>
              <a:avLst/>
              <a:gdLst/>
              <a:ahLst/>
              <a:rect l="l" t="t" r="r" b="b"/>
              <a:pathLst>
                <a:path w="584" h="1250">
                  <a:moveTo>
                    <a:pt x="368" y="0"/>
                  </a:moveTo>
                  <a:lnTo>
                    <a:pt x="503" y="84"/>
                  </a:lnTo>
                  <a:lnTo>
                    <a:pt x="584" y="311"/>
                  </a:lnTo>
                  <a:lnTo>
                    <a:pt x="573" y="994"/>
                  </a:lnTo>
                  <a:lnTo>
                    <a:pt x="508" y="1110"/>
                  </a:lnTo>
                  <a:lnTo>
                    <a:pt x="412" y="1086"/>
                  </a:lnTo>
                  <a:lnTo>
                    <a:pt x="342" y="1191"/>
                  </a:lnTo>
                  <a:lnTo>
                    <a:pt x="224" y="1250"/>
                  </a:lnTo>
                  <a:lnTo>
                    <a:pt x="97" y="1041"/>
                  </a:lnTo>
                  <a:lnTo>
                    <a:pt x="80" y="940"/>
                  </a:lnTo>
                  <a:lnTo>
                    <a:pt x="132" y="721"/>
                  </a:lnTo>
                  <a:lnTo>
                    <a:pt x="93" y="446"/>
                  </a:lnTo>
                  <a:lnTo>
                    <a:pt x="0" y="337"/>
                  </a:lnTo>
                  <a:lnTo>
                    <a:pt x="0" y="183"/>
                  </a:lnTo>
                  <a:lnTo>
                    <a:pt x="141" y="223"/>
                  </a:lnTo>
                  <a:lnTo>
                    <a:pt x="368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4" name=""/>
            <p:cNvSpPr/>
            <p:nvPr/>
          </p:nvSpPr>
          <p:spPr>
            <a:xfrm>
              <a:off x="3678120" y="4459320"/>
              <a:ext cx="108000" cy="231840"/>
            </a:xfrm>
            <a:custGeom>
              <a:avLst/>
              <a:gdLst/>
              <a:ahLst/>
              <a:rect l="l" t="t" r="r" b="b"/>
              <a:pathLst>
                <a:path w="373" h="879">
                  <a:moveTo>
                    <a:pt x="289" y="0"/>
                  </a:moveTo>
                  <a:lnTo>
                    <a:pt x="323" y="16"/>
                  </a:lnTo>
                  <a:lnTo>
                    <a:pt x="373" y="428"/>
                  </a:lnTo>
                  <a:lnTo>
                    <a:pt x="236" y="879"/>
                  </a:lnTo>
                  <a:lnTo>
                    <a:pt x="49" y="668"/>
                  </a:lnTo>
                  <a:lnTo>
                    <a:pt x="0" y="319"/>
                  </a:lnTo>
                  <a:lnTo>
                    <a:pt x="35" y="223"/>
                  </a:lnTo>
                  <a:lnTo>
                    <a:pt x="258" y="135"/>
                  </a:lnTo>
                  <a:lnTo>
                    <a:pt x="289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5" name=""/>
            <p:cNvSpPr/>
            <p:nvPr/>
          </p:nvSpPr>
          <p:spPr>
            <a:xfrm>
              <a:off x="2846520" y="5003640"/>
              <a:ext cx="36360" cy="24120"/>
            </a:xfrm>
            <a:custGeom>
              <a:avLst/>
              <a:gdLst/>
              <a:ahLst/>
              <a:rect l="l" t="t" r="r" b="b"/>
              <a:pathLst>
                <a:path w="128" h="101">
                  <a:moveTo>
                    <a:pt x="94" y="0"/>
                  </a:moveTo>
                  <a:lnTo>
                    <a:pt x="128" y="52"/>
                  </a:lnTo>
                  <a:lnTo>
                    <a:pt x="84" y="101"/>
                  </a:lnTo>
                  <a:lnTo>
                    <a:pt x="0" y="91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6" name=""/>
            <p:cNvSpPr/>
            <p:nvPr/>
          </p:nvSpPr>
          <p:spPr>
            <a:xfrm>
              <a:off x="2978280" y="4888080"/>
              <a:ext cx="112680" cy="88560"/>
            </a:xfrm>
            <a:custGeom>
              <a:avLst/>
              <a:gdLst/>
              <a:ahLst/>
              <a:rect l="l" t="t" r="r" b="b"/>
              <a:pathLst>
                <a:path w="395" h="340">
                  <a:moveTo>
                    <a:pt x="312" y="0"/>
                  </a:moveTo>
                  <a:lnTo>
                    <a:pt x="298" y="95"/>
                  </a:lnTo>
                  <a:lnTo>
                    <a:pt x="395" y="152"/>
                  </a:lnTo>
                  <a:lnTo>
                    <a:pt x="281" y="340"/>
                  </a:lnTo>
                  <a:lnTo>
                    <a:pt x="142" y="214"/>
                  </a:lnTo>
                  <a:lnTo>
                    <a:pt x="44" y="241"/>
                  </a:lnTo>
                  <a:lnTo>
                    <a:pt x="0" y="188"/>
                  </a:lnTo>
                  <a:lnTo>
                    <a:pt x="71" y="105"/>
                  </a:lnTo>
                  <a:lnTo>
                    <a:pt x="312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760" bIns="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7" name=""/>
            <p:cNvSpPr/>
            <p:nvPr/>
          </p:nvSpPr>
          <p:spPr>
            <a:xfrm>
              <a:off x="3143160" y="4878360"/>
              <a:ext cx="44640" cy="22320"/>
            </a:xfrm>
            <a:custGeom>
              <a:avLst/>
              <a:gdLst/>
              <a:ahLst/>
              <a:rect l="l" t="t" r="r" b="b"/>
              <a:pathLst>
                <a:path w="158" h="87">
                  <a:moveTo>
                    <a:pt x="140" y="0"/>
                  </a:moveTo>
                  <a:lnTo>
                    <a:pt x="158" y="87"/>
                  </a:lnTo>
                  <a:lnTo>
                    <a:pt x="0" y="10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8" name=""/>
            <p:cNvSpPr/>
            <p:nvPr/>
          </p:nvSpPr>
          <p:spPr>
            <a:xfrm>
              <a:off x="3238560" y="2863800"/>
              <a:ext cx="27000" cy="46080"/>
            </a:xfrm>
            <a:custGeom>
              <a:avLst/>
              <a:gdLst/>
              <a:ahLst/>
              <a:rect l="l" t="t" r="r" b="b"/>
              <a:pathLst>
                <a:path w="91" h="184">
                  <a:moveTo>
                    <a:pt x="91" y="0"/>
                  </a:moveTo>
                  <a:lnTo>
                    <a:pt x="0" y="184"/>
                  </a:lnTo>
                  <a:lnTo>
                    <a:pt x="55" y="145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9" name=""/>
            <p:cNvSpPr/>
            <p:nvPr/>
          </p:nvSpPr>
          <p:spPr>
            <a:xfrm>
              <a:off x="3238560" y="2863800"/>
              <a:ext cx="27000" cy="46080"/>
            </a:xfrm>
            <a:custGeom>
              <a:avLst/>
              <a:gdLst/>
              <a:ahLst/>
              <a:rect l="l" t="t" r="r" b="b"/>
              <a:pathLst>
                <a:path w="91" h="184">
                  <a:moveTo>
                    <a:pt x="91" y="0"/>
                  </a:moveTo>
                  <a:lnTo>
                    <a:pt x="0" y="184"/>
                  </a:lnTo>
                  <a:lnTo>
                    <a:pt x="55" y="145"/>
                  </a:lnTo>
                  <a:lnTo>
                    <a:pt x="91" y="0"/>
                  </a:lnTo>
                  <a:lnTo>
                    <a:pt x="91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0" name=""/>
            <p:cNvSpPr/>
            <p:nvPr/>
          </p:nvSpPr>
          <p:spPr>
            <a:xfrm>
              <a:off x="3106800" y="3151080"/>
              <a:ext cx="12600" cy="15840"/>
            </a:xfrm>
            <a:custGeom>
              <a:avLst/>
              <a:gdLst/>
              <a:ahLst/>
              <a:rect l="l" t="t" r="r" b="b"/>
              <a:pathLst>
                <a:path w="44" h="65">
                  <a:moveTo>
                    <a:pt x="9" y="0"/>
                  </a:moveTo>
                  <a:lnTo>
                    <a:pt x="0" y="65"/>
                  </a:lnTo>
                  <a:lnTo>
                    <a:pt x="44" y="44"/>
                  </a:lnTo>
                  <a:lnTo>
                    <a:pt x="9" y="0"/>
                  </a:lnTo>
                  <a:lnTo>
                    <a:pt x="9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1" name=""/>
            <p:cNvSpPr/>
            <p:nvPr/>
          </p:nvSpPr>
          <p:spPr>
            <a:xfrm>
              <a:off x="4551480" y="2101680"/>
              <a:ext cx="79200" cy="206640"/>
            </a:xfrm>
            <a:custGeom>
              <a:avLst/>
              <a:gdLst/>
              <a:ahLst/>
              <a:rect l="l" t="t" r="r" b="b"/>
              <a:pathLst>
                <a:path w="271" h="794">
                  <a:moveTo>
                    <a:pt x="0" y="794"/>
                  </a:moveTo>
                  <a:lnTo>
                    <a:pt x="88" y="642"/>
                  </a:lnTo>
                  <a:lnTo>
                    <a:pt x="271" y="0"/>
                  </a:lnTo>
                  <a:lnTo>
                    <a:pt x="41" y="514"/>
                  </a:lnTo>
                  <a:lnTo>
                    <a:pt x="0" y="79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2" name=""/>
            <p:cNvSpPr/>
            <p:nvPr/>
          </p:nvSpPr>
          <p:spPr>
            <a:xfrm>
              <a:off x="4754520" y="1994040"/>
              <a:ext cx="101520" cy="185760"/>
            </a:xfrm>
            <a:custGeom>
              <a:avLst/>
              <a:gdLst/>
              <a:ahLst/>
              <a:rect l="l" t="t" r="r" b="b"/>
              <a:pathLst>
                <a:path w="350" h="705">
                  <a:moveTo>
                    <a:pt x="9" y="705"/>
                  </a:moveTo>
                  <a:lnTo>
                    <a:pt x="306" y="364"/>
                  </a:lnTo>
                  <a:lnTo>
                    <a:pt x="285" y="145"/>
                  </a:lnTo>
                  <a:lnTo>
                    <a:pt x="350" y="0"/>
                  </a:lnTo>
                  <a:lnTo>
                    <a:pt x="210" y="0"/>
                  </a:lnTo>
                  <a:lnTo>
                    <a:pt x="26" y="254"/>
                  </a:lnTo>
                  <a:lnTo>
                    <a:pt x="0" y="508"/>
                  </a:lnTo>
                  <a:lnTo>
                    <a:pt x="56" y="595"/>
                  </a:lnTo>
                  <a:lnTo>
                    <a:pt x="9" y="70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3" name=""/>
            <p:cNvSpPr/>
            <p:nvPr/>
          </p:nvSpPr>
          <p:spPr>
            <a:xfrm>
              <a:off x="4937040" y="1490760"/>
              <a:ext cx="50760" cy="77760"/>
            </a:xfrm>
            <a:custGeom>
              <a:avLst/>
              <a:gdLst/>
              <a:ahLst/>
              <a:rect l="l" t="t" r="r" b="b"/>
              <a:pathLst>
                <a:path w="177" h="292">
                  <a:moveTo>
                    <a:pt x="143" y="0"/>
                  </a:moveTo>
                  <a:lnTo>
                    <a:pt x="23" y="0"/>
                  </a:lnTo>
                  <a:lnTo>
                    <a:pt x="46" y="84"/>
                  </a:lnTo>
                  <a:lnTo>
                    <a:pt x="0" y="70"/>
                  </a:lnTo>
                  <a:lnTo>
                    <a:pt x="0" y="201"/>
                  </a:lnTo>
                  <a:lnTo>
                    <a:pt x="151" y="292"/>
                  </a:lnTo>
                  <a:lnTo>
                    <a:pt x="177" y="240"/>
                  </a:lnTo>
                  <a:lnTo>
                    <a:pt x="111" y="154"/>
                  </a:lnTo>
                  <a:lnTo>
                    <a:pt x="172" y="88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960" bIns="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4" name=""/>
            <p:cNvSpPr/>
            <p:nvPr/>
          </p:nvSpPr>
          <p:spPr>
            <a:xfrm>
              <a:off x="4362480" y="2494080"/>
              <a:ext cx="44280" cy="48960"/>
            </a:xfrm>
            <a:custGeom>
              <a:avLst/>
              <a:gdLst/>
              <a:ahLst/>
              <a:rect l="l" t="t" r="r" b="b"/>
              <a:pathLst>
                <a:path w="157" h="185">
                  <a:moveTo>
                    <a:pt x="157" y="185"/>
                  </a:moveTo>
                  <a:lnTo>
                    <a:pt x="135" y="76"/>
                  </a:lnTo>
                  <a:lnTo>
                    <a:pt x="23" y="0"/>
                  </a:lnTo>
                  <a:lnTo>
                    <a:pt x="0" y="124"/>
                  </a:lnTo>
                  <a:lnTo>
                    <a:pt x="157" y="18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5" name=""/>
            <p:cNvSpPr/>
            <p:nvPr/>
          </p:nvSpPr>
          <p:spPr>
            <a:xfrm>
              <a:off x="3944880" y="2335320"/>
              <a:ext cx="201600" cy="209520"/>
            </a:xfrm>
            <a:custGeom>
              <a:avLst/>
              <a:gdLst/>
              <a:ahLst/>
              <a:rect l="l" t="t" r="r" b="b"/>
              <a:pathLst>
                <a:path w="700" h="797">
                  <a:moveTo>
                    <a:pt x="181" y="108"/>
                  </a:moveTo>
                  <a:lnTo>
                    <a:pt x="347" y="117"/>
                  </a:lnTo>
                  <a:lnTo>
                    <a:pt x="303" y="233"/>
                  </a:lnTo>
                  <a:lnTo>
                    <a:pt x="335" y="329"/>
                  </a:lnTo>
                  <a:lnTo>
                    <a:pt x="405" y="160"/>
                  </a:lnTo>
                  <a:lnTo>
                    <a:pt x="438" y="243"/>
                  </a:lnTo>
                  <a:lnTo>
                    <a:pt x="411" y="307"/>
                  </a:lnTo>
                  <a:lnTo>
                    <a:pt x="446" y="324"/>
                  </a:lnTo>
                  <a:lnTo>
                    <a:pt x="451" y="155"/>
                  </a:lnTo>
                  <a:lnTo>
                    <a:pt x="396" y="94"/>
                  </a:lnTo>
                  <a:lnTo>
                    <a:pt x="569" y="0"/>
                  </a:lnTo>
                  <a:lnTo>
                    <a:pt x="659" y="145"/>
                  </a:lnTo>
                  <a:lnTo>
                    <a:pt x="700" y="335"/>
                  </a:lnTo>
                  <a:lnTo>
                    <a:pt x="531" y="446"/>
                  </a:lnTo>
                  <a:lnTo>
                    <a:pt x="601" y="621"/>
                  </a:lnTo>
                  <a:lnTo>
                    <a:pt x="495" y="647"/>
                  </a:lnTo>
                  <a:lnTo>
                    <a:pt x="485" y="797"/>
                  </a:lnTo>
                  <a:lnTo>
                    <a:pt x="318" y="763"/>
                  </a:lnTo>
                  <a:lnTo>
                    <a:pt x="291" y="735"/>
                  </a:lnTo>
                  <a:lnTo>
                    <a:pt x="333" y="677"/>
                  </a:lnTo>
                  <a:lnTo>
                    <a:pt x="142" y="656"/>
                  </a:lnTo>
                  <a:lnTo>
                    <a:pt x="78" y="555"/>
                  </a:lnTo>
                  <a:lnTo>
                    <a:pt x="99" y="382"/>
                  </a:lnTo>
                  <a:lnTo>
                    <a:pt x="0" y="306"/>
                  </a:lnTo>
                  <a:lnTo>
                    <a:pt x="239" y="190"/>
                  </a:lnTo>
                  <a:lnTo>
                    <a:pt x="181" y="10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6" name=""/>
            <p:cNvSpPr/>
            <p:nvPr/>
          </p:nvSpPr>
          <p:spPr>
            <a:xfrm>
              <a:off x="4038480" y="2550960"/>
              <a:ext cx="44640" cy="69840"/>
            </a:xfrm>
            <a:custGeom>
              <a:avLst/>
              <a:gdLst/>
              <a:ahLst/>
              <a:rect l="l" t="t" r="r" b="b"/>
              <a:pathLst>
                <a:path w="149" h="259">
                  <a:moveTo>
                    <a:pt x="28" y="0"/>
                  </a:moveTo>
                  <a:lnTo>
                    <a:pt x="149" y="67"/>
                  </a:lnTo>
                  <a:lnTo>
                    <a:pt x="97" y="259"/>
                  </a:lnTo>
                  <a:lnTo>
                    <a:pt x="0" y="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7" name=""/>
            <p:cNvSpPr/>
            <p:nvPr/>
          </p:nvSpPr>
          <p:spPr>
            <a:xfrm>
              <a:off x="3957480" y="2549520"/>
              <a:ext cx="88920" cy="61920"/>
            </a:xfrm>
            <a:custGeom>
              <a:avLst/>
              <a:gdLst/>
              <a:ahLst/>
              <a:rect l="l" t="t" r="r" b="b"/>
              <a:pathLst>
                <a:path w="308" h="230">
                  <a:moveTo>
                    <a:pt x="93" y="0"/>
                  </a:moveTo>
                  <a:lnTo>
                    <a:pt x="173" y="77"/>
                  </a:lnTo>
                  <a:lnTo>
                    <a:pt x="249" y="49"/>
                  </a:lnTo>
                  <a:lnTo>
                    <a:pt x="308" y="200"/>
                  </a:lnTo>
                  <a:lnTo>
                    <a:pt x="159" y="230"/>
                  </a:lnTo>
                  <a:lnTo>
                    <a:pt x="11" y="137"/>
                  </a:lnTo>
                  <a:lnTo>
                    <a:pt x="40" y="67"/>
                  </a:lnTo>
                  <a:lnTo>
                    <a:pt x="0" y="34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8" name=""/>
            <p:cNvSpPr/>
            <p:nvPr/>
          </p:nvSpPr>
          <p:spPr>
            <a:xfrm>
              <a:off x="3807000" y="2428920"/>
              <a:ext cx="129960" cy="103320"/>
            </a:xfrm>
            <a:custGeom>
              <a:avLst/>
              <a:gdLst/>
              <a:ahLst/>
              <a:rect l="l" t="t" r="r" b="b"/>
              <a:pathLst>
                <a:path w="455" h="388">
                  <a:moveTo>
                    <a:pt x="118" y="63"/>
                  </a:moveTo>
                  <a:lnTo>
                    <a:pt x="306" y="69"/>
                  </a:lnTo>
                  <a:lnTo>
                    <a:pt x="340" y="0"/>
                  </a:lnTo>
                  <a:lnTo>
                    <a:pt x="455" y="244"/>
                  </a:lnTo>
                  <a:lnTo>
                    <a:pt x="419" y="378"/>
                  </a:lnTo>
                  <a:lnTo>
                    <a:pt x="152" y="388"/>
                  </a:lnTo>
                  <a:lnTo>
                    <a:pt x="175" y="324"/>
                  </a:lnTo>
                  <a:lnTo>
                    <a:pt x="66" y="289"/>
                  </a:lnTo>
                  <a:lnTo>
                    <a:pt x="0" y="99"/>
                  </a:lnTo>
                  <a:lnTo>
                    <a:pt x="118" y="6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9" name=""/>
            <p:cNvSpPr/>
            <p:nvPr/>
          </p:nvSpPr>
          <p:spPr>
            <a:xfrm>
              <a:off x="3807000" y="2428920"/>
              <a:ext cx="129960" cy="103320"/>
            </a:xfrm>
            <a:custGeom>
              <a:avLst/>
              <a:gdLst/>
              <a:ahLst/>
              <a:rect l="l" t="t" r="r" b="b"/>
              <a:pathLst>
                <a:path w="455" h="388">
                  <a:moveTo>
                    <a:pt x="118" y="63"/>
                  </a:moveTo>
                  <a:lnTo>
                    <a:pt x="306" y="69"/>
                  </a:lnTo>
                  <a:lnTo>
                    <a:pt x="340" y="0"/>
                  </a:lnTo>
                  <a:lnTo>
                    <a:pt x="455" y="244"/>
                  </a:lnTo>
                  <a:lnTo>
                    <a:pt x="419" y="378"/>
                  </a:lnTo>
                  <a:lnTo>
                    <a:pt x="152" y="388"/>
                  </a:lnTo>
                  <a:lnTo>
                    <a:pt x="175" y="324"/>
                  </a:lnTo>
                  <a:lnTo>
                    <a:pt x="66" y="289"/>
                  </a:lnTo>
                  <a:lnTo>
                    <a:pt x="0" y="99"/>
                  </a:lnTo>
                  <a:lnTo>
                    <a:pt x="118" y="63"/>
                  </a:lnTo>
                  <a:lnTo>
                    <a:pt x="118" y="6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0" name=""/>
            <p:cNvSpPr/>
            <p:nvPr/>
          </p:nvSpPr>
          <p:spPr>
            <a:xfrm>
              <a:off x="3913200" y="2513160"/>
              <a:ext cx="36360" cy="82440"/>
            </a:xfrm>
            <a:custGeom>
              <a:avLst/>
              <a:gdLst/>
              <a:ahLst/>
              <a:rect l="l" t="t" r="r" b="b"/>
              <a:pathLst>
                <a:path w="121" h="311">
                  <a:moveTo>
                    <a:pt x="82" y="75"/>
                  </a:moveTo>
                  <a:lnTo>
                    <a:pt x="118" y="0"/>
                  </a:lnTo>
                  <a:lnTo>
                    <a:pt x="121" y="102"/>
                  </a:lnTo>
                  <a:lnTo>
                    <a:pt x="28" y="311"/>
                  </a:lnTo>
                  <a:lnTo>
                    <a:pt x="0" y="206"/>
                  </a:lnTo>
                  <a:lnTo>
                    <a:pt x="82" y="7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1" name=""/>
            <p:cNvSpPr/>
            <p:nvPr/>
          </p:nvSpPr>
          <p:spPr>
            <a:xfrm>
              <a:off x="4186080" y="2603520"/>
              <a:ext cx="59040" cy="68400"/>
            </a:xfrm>
            <a:custGeom>
              <a:avLst/>
              <a:gdLst/>
              <a:ahLst/>
              <a:rect l="l" t="t" r="r" b="b"/>
              <a:pathLst>
                <a:path w="205" h="258">
                  <a:moveTo>
                    <a:pt x="184" y="144"/>
                  </a:moveTo>
                  <a:lnTo>
                    <a:pt x="205" y="258"/>
                  </a:lnTo>
                  <a:lnTo>
                    <a:pt x="0" y="214"/>
                  </a:lnTo>
                  <a:lnTo>
                    <a:pt x="4" y="91"/>
                  </a:lnTo>
                  <a:lnTo>
                    <a:pt x="126" y="128"/>
                  </a:lnTo>
                  <a:lnTo>
                    <a:pt x="61" y="0"/>
                  </a:lnTo>
                  <a:lnTo>
                    <a:pt x="202" y="65"/>
                  </a:lnTo>
                  <a:lnTo>
                    <a:pt x="184" y="14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2" name=""/>
            <p:cNvSpPr/>
            <p:nvPr/>
          </p:nvSpPr>
          <p:spPr>
            <a:xfrm>
              <a:off x="5164200" y="1530360"/>
              <a:ext cx="22320" cy="14400"/>
            </a:xfrm>
            <a:custGeom>
              <a:avLst/>
              <a:gdLst/>
              <a:ahLst/>
              <a:rect l="l" t="t" r="r" b="b"/>
              <a:pathLst>
                <a:path w="75" h="58">
                  <a:moveTo>
                    <a:pt x="75" y="0"/>
                  </a:moveTo>
                  <a:lnTo>
                    <a:pt x="0" y="22"/>
                  </a:lnTo>
                  <a:lnTo>
                    <a:pt x="70" y="58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3" name=""/>
            <p:cNvSpPr/>
            <p:nvPr/>
          </p:nvSpPr>
          <p:spPr>
            <a:xfrm>
              <a:off x="5164200" y="1530360"/>
              <a:ext cx="22320" cy="14400"/>
            </a:xfrm>
            <a:custGeom>
              <a:avLst/>
              <a:gdLst/>
              <a:ahLst/>
              <a:rect l="l" t="t" r="r" b="b"/>
              <a:pathLst>
                <a:path w="75" h="58">
                  <a:moveTo>
                    <a:pt x="75" y="0"/>
                  </a:moveTo>
                  <a:lnTo>
                    <a:pt x="0" y="22"/>
                  </a:lnTo>
                  <a:lnTo>
                    <a:pt x="70" y="58"/>
                  </a:lnTo>
                  <a:lnTo>
                    <a:pt x="75" y="0"/>
                  </a:lnTo>
                  <a:lnTo>
                    <a:pt x="75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4" name=""/>
            <p:cNvSpPr/>
            <p:nvPr/>
          </p:nvSpPr>
          <p:spPr>
            <a:xfrm>
              <a:off x="5240160" y="1508040"/>
              <a:ext cx="54000" cy="54000"/>
            </a:xfrm>
            <a:custGeom>
              <a:avLst/>
              <a:gdLst/>
              <a:ahLst/>
              <a:rect l="l" t="t" r="r" b="b"/>
              <a:pathLst>
                <a:path w="180" h="199">
                  <a:moveTo>
                    <a:pt x="121" y="199"/>
                  </a:moveTo>
                  <a:lnTo>
                    <a:pt x="180" y="0"/>
                  </a:lnTo>
                  <a:lnTo>
                    <a:pt x="54" y="69"/>
                  </a:lnTo>
                  <a:lnTo>
                    <a:pt x="0" y="189"/>
                  </a:lnTo>
                  <a:lnTo>
                    <a:pt x="121" y="199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5192640" y="1851120"/>
              <a:ext cx="155520" cy="129960"/>
            </a:xfrm>
            <a:custGeom>
              <a:avLst/>
              <a:gdLst/>
              <a:ahLst/>
              <a:rect l="l" t="t" r="r" b="b"/>
              <a:pathLst>
                <a:path w="540" h="493">
                  <a:moveTo>
                    <a:pt x="443" y="0"/>
                  </a:moveTo>
                  <a:lnTo>
                    <a:pt x="0" y="73"/>
                  </a:lnTo>
                  <a:lnTo>
                    <a:pt x="0" y="243"/>
                  </a:lnTo>
                  <a:lnTo>
                    <a:pt x="88" y="321"/>
                  </a:lnTo>
                  <a:lnTo>
                    <a:pt x="43" y="449"/>
                  </a:lnTo>
                  <a:lnTo>
                    <a:pt x="49" y="493"/>
                  </a:lnTo>
                  <a:lnTo>
                    <a:pt x="185" y="240"/>
                  </a:lnTo>
                  <a:lnTo>
                    <a:pt x="303" y="269"/>
                  </a:lnTo>
                  <a:lnTo>
                    <a:pt x="540" y="117"/>
                  </a:lnTo>
                  <a:lnTo>
                    <a:pt x="443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6" name=""/>
            <p:cNvSpPr/>
            <p:nvPr/>
          </p:nvSpPr>
          <p:spPr>
            <a:xfrm>
              <a:off x="5210280" y="1752480"/>
              <a:ext cx="106200" cy="76320"/>
            </a:xfrm>
            <a:custGeom>
              <a:avLst/>
              <a:gdLst/>
              <a:ahLst/>
              <a:rect l="l" t="t" r="r" b="b"/>
              <a:pathLst>
                <a:path w="365" h="297">
                  <a:moveTo>
                    <a:pt x="291" y="66"/>
                  </a:moveTo>
                  <a:lnTo>
                    <a:pt x="212" y="0"/>
                  </a:lnTo>
                  <a:lnTo>
                    <a:pt x="146" y="114"/>
                  </a:lnTo>
                  <a:lnTo>
                    <a:pt x="0" y="154"/>
                  </a:lnTo>
                  <a:lnTo>
                    <a:pt x="22" y="196"/>
                  </a:lnTo>
                  <a:lnTo>
                    <a:pt x="93" y="172"/>
                  </a:lnTo>
                  <a:lnTo>
                    <a:pt x="149" y="297"/>
                  </a:lnTo>
                  <a:lnTo>
                    <a:pt x="365" y="185"/>
                  </a:lnTo>
                  <a:lnTo>
                    <a:pt x="365" y="114"/>
                  </a:lnTo>
                  <a:lnTo>
                    <a:pt x="291" y="66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7" name=""/>
            <p:cNvSpPr/>
            <p:nvPr/>
          </p:nvSpPr>
          <p:spPr>
            <a:xfrm>
              <a:off x="3294000" y="1584360"/>
              <a:ext cx="22320" cy="42840"/>
            </a:xfrm>
            <a:custGeom>
              <a:avLst/>
              <a:gdLst/>
              <a:ahLst/>
              <a:rect l="l" t="t" r="r" b="b"/>
              <a:pathLst>
                <a:path w="65" h="163">
                  <a:moveTo>
                    <a:pt x="62" y="163"/>
                  </a:moveTo>
                  <a:lnTo>
                    <a:pt x="65" y="44"/>
                  </a:lnTo>
                  <a:lnTo>
                    <a:pt x="4" y="0"/>
                  </a:lnTo>
                  <a:lnTo>
                    <a:pt x="0" y="119"/>
                  </a:lnTo>
                  <a:lnTo>
                    <a:pt x="62" y="16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8" name=""/>
            <p:cNvSpPr/>
            <p:nvPr/>
          </p:nvSpPr>
          <p:spPr>
            <a:xfrm>
              <a:off x="3294000" y="1584360"/>
              <a:ext cx="22320" cy="42840"/>
            </a:xfrm>
            <a:custGeom>
              <a:avLst/>
              <a:gdLst/>
              <a:ahLst/>
              <a:rect l="l" t="t" r="r" b="b"/>
              <a:pathLst>
                <a:path w="65" h="163">
                  <a:moveTo>
                    <a:pt x="62" y="163"/>
                  </a:moveTo>
                  <a:lnTo>
                    <a:pt x="65" y="44"/>
                  </a:lnTo>
                  <a:lnTo>
                    <a:pt x="4" y="0"/>
                  </a:lnTo>
                  <a:lnTo>
                    <a:pt x="0" y="119"/>
                  </a:lnTo>
                  <a:lnTo>
                    <a:pt x="62" y="163"/>
                  </a:lnTo>
                  <a:lnTo>
                    <a:pt x="62" y="16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9" name=""/>
            <p:cNvSpPr/>
            <p:nvPr/>
          </p:nvSpPr>
          <p:spPr>
            <a:xfrm>
              <a:off x="3282840" y="1706400"/>
              <a:ext cx="11160" cy="39960"/>
            </a:xfrm>
            <a:custGeom>
              <a:avLst/>
              <a:gdLst/>
              <a:ahLst/>
              <a:rect l="l" t="t" r="r" b="b"/>
              <a:pathLst>
                <a:path w="40" h="152">
                  <a:moveTo>
                    <a:pt x="40" y="152"/>
                  </a:moveTo>
                  <a:lnTo>
                    <a:pt x="22" y="0"/>
                  </a:lnTo>
                  <a:lnTo>
                    <a:pt x="0" y="151"/>
                  </a:lnTo>
                  <a:lnTo>
                    <a:pt x="40" y="15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840" bIns="-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0" name=""/>
            <p:cNvSpPr/>
            <p:nvPr/>
          </p:nvSpPr>
          <p:spPr>
            <a:xfrm>
              <a:off x="2513160" y="1440000"/>
              <a:ext cx="58680" cy="155520"/>
            </a:xfrm>
            <a:custGeom>
              <a:avLst/>
              <a:gdLst/>
              <a:ahLst/>
              <a:rect l="l" t="t" r="r" b="b"/>
              <a:pathLst>
                <a:path w="205" h="598">
                  <a:moveTo>
                    <a:pt x="123" y="0"/>
                  </a:moveTo>
                  <a:lnTo>
                    <a:pt x="29" y="99"/>
                  </a:lnTo>
                  <a:lnTo>
                    <a:pt x="79" y="236"/>
                  </a:lnTo>
                  <a:lnTo>
                    <a:pt x="0" y="309"/>
                  </a:lnTo>
                  <a:lnTo>
                    <a:pt x="123" y="367"/>
                  </a:lnTo>
                  <a:lnTo>
                    <a:pt x="96" y="598"/>
                  </a:lnTo>
                  <a:lnTo>
                    <a:pt x="183" y="493"/>
                  </a:lnTo>
                  <a:lnTo>
                    <a:pt x="205" y="175"/>
                  </a:lnTo>
                  <a:lnTo>
                    <a:pt x="132" y="130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1" name=""/>
            <p:cNvSpPr/>
            <p:nvPr/>
          </p:nvSpPr>
          <p:spPr>
            <a:xfrm>
              <a:off x="1897200" y="1890720"/>
              <a:ext cx="95040" cy="138240"/>
            </a:xfrm>
            <a:custGeom>
              <a:avLst/>
              <a:gdLst/>
              <a:ahLst/>
              <a:rect l="l" t="t" r="r" b="b"/>
              <a:pathLst>
                <a:path w="329" h="522">
                  <a:moveTo>
                    <a:pt x="306" y="0"/>
                  </a:moveTo>
                  <a:lnTo>
                    <a:pt x="84" y="134"/>
                  </a:lnTo>
                  <a:lnTo>
                    <a:pt x="97" y="203"/>
                  </a:lnTo>
                  <a:lnTo>
                    <a:pt x="0" y="181"/>
                  </a:lnTo>
                  <a:lnTo>
                    <a:pt x="0" y="522"/>
                  </a:lnTo>
                  <a:lnTo>
                    <a:pt x="241" y="344"/>
                  </a:lnTo>
                  <a:lnTo>
                    <a:pt x="224" y="244"/>
                  </a:lnTo>
                  <a:lnTo>
                    <a:pt x="329" y="169"/>
                  </a:lnTo>
                  <a:lnTo>
                    <a:pt x="288" y="142"/>
                  </a:lnTo>
                  <a:lnTo>
                    <a:pt x="306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2" name=""/>
            <p:cNvSpPr/>
            <p:nvPr/>
          </p:nvSpPr>
          <p:spPr>
            <a:xfrm>
              <a:off x="1841400" y="2054160"/>
              <a:ext cx="41400" cy="19080"/>
            </a:xfrm>
            <a:custGeom>
              <a:avLst/>
              <a:gdLst/>
              <a:ahLst/>
              <a:rect l="l" t="t" r="r" b="b"/>
              <a:pathLst>
                <a:path w="148" h="70">
                  <a:moveTo>
                    <a:pt x="148" y="0"/>
                  </a:moveTo>
                  <a:lnTo>
                    <a:pt x="0" y="17"/>
                  </a:lnTo>
                  <a:lnTo>
                    <a:pt x="136" y="70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3" name=""/>
            <p:cNvSpPr/>
            <p:nvPr/>
          </p:nvSpPr>
          <p:spPr>
            <a:xfrm>
              <a:off x="2319480" y="1746360"/>
              <a:ext cx="68040" cy="44280"/>
            </a:xfrm>
            <a:custGeom>
              <a:avLst/>
              <a:gdLst/>
              <a:ahLst/>
              <a:rect l="l" t="t" r="r" b="b"/>
              <a:pathLst>
                <a:path w="237" h="164">
                  <a:moveTo>
                    <a:pt x="237" y="164"/>
                  </a:moveTo>
                  <a:lnTo>
                    <a:pt x="101" y="119"/>
                  </a:lnTo>
                  <a:lnTo>
                    <a:pt x="44" y="0"/>
                  </a:lnTo>
                  <a:lnTo>
                    <a:pt x="0" y="71"/>
                  </a:lnTo>
                  <a:lnTo>
                    <a:pt x="41" y="154"/>
                  </a:lnTo>
                  <a:lnTo>
                    <a:pt x="237" y="16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4" name=""/>
            <p:cNvSpPr/>
            <p:nvPr/>
          </p:nvSpPr>
          <p:spPr>
            <a:xfrm>
              <a:off x="2319480" y="1746360"/>
              <a:ext cx="68040" cy="44280"/>
            </a:xfrm>
            <a:custGeom>
              <a:avLst/>
              <a:gdLst/>
              <a:ahLst/>
              <a:rect l="l" t="t" r="r" b="b"/>
              <a:pathLst>
                <a:path w="237" h="164">
                  <a:moveTo>
                    <a:pt x="237" y="164"/>
                  </a:moveTo>
                  <a:lnTo>
                    <a:pt x="101" y="119"/>
                  </a:lnTo>
                  <a:lnTo>
                    <a:pt x="44" y="0"/>
                  </a:lnTo>
                  <a:lnTo>
                    <a:pt x="0" y="71"/>
                  </a:lnTo>
                  <a:lnTo>
                    <a:pt x="41" y="154"/>
                  </a:lnTo>
                  <a:lnTo>
                    <a:pt x="237" y="164"/>
                  </a:lnTo>
                  <a:lnTo>
                    <a:pt x="237" y="164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5" name=""/>
            <p:cNvSpPr/>
            <p:nvPr/>
          </p:nvSpPr>
          <p:spPr>
            <a:xfrm>
              <a:off x="2313000" y="1795320"/>
              <a:ext cx="20520" cy="17640"/>
            </a:xfrm>
            <a:custGeom>
              <a:avLst/>
              <a:gdLst/>
              <a:ahLst/>
              <a:rect l="l" t="t" r="r" b="b"/>
              <a:pathLst>
                <a:path w="75" h="58">
                  <a:moveTo>
                    <a:pt x="75" y="58"/>
                  </a:moveTo>
                  <a:lnTo>
                    <a:pt x="0" y="0"/>
                  </a:lnTo>
                  <a:lnTo>
                    <a:pt x="75" y="58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6" name=""/>
            <p:cNvSpPr/>
            <p:nvPr/>
          </p:nvSpPr>
          <p:spPr>
            <a:xfrm>
              <a:off x="2313000" y="1795320"/>
              <a:ext cx="20520" cy="17640"/>
            </a:xfrm>
            <a:custGeom>
              <a:avLst/>
              <a:gdLst/>
              <a:ahLst/>
              <a:rect l="l" t="t" r="r" b="b"/>
              <a:pathLst>
                <a:path w="75" h="58">
                  <a:moveTo>
                    <a:pt x="75" y="58"/>
                  </a:moveTo>
                  <a:lnTo>
                    <a:pt x="0" y="0"/>
                  </a:lnTo>
                  <a:lnTo>
                    <a:pt x="75" y="58"/>
                  </a:lnTo>
                  <a:lnTo>
                    <a:pt x="75" y="58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7" name=""/>
            <p:cNvSpPr/>
            <p:nvPr/>
          </p:nvSpPr>
          <p:spPr>
            <a:xfrm>
              <a:off x="2000160" y="1854360"/>
              <a:ext cx="897120" cy="1550880"/>
            </a:xfrm>
            <a:custGeom>
              <a:avLst/>
              <a:gdLst/>
              <a:ahLst/>
              <a:rect l="l" t="t" r="r" b="b"/>
              <a:pathLst>
                <a:path w="3113" h="5895">
                  <a:moveTo>
                    <a:pt x="1440" y="5564"/>
                  </a:moveTo>
                  <a:lnTo>
                    <a:pt x="1650" y="5515"/>
                  </a:lnTo>
                  <a:lnTo>
                    <a:pt x="1629" y="5462"/>
                  </a:lnTo>
                  <a:lnTo>
                    <a:pt x="1812" y="5459"/>
                  </a:lnTo>
                  <a:lnTo>
                    <a:pt x="1883" y="5415"/>
                  </a:lnTo>
                  <a:lnTo>
                    <a:pt x="1892" y="5341"/>
                  </a:lnTo>
                  <a:lnTo>
                    <a:pt x="2102" y="5431"/>
                  </a:lnTo>
                  <a:lnTo>
                    <a:pt x="2811" y="5308"/>
                  </a:lnTo>
                  <a:lnTo>
                    <a:pt x="2977" y="5170"/>
                  </a:lnTo>
                  <a:lnTo>
                    <a:pt x="2995" y="5092"/>
                  </a:lnTo>
                  <a:lnTo>
                    <a:pt x="2709" y="5057"/>
                  </a:lnTo>
                  <a:lnTo>
                    <a:pt x="2670" y="4947"/>
                  </a:lnTo>
                  <a:lnTo>
                    <a:pt x="2793" y="4843"/>
                  </a:lnTo>
                  <a:lnTo>
                    <a:pt x="2735" y="4803"/>
                  </a:lnTo>
                  <a:lnTo>
                    <a:pt x="2921" y="4760"/>
                  </a:lnTo>
                  <a:lnTo>
                    <a:pt x="2921" y="4650"/>
                  </a:lnTo>
                  <a:lnTo>
                    <a:pt x="3065" y="4558"/>
                  </a:lnTo>
                  <a:lnTo>
                    <a:pt x="3113" y="4296"/>
                  </a:lnTo>
                  <a:lnTo>
                    <a:pt x="3091" y="4176"/>
                  </a:lnTo>
                  <a:lnTo>
                    <a:pt x="2899" y="4016"/>
                  </a:lnTo>
                  <a:lnTo>
                    <a:pt x="2644" y="4042"/>
                  </a:lnTo>
                  <a:lnTo>
                    <a:pt x="2571" y="4142"/>
                  </a:lnTo>
                  <a:lnTo>
                    <a:pt x="2479" y="4103"/>
                  </a:lnTo>
                  <a:lnTo>
                    <a:pt x="2440" y="4092"/>
                  </a:lnTo>
                  <a:lnTo>
                    <a:pt x="2571" y="3805"/>
                  </a:lnTo>
                  <a:lnTo>
                    <a:pt x="2294" y="3512"/>
                  </a:lnTo>
                  <a:lnTo>
                    <a:pt x="2495" y="3582"/>
                  </a:lnTo>
                  <a:lnTo>
                    <a:pt x="2482" y="3465"/>
                  </a:lnTo>
                  <a:lnTo>
                    <a:pt x="2184" y="2970"/>
                  </a:lnTo>
                  <a:lnTo>
                    <a:pt x="1976" y="2891"/>
                  </a:lnTo>
                  <a:lnTo>
                    <a:pt x="1825" y="2537"/>
                  </a:lnTo>
                  <a:lnTo>
                    <a:pt x="1799" y="2263"/>
                  </a:lnTo>
                  <a:lnTo>
                    <a:pt x="1606" y="2044"/>
                  </a:lnTo>
                  <a:lnTo>
                    <a:pt x="1400" y="1929"/>
                  </a:lnTo>
                  <a:lnTo>
                    <a:pt x="1129" y="1937"/>
                  </a:lnTo>
                  <a:lnTo>
                    <a:pt x="1186" y="1824"/>
                  </a:lnTo>
                  <a:lnTo>
                    <a:pt x="1388" y="1771"/>
                  </a:lnTo>
                  <a:lnTo>
                    <a:pt x="1260" y="1610"/>
                  </a:lnTo>
                  <a:lnTo>
                    <a:pt x="1374" y="1584"/>
                  </a:lnTo>
                  <a:lnTo>
                    <a:pt x="1528" y="1321"/>
                  </a:lnTo>
                  <a:lnTo>
                    <a:pt x="1593" y="1050"/>
                  </a:lnTo>
                  <a:lnTo>
                    <a:pt x="1694" y="931"/>
                  </a:lnTo>
                  <a:lnTo>
                    <a:pt x="1668" y="731"/>
                  </a:lnTo>
                  <a:lnTo>
                    <a:pt x="1116" y="700"/>
                  </a:lnTo>
                  <a:lnTo>
                    <a:pt x="770" y="814"/>
                  </a:lnTo>
                  <a:lnTo>
                    <a:pt x="787" y="741"/>
                  </a:lnTo>
                  <a:lnTo>
                    <a:pt x="726" y="723"/>
                  </a:lnTo>
                  <a:lnTo>
                    <a:pt x="897" y="627"/>
                  </a:lnTo>
                  <a:lnTo>
                    <a:pt x="776" y="613"/>
                  </a:lnTo>
                  <a:lnTo>
                    <a:pt x="787" y="556"/>
                  </a:lnTo>
                  <a:lnTo>
                    <a:pt x="1165" y="219"/>
                  </a:lnTo>
                  <a:lnTo>
                    <a:pt x="1186" y="32"/>
                  </a:lnTo>
                  <a:lnTo>
                    <a:pt x="1099" y="0"/>
                  </a:lnTo>
                  <a:lnTo>
                    <a:pt x="469" y="67"/>
                  </a:lnTo>
                  <a:lnTo>
                    <a:pt x="388" y="303"/>
                  </a:lnTo>
                  <a:lnTo>
                    <a:pt x="305" y="311"/>
                  </a:lnTo>
                  <a:lnTo>
                    <a:pt x="310" y="412"/>
                  </a:lnTo>
                  <a:lnTo>
                    <a:pt x="273" y="434"/>
                  </a:lnTo>
                  <a:lnTo>
                    <a:pt x="341" y="530"/>
                  </a:lnTo>
                  <a:lnTo>
                    <a:pt x="143" y="636"/>
                  </a:lnTo>
                  <a:lnTo>
                    <a:pt x="148" y="788"/>
                  </a:lnTo>
                  <a:lnTo>
                    <a:pt x="195" y="819"/>
                  </a:lnTo>
                  <a:lnTo>
                    <a:pt x="114" y="837"/>
                  </a:lnTo>
                  <a:lnTo>
                    <a:pt x="117" y="945"/>
                  </a:lnTo>
                  <a:lnTo>
                    <a:pt x="250" y="931"/>
                  </a:lnTo>
                  <a:lnTo>
                    <a:pt x="201" y="989"/>
                  </a:lnTo>
                  <a:lnTo>
                    <a:pt x="245" y="1003"/>
                  </a:lnTo>
                  <a:lnTo>
                    <a:pt x="114" y="1391"/>
                  </a:lnTo>
                  <a:lnTo>
                    <a:pt x="0" y="1435"/>
                  </a:lnTo>
                  <a:lnTo>
                    <a:pt x="169" y="1605"/>
                  </a:lnTo>
                  <a:lnTo>
                    <a:pt x="333" y="1496"/>
                  </a:lnTo>
                  <a:lnTo>
                    <a:pt x="192" y="1995"/>
                  </a:lnTo>
                  <a:lnTo>
                    <a:pt x="245" y="2117"/>
                  </a:lnTo>
                  <a:lnTo>
                    <a:pt x="140" y="2419"/>
                  </a:lnTo>
                  <a:lnTo>
                    <a:pt x="210" y="2388"/>
                  </a:lnTo>
                  <a:lnTo>
                    <a:pt x="310" y="2111"/>
                  </a:lnTo>
                  <a:lnTo>
                    <a:pt x="279" y="1929"/>
                  </a:lnTo>
                  <a:lnTo>
                    <a:pt x="393" y="1793"/>
                  </a:lnTo>
                  <a:lnTo>
                    <a:pt x="338" y="2044"/>
                  </a:lnTo>
                  <a:lnTo>
                    <a:pt x="464" y="1989"/>
                  </a:lnTo>
                  <a:lnTo>
                    <a:pt x="464" y="1895"/>
                  </a:lnTo>
                  <a:lnTo>
                    <a:pt x="573" y="1973"/>
                  </a:lnTo>
                  <a:lnTo>
                    <a:pt x="516" y="2018"/>
                  </a:lnTo>
                  <a:lnTo>
                    <a:pt x="495" y="2166"/>
                  </a:lnTo>
                  <a:lnTo>
                    <a:pt x="573" y="2310"/>
                  </a:lnTo>
                  <a:lnTo>
                    <a:pt x="437" y="2695"/>
                  </a:lnTo>
                  <a:lnTo>
                    <a:pt x="376" y="2695"/>
                  </a:lnTo>
                  <a:lnTo>
                    <a:pt x="432" y="2861"/>
                  </a:lnTo>
                  <a:lnTo>
                    <a:pt x="480" y="2876"/>
                  </a:lnTo>
                  <a:lnTo>
                    <a:pt x="508" y="2748"/>
                  </a:lnTo>
                  <a:lnTo>
                    <a:pt x="670" y="2855"/>
                  </a:lnTo>
                  <a:lnTo>
                    <a:pt x="691" y="2756"/>
                  </a:lnTo>
                  <a:lnTo>
                    <a:pt x="1199" y="2681"/>
                  </a:lnTo>
                  <a:lnTo>
                    <a:pt x="1085" y="2756"/>
                  </a:lnTo>
                  <a:lnTo>
                    <a:pt x="983" y="3001"/>
                  </a:lnTo>
                  <a:lnTo>
                    <a:pt x="1146" y="3259"/>
                  </a:lnTo>
                  <a:lnTo>
                    <a:pt x="1340" y="3176"/>
                  </a:lnTo>
                  <a:lnTo>
                    <a:pt x="1235" y="3468"/>
                  </a:lnTo>
                  <a:lnTo>
                    <a:pt x="1306" y="3490"/>
                  </a:lnTo>
                  <a:lnTo>
                    <a:pt x="1225" y="3660"/>
                  </a:lnTo>
                  <a:lnTo>
                    <a:pt x="1283" y="3713"/>
                  </a:lnTo>
                  <a:lnTo>
                    <a:pt x="1221" y="3789"/>
                  </a:lnTo>
                  <a:lnTo>
                    <a:pt x="933" y="3779"/>
                  </a:lnTo>
                  <a:lnTo>
                    <a:pt x="573" y="4092"/>
                  </a:lnTo>
                  <a:lnTo>
                    <a:pt x="792" y="4027"/>
                  </a:lnTo>
                  <a:lnTo>
                    <a:pt x="808" y="4238"/>
                  </a:lnTo>
                  <a:lnTo>
                    <a:pt x="863" y="4300"/>
                  </a:lnTo>
                  <a:lnTo>
                    <a:pt x="787" y="4457"/>
                  </a:lnTo>
                  <a:lnTo>
                    <a:pt x="346" y="4724"/>
                  </a:lnTo>
                  <a:lnTo>
                    <a:pt x="432" y="4880"/>
                  </a:lnTo>
                  <a:lnTo>
                    <a:pt x="661" y="4776"/>
                  </a:lnTo>
                  <a:lnTo>
                    <a:pt x="732" y="4908"/>
                  </a:lnTo>
                  <a:lnTo>
                    <a:pt x="892" y="4859"/>
                  </a:lnTo>
                  <a:lnTo>
                    <a:pt x="1067" y="5029"/>
                  </a:lnTo>
                  <a:lnTo>
                    <a:pt x="1410" y="4807"/>
                  </a:lnTo>
                  <a:lnTo>
                    <a:pt x="1415" y="4854"/>
                  </a:lnTo>
                  <a:lnTo>
                    <a:pt x="1225" y="5130"/>
                  </a:lnTo>
                  <a:lnTo>
                    <a:pt x="798" y="5174"/>
                  </a:lnTo>
                  <a:lnTo>
                    <a:pt x="228" y="5804"/>
                  </a:lnTo>
                  <a:lnTo>
                    <a:pt x="206" y="5892"/>
                  </a:lnTo>
                  <a:lnTo>
                    <a:pt x="254" y="5827"/>
                  </a:lnTo>
                  <a:lnTo>
                    <a:pt x="388" y="5895"/>
                  </a:lnTo>
                  <a:lnTo>
                    <a:pt x="563" y="5681"/>
                  </a:lnTo>
                  <a:lnTo>
                    <a:pt x="977" y="5734"/>
                  </a:lnTo>
                  <a:lnTo>
                    <a:pt x="1076" y="5498"/>
                  </a:lnTo>
                  <a:lnTo>
                    <a:pt x="1323" y="5431"/>
                  </a:lnTo>
                  <a:lnTo>
                    <a:pt x="1440" y="556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8" name=""/>
            <p:cNvSpPr/>
            <p:nvPr/>
          </p:nvSpPr>
          <p:spPr>
            <a:xfrm>
              <a:off x="2535120" y="3289320"/>
              <a:ext cx="42840" cy="17280"/>
            </a:xfrm>
            <a:custGeom>
              <a:avLst/>
              <a:gdLst/>
              <a:ahLst/>
              <a:rect l="l" t="t" r="r" b="b"/>
              <a:pathLst>
                <a:path w="148" h="66">
                  <a:moveTo>
                    <a:pt x="100" y="0"/>
                  </a:moveTo>
                  <a:lnTo>
                    <a:pt x="0" y="40"/>
                  </a:lnTo>
                  <a:lnTo>
                    <a:pt x="112" y="66"/>
                  </a:lnTo>
                  <a:lnTo>
                    <a:pt x="148" y="26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9" name=""/>
            <p:cNvSpPr/>
            <p:nvPr/>
          </p:nvSpPr>
          <p:spPr>
            <a:xfrm>
              <a:off x="2535120" y="3289320"/>
              <a:ext cx="42840" cy="17280"/>
            </a:xfrm>
            <a:custGeom>
              <a:avLst/>
              <a:gdLst/>
              <a:ahLst/>
              <a:rect l="l" t="t" r="r" b="b"/>
              <a:pathLst>
                <a:path w="148" h="66">
                  <a:moveTo>
                    <a:pt x="100" y="0"/>
                  </a:moveTo>
                  <a:lnTo>
                    <a:pt x="0" y="40"/>
                  </a:lnTo>
                  <a:lnTo>
                    <a:pt x="112" y="66"/>
                  </a:lnTo>
                  <a:lnTo>
                    <a:pt x="148" y="26"/>
                  </a:lnTo>
                  <a:lnTo>
                    <a:pt x="100" y="0"/>
                  </a:lnTo>
                  <a:lnTo>
                    <a:pt x="100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0" name=""/>
            <p:cNvSpPr/>
            <p:nvPr/>
          </p:nvSpPr>
          <p:spPr>
            <a:xfrm>
              <a:off x="2195640" y="2833560"/>
              <a:ext cx="36360" cy="30240"/>
            </a:xfrm>
            <a:custGeom>
              <a:avLst/>
              <a:gdLst/>
              <a:ahLst/>
              <a:rect l="l" t="t" r="r" b="b"/>
              <a:pathLst>
                <a:path w="123" h="113">
                  <a:moveTo>
                    <a:pt x="84" y="113"/>
                  </a:moveTo>
                  <a:lnTo>
                    <a:pt x="123" y="73"/>
                  </a:lnTo>
                  <a:lnTo>
                    <a:pt x="0" y="0"/>
                  </a:lnTo>
                  <a:lnTo>
                    <a:pt x="84" y="113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1" name=""/>
            <p:cNvSpPr/>
            <p:nvPr/>
          </p:nvSpPr>
          <p:spPr>
            <a:xfrm>
              <a:off x="2195640" y="2833560"/>
              <a:ext cx="36360" cy="30240"/>
            </a:xfrm>
            <a:custGeom>
              <a:avLst/>
              <a:gdLst/>
              <a:ahLst/>
              <a:rect l="l" t="t" r="r" b="b"/>
              <a:pathLst>
                <a:path w="123" h="113">
                  <a:moveTo>
                    <a:pt x="84" y="113"/>
                  </a:moveTo>
                  <a:lnTo>
                    <a:pt x="123" y="73"/>
                  </a:lnTo>
                  <a:lnTo>
                    <a:pt x="0" y="0"/>
                  </a:lnTo>
                  <a:lnTo>
                    <a:pt x="84" y="113"/>
                  </a:lnTo>
                  <a:lnTo>
                    <a:pt x="84" y="113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6560" bIns="-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2" name=""/>
            <p:cNvSpPr/>
            <p:nvPr/>
          </p:nvSpPr>
          <p:spPr>
            <a:xfrm>
              <a:off x="2152800" y="2658960"/>
              <a:ext cx="52200" cy="57240"/>
            </a:xfrm>
            <a:custGeom>
              <a:avLst/>
              <a:gdLst/>
              <a:ahLst/>
              <a:rect l="l" t="t" r="r" b="b"/>
              <a:pathLst>
                <a:path w="180" h="224">
                  <a:moveTo>
                    <a:pt x="148" y="0"/>
                  </a:moveTo>
                  <a:lnTo>
                    <a:pt x="0" y="224"/>
                  </a:lnTo>
                  <a:lnTo>
                    <a:pt x="139" y="166"/>
                  </a:lnTo>
                  <a:lnTo>
                    <a:pt x="180" y="67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3" name=""/>
            <p:cNvSpPr/>
            <p:nvPr/>
          </p:nvSpPr>
          <p:spPr>
            <a:xfrm>
              <a:off x="2152800" y="2658960"/>
              <a:ext cx="52200" cy="57240"/>
            </a:xfrm>
            <a:custGeom>
              <a:avLst/>
              <a:gdLst/>
              <a:ahLst/>
              <a:rect l="l" t="t" r="r" b="b"/>
              <a:pathLst>
                <a:path w="180" h="224">
                  <a:moveTo>
                    <a:pt x="148" y="0"/>
                  </a:moveTo>
                  <a:lnTo>
                    <a:pt x="0" y="224"/>
                  </a:lnTo>
                  <a:lnTo>
                    <a:pt x="139" y="166"/>
                  </a:lnTo>
                  <a:lnTo>
                    <a:pt x="180" y="67"/>
                  </a:lnTo>
                  <a:lnTo>
                    <a:pt x="148" y="0"/>
                  </a:lnTo>
                  <a:lnTo>
                    <a:pt x="148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4" name=""/>
            <p:cNvSpPr/>
            <p:nvPr/>
          </p:nvSpPr>
          <p:spPr>
            <a:xfrm>
              <a:off x="2087640" y="2424240"/>
              <a:ext cx="23760" cy="44280"/>
            </a:xfrm>
            <a:custGeom>
              <a:avLst/>
              <a:gdLst/>
              <a:ahLst/>
              <a:rect l="l" t="t" r="r" b="b"/>
              <a:pathLst>
                <a:path w="78" h="170">
                  <a:moveTo>
                    <a:pt x="5" y="4"/>
                  </a:moveTo>
                  <a:lnTo>
                    <a:pt x="0" y="130"/>
                  </a:lnTo>
                  <a:lnTo>
                    <a:pt x="71" y="170"/>
                  </a:lnTo>
                  <a:lnTo>
                    <a:pt x="78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5" name=""/>
            <p:cNvSpPr/>
            <p:nvPr/>
          </p:nvSpPr>
          <p:spPr>
            <a:xfrm>
              <a:off x="2087640" y="2424240"/>
              <a:ext cx="23760" cy="44280"/>
            </a:xfrm>
            <a:custGeom>
              <a:avLst/>
              <a:gdLst/>
              <a:ahLst/>
              <a:rect l="l" t="t" r="r" b="b"/>
              <a:pathLst>
                <a:path w="78" h="170">
                  <a:moveTo>
                    <a:pt x="5" y="4"/>
                  </a:moveTo>
                  <a:lnTo>
                    <a:pt x="0" y="130"/>
                  </a:lnTo>
                  <a:lnTo>
                    <a:pt x="71" y="170"/>
                  </a:lnTo>
                  <a:lnTo>
                    <a:pt x="78" y="0"/>
                  </a:lnTo>
                  <a:lnTo>
                    <a:pt x="5" y="4"/>
                  </a:lnTo>
                  <a:lnTo>
                    <a:pt x="5" y="4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6" name=""/>
            <p:cNvSpPr/>
            <p:nvPr/>
          </p:nvSpPr>
          <p:spPr>
            <a:xfrm>
              <a:off x="1957320" y="2387520"/>
              <a:ext cx="44640" cy="47880"/>
            </a:xfrm>
            <a:custGeom>
              <a:avLst/>
              <a:gdLst/>
              <a:ahLst/>
              <a:rect l="l" t="t" r="r" b="b"/>
              <a:pathLst>
                <a:path w="152" h="183">
                  <a:moveTo>
                    <a:pt x="120" y="0"/>
                  </a:moveTo>
                  <a:lnTo>
                    <a:pt x="26" y="41"/>
                  </a:lnTo>
                  <a:lnTo>
                    <a:pt x="0" y="141"/>
                  </a:lnTo>
                  <a:lnTo>
                    <a:pt x="47" y="78"/>
                  </a:lnTo>
                  <a:lnTo>
                    <a:pt x="86" y="183"/>
                  </a:lnTo>
                  <a:lnTo>
                    <a:pt x="152" y="149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7" name=""/>
            <p:cNvSpPr/>
            <p:nvPr/>
          </p:nvSpPr>
          <p:spPr>
            <a:xfrm>
              <a:off x="1957320" y="2387520"/>
              <a:ext cx="44640" cy="47880"/>
            </a:xfrm>
            <a:custGeom>
              <a:avLst/>
              <a:gdLst/>
              <a:ahLst/>
              <a:rect l="l" t="t" r="r" b="b"/>
              <a:pathLst>
                <a:path w="152" h="183">
                  <a:moveTo>
                    <a:pt x="120" y="0"/>
                  </a:moveTo>
                  <a:lnTo>
                    <a:pt x="26" y="41"/>
                  </a:lnTo>
                  <a:lnTo>
                    <a:pt x="0" y="141"/>
                  </a:lnTo>
                  <a:lnTo>
                    <a:pt x="47" y="78"/>
                  </a:lnTo>
                  <a:lnTo>
                    <a:pt x="86" y="183"/>
                  </a:lnTo>
                  <a:lnTo>
                    <a:pt x="152" y="149"/>
                  </a:lnTo>
                  <a:lnTo>
                    <a:pt x="120" y="0"/>
                  </a:lnTo>
                  <a:lnTo>
                    <a:pt x="120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80" bIns="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8" name=""/>
            <p:cNvSpPr/>
            <p:nvPr/>
          </p:nvSpPr>
          <p:spPr>
            <a:xfrm>
              <a:off x="2008080" y="2346480"/>
              <a:ext cx="34920" cy="55440"/>
            </a:xfrm>
            <a:custGeom>
              <a:avLst/>
              <a:gdLst/>
              <a:ahLst/>
              <a:rect l="l" t="t" r="r" b="b"/>
              <a:pathLst>
                <a:path w="117" h="207">
                  <a:moveTo>
                    <a:pt x="117" y="0"/>
                  </a:moveTo>
                  <a:lnTo>
                    <a:pt x="0" y="207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2008080" y="2346480"/>
              <a:ext cx="34920" cy="55440"/>
            </a:xfrm>
            <a:custGeom>
              <a:avLst/>
              <a:gdLst/>
              <a:ahLst/>
              <a:rect l="l" t="t" r="r" b="b"/>
              <a:pathLst>
                <a:path w="117" h="207">
                  <a:moveTo>
                    <a:pt x="117" y="0"/>
                  </a:moveTo>
                  <a:lnTo>
                    <a:pt x="0" y="207"/>
                  </a:lnTo>
                  <a:lnTo>
                    <a:pt x="117" y="0"/>
                  </a:lnTo>
                  <a:lnTo>
                    <a:pt x="117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0" name=""/>
            <p:cNvSpPr/>
            <p:nvPr/>
          </p:nvSpPr>
          <p:spPr>
            <a:xfrm>
              <a:off x="1973160" y="2251080"/>
              <a:ext cx="69840" cy="57240"/>
            </a:xfrm>
            <a:custGeom>
              <a:avLst/>
              <a:gdLst/>
              <a:ahLst/>
              <a:rect l="l" t="t" r="r" b="b"/>
              <a:pathLst>
                <a:path w="236" h="222">
                  <a:moveTo>
                    <a:pt x="0" y="222"/>
                  </a:moveTo>
                  <a:lnTo>
                    <a:pt x="236" y="187"/>
                  </a:lnTo>
                  <a:lnTo>
                    <a:pt x="100" y="0"/>
                  </a:lnTo>
                  <a:lnTo>
                    <a:pt x="26" y="38"/>
                  </a:lnTo>
                  <a:lnTo>
                    <a:pt x="96" y="178"/>
                  </a:lnTo>
                  <a:lnTo>
                    <a:pt x="0" y="222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1" name=""/>
            <p:cNvSpPr/>
            <p:nvPr/>
          </p:nvSpPr>
          <p:spPr>
            <a:xfrm>
              <a:off x="1973160" y="2251080"/>
              <a:ext cx="69840" cy="57240"/>
            </a:xfrm>
            <a:custGeom>
              <a:avLst/>
              <a:gdLst/>
              <a:ahLst/>
              <a:rect l="l" t="t" r="r" b="b"/>
              <a:pathLst>
                <a:path w="236" h="222">
                  <a:moveTo>
                    <a:pt x="0" y="222"/>
                  </a:moveTo>
                  <a:lnTo>
                    <a:pt x="236" y="187"/>
                  </a:lnTo>
                  <a:lnTo>
                    <a:pt x="100" y="0"/>
                  </a:lnTo>
                  <a:lnTo>
                    <a:pt x="26" y="38"/>
                  </a:lnTo>
                  <a:lnTo>
                    <a:pt x="96" y="178"/>
                  </a:lnTo>
                  <a:lnTo>
                    <a:pt x="0" y="222"/>
                  </a:lnTo>
                  <a:lnTo>
                    <a:pt x="0" y="222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2" name=""/>
            <p:cNvSpPr/>
            <p:nvPr/>
          </p:nvSpPr>
          <p:spPr>
            <a:xfrm>
              <a:off x="1928880" y="2043000"/>
              <a:ext cx="114120" cy="115920"/>
            </a:xfrm>
            <a:custGeom>
              <a:avLst/>
              <a:gdLst/>
              <a:ahLst/>
              <a:rect l="l" t="t" r="r" b="b"/>
              <a:pathLst>
                <a:path w="390" h="443">
                  <a:moveTo>
                    <a:pt x="154" y="0"/>
                  </a:moveTo>
                  <a:lnTo>
                    <a:pt x="119" y="149"/>
                  </a:lnTo>
                  <a:lnTo>
                    <a:pt x="61" y="91"/>
                  </a:lnTo>
                  <a:lnTo>
                    <a:pt x="0" y="213"/>
                  </a:lnTo>
                  <a:lnTo>
                    <a:pt x="83" y="236"/>
                  </a:lnTo>
                  <a:lnTo>
                    <a:pt x="154" y="402"/>
                  </a:lnTo>
                  <a:lnTo>
                    <a:pt x="346" y="443"/>
                  </a:lnTo>
                  <a:lnTo>
                    <a:pt x="390" y="336"/>
                  </a:lnTo>
                  <a:lnTo>
                    <a:pt x="268" y="297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3" name=""/>
            <p:cNvSpPr/>
            <p:nvPr/>
          </p:nvSpPr>
          <p:spPr>
            <a:xfrm>
              <a:off x="4646520" y="4452840"/>
              <a:ext cx="158760" cy="79560"/>
            </a:xfrm>
            <a:custGeom>
              <a:avLst/>
              <a:gdLst/>
              <a:ahLst/>
              <a:rect l="l" t="t" r="r" b="b"/>
              <a:pathLst>
                <a:path w="545" h="304">
                  <a:moveTo>
                    <a:pt x="184" y="70"/>
                  </a:moveTo>
                  <a:lnTo>
                    <a:pt x="145" y="65"/>
                  </a:lnTo>
                  <a:lnTo>
                    <a:pt x="106" y="16"/>
                  </a:lnTo>
                  <a:lnTo>
                    <a:pt x="26" y="0"/>
                  </a:lnTo>
                  <a:lnTo>
                    <a:pt x="0" y="30"/>
                  </a:lnTo>
                  <a:lnTo>
                    <a:pt x="91" y="53"/>
                  </a:lnTo>
                  <a:lnTo>
                    <a:pt x="205" y="121"/>
                  </a:lnTo>
                  <a:lnTo>
                    <a:pt x="324" y="140"/>
                  </a:lnTo>
                  <a:lnTo>
                    <a:pt x="545" y="304"/>
                  </a:lnTo>
                  <a:lnTo>
                    <a:pt x="545" y="249"/>
                  </a:lnTo>
                  <a:lnTo>
                    <a:pt x="513" y="245"/>
                  </a:lnTo>
                  <a:lnTo>
                    <a:pt x="514" y="207"/>
                  </a:lnTo>
                  <a:lnTo>
                    <a:pt x="457" y="199"/>
                  </a:lnTo>
                  <a:lnTo>
                    <a:pt x="394" y="135"/>
                  </a:lnTo>
                  <a:lnTo>
                    <a:pt x="346" y="126"/>
                  </a:lnTo>
                  <a:lnTo>
                    <a:pt x="290" y="82"/>
                  </a:lnTo>
                  <a:lnTo>
                    <a:pt x="287" y="45"/>
                  </a:lnTo>
                  <a:lnTo>
                    <a:pt x="234" y="37"/>
                  </a:lnTo>
                  <a:lnTo>
                    <a:pt x="184" y="7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4" name=""/>
            <p:cNvSpPr/>
            <p:nvPr/>
          </p:nvSpPr>
          <p:spPr>
            <a:xfrm>
              <a:off x="3308400" y="1557360"/>
              <a:ext cx="36360" cy="33480"/>
            </a:xfrm>
            <a:custGeom>
              <a:avLst/>
              <a:gdLst/>
              <a:ahLst/>
              <a:rect l="l" t="t" r="r" b="b"/>
              <a:pathLst>
                <a:path w="119" h="125">
                  <a:moveTo>
                    <a:pt x="36" y="125"/>
                  </a:moveTo>
                  <a:lnTo>
                    <a:pt x="0" y="60"/>
                  </a:lnTo>
                  <a:lnTo>
                    <a:pt x="119" y="0"/>
                  </a:lnTo>
                  <a:lnTo>
                    <a:pt x="36" y="125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5" name=""/>
            <p:cNvSpPr/>
            <p:nvPr/>
          </p:nvSpPr>
          <p:spPr>
            <a:xfrm>
              <a:off x="5784840" y="1144440"/>
              <a:ext cx="458640" cy="1273320"/>
            </a:xfrm>
            <a:custGeom>
              <a:avLst/>
              <a:gdLst/>
              <a:ahLst/>
              <a:rect l="l" t="t" r="r" b="b"/>
              <a:pathLst>
                <a:path w="1594" h="4841">
                  <a:moveTo>
                    <a:pt x="1594" y="0"/>
                  </a:moveTo>
                  <a:lnTo>
                    <a:pt x="1483" y="0"/>
                  </a:lnTo>
                  <a:lnTo>
                    <a:pt x="255" y="1161"/>
                  </a:lnTo>
                  <a:lnTo>
                    <a:pt x="428" y="1301"/>
                  </a:lnTo>
                  <a:lnTo>
                    <a:pt x="637" y="1313"/>
                  </a:lnTo>
                  <a:lnTo>
                    <a:pt x="833" y="1399"/>
                  </a:lnTo>
                  <a:lnTo>
                    <a:pt x="1017" y="1473"/>
                  </a:lnTo>
                  <a:lnTo>
                    <a:pt x="686" y="1570"/>
                  </a:lnTo>
                  <a:lnTo>
                    <a:pt x="575" y="1780"/>
                  </a:lnTo>
                  <a:lnTo>
                    <a:pt x="385" y="1946"/>
                  </a:lnTo>
                  <a:lnTo>
                    <a:pt x="490" y="2059"/>
                  </a:lnTo>
                  <a:lnTo>
                    <a:pt x="325" y="2307"/>
                  </a:lnTo>
                  <a:lnTo>
                    <a:pt x="0" y="2425"/>
                  </a:lnTo>
                  <a:lnTo>
                    <a:pt x="304" y="3205"/>
                  </a:lnTo>
                  <a:lnTo>
                    <a:pt x="175" y="3436"/>
                  </a:lnTo>
                  <a:lnTo>
                    <a:pt x="322" y="3617"/>
                  </a:lnTo>
                  <a:lnTo>
                    <a:pt x="269" y="3901"/>
                  </a:lnTo>
                  <a:lnTo>
                    <a:pt x="472" y="4166"/>
                  </a:lnTo>
                  <a:lnTo>
                    <a:pt x="508" y="4457"/>
                  </a:lnTo>
                  <a:lnTo>
                    <a:pt x="899" y="4558"/>
                  </a:lnTo>
                  <a:lnTo>
                    <a:pt x="989" y="4623"/>
                  </a:lnTo>
                  <a:lnTo>
                    <a:pt x="974" y="4768"/>
                  </a:lnTo>
                  <a:lnTo>
                    <a:pt x="1350" y="4664"/>
                  </a:lnTo>
                  <a:lnTo>
                    <a:pt x="1567" y="4841"/>
                  </a:lnTo>
                  <a:lnTo>
                    <a:pt x="1594" y="0"/>
                  </a:lnTo>
                  <a:close/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6" name=""/>
            <p:cNvSpPr/>
            <p:nvPr/>
          </p:nvSpPr>
          <p:spPr>
            <a:xfrm>
              <a:off x="5784840" y="1144440"/>
              <a:ext cx="458640" cy="1274760"/>
            </a:xfrm>
            <a:custGeom>
              <a:avLst/>
              <a:gdLst/>
              <a:ahLst/>
              <a:rect l="l" t="t" r="r" b="b"/>
              <a:pathLst>
                <a:path w="352" h="924">
                  <a:moveTo>
                    <a:pt x="352" y="0"/>
                  </a:moveTo>
                  <a:lnTo>
                    <a:pt x="327" y="0"/>
                  </a:lnTo>
                  <a:lnTo>
                    <a:pt x="56" y="221"/>
                  </a:lnTo>
                  <a:lnTo>
                    <a:pt x="95" y="248"/>
                  </a:lnTo>
                  <a:lnTo>
                    <a:pt x="141" y="250"/>
                  </a:lnTo>
                  <a:lnTo>
                    <a:pt x="184" y="266"/>
                  </a:lnTo>
                  <a:lnTo>
                    <a:pt x="225" y="281"/>
                  </a:lnTo>
                  <a:lnTo>
                    <a:pt x="151" y="299"/>
                  </a:lnTo>
                  <a:lnTo>
                    <a:pt x="127" y="339"/>
                  </a:lnTo>
                  <a:lnTo>
                    <a:pt x="85" y="371"/>
                  </a:lnTo>
                  <a:lnTo>
                    <a:pt x="108" y="392"/>
                  </a:lnTo>
                  <a:lnTo>
                    <a:pt x="72" y="439"/>
                  </a:lnTo>
                  <a:lnTo>
                    <a:pt x="0" y="462"/>
                  </a:lnTo>
                  <a:lnTo>
                    <a:pt x="67" y="610"/>
                  </a:lnTo>
                  <a:lnTo>
                    <a:pt x="39" y="654"/>
                  </a:lnTo>
                  <a:lnTo>
                    <a:pt x="71" y="689"/>
                  </a:lnTo>
                  <a:lnTo>
                    <a:pt x="59" y="743"/>
                  </a:lnTo>
                  <a:lnTo>
                    <a:pt x="104" y="793"/>
                  </a:lnTo>
                  <a:lnTo>
                    <a:pt x="112" y="849"/>
                  </a:lnTo>
                  <a:lnTo>
                    <a:pt x="199" y="868"/>
                  </a:lnTo>
                  <a:lnTo>
                    <a:pt x="218" y="880"/>
                  </a:lnTo>
                  <a:lnTo>
                    <a:pt x="215" y="908"/>
                  </a:lnTo>
                  <a:lnTo>
                    <a:pt x="298" y="888"/>
                  </a:lnTo>
                  <a:lnTo>
                    <a:pt x="352" y="924"/>
                  </a:lnTo>
                  <a:lnTo>
                    <a:pt x="352" y="0"/>
                  </a:lnTo>
                </a:path>
              </a:pathLst>
            </a:custGeom>
            <a:solidFill>
              <a:srgbClr val="00d928"/>
            </a:solidFill>
            <a:ln w="324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47" name=""/>
          <p:cNvSpPr/>
          <p:nvPr/>
        </p:nvSpPr>
        <p:spPr>
          <a:xfrm>
            <a:off x="2392200" y="2778120"/>
            <a:ext cx="408240" cy="3636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8" name=""/>
          <p:cNvSpPr/>
          <p:nvPr/>
        </p:nvSpPr>
        <p:spPr>
          <a:xfrm>
            <a:off x="2744640" y="2176560"/>
            <a:ext cx="181080" cy="18252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9" name=""/>
          <p:cNvSpPr/>
          <p:nvPr/>
        </p:nvSpPr>
        <p:spPr>
          <a:xfrm>
            <a:off x="3286080" y="2868480"/>
            <a:ext cx="41400" cy="4464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0"/>
                </a:moveTo>
                <a:lnTo>
                  <a:pt x="0" y="18"/>
                </a:lnTo>
                <a:lnTo>
                  <a:pt x="12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8226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0" name=""/>
          <p:cNvSpPr/>
          <p:nvPr/>
        </p:nvSpPr>
        <p:spPr>
          <a:xfrm>
            <a:off x="3139920" y="2825640"/>
            <a:ext cx="397080" cy="455760"/>
          </a:xfrm>
          <a:custGeom>
            <a:avLst/>
            <a:gdLst/>
            <a:ahLst/>
            <a:rect l="l" t="t" r="r" b="b"/>
            <a:pathLst>
              <a:path w="162" h="191">
                <a:moveTo>
                  <a:pt x="72" y="42"/>
                </a:moveTo>
                <a:lnTo>
                  <a:pt x="78" y="54"/>
                </a:lnTo>
                <a:lnTo>
                  <a:pt x="72" y="60"/>
                </a:lnTo>
                <a:lnTo>
                  <a:pt x="72" y="78"/>
                </a:lnTo>
                <a:lnTo>
                  <a:pt x="90" y="84"/>
                </a:lnTo>
                <a:lnTo>
                  <a:pt x="84" y="66"/>
                </a:lnTo>
                <a:lnTo>
                  <a:pt x="96" y="42"/>
                </a:lnTo>
                <a:lnTo>
                  <a:pt x="90" y="42"/>
                </a:lnTo>
                <a:lnTo>
                  <a:pt x="90" y="18"/>
                </a:lnTo>
                <a:lnTo>
                  <a:pt x="144" y="0"/>
                </a:lnTo>
                <a:lnTo>
                  <a:pt x="162" y="18"/>
                </a:lnTo>
                <a:lnTo>
                  <a:pt x="150" y="48"/>
                </a:lnTo>
                <a:lnTo>
                  <a:pt x="138" y="60"/>
                </a:lnTo>
                <a:lnTo>
                  <a:pt x="156" y="84"/>
                </a:lnTo>
                <a:lnTo>
                  <a:pt x="138" y="114"/>
                </a:lnTo>
                <a:lnTo>
                  <a:pt x="114" y="108"/>
                </a:lnTo>
                <a:lnTo>
                  <a:pt x="114" y="191"/>
                </a:lnTo>
                <a:lnTo>
                  <a:pt x="96" y="185"/>
                </a:lnTo>
                <a:lnTo>
                  <a:pt x="96" y="161"/>
                </a:lnTo>
                <a:lnTo>
                  <a:pt x="72" y="149"/>
                </a:lnTo>
                <a:lnTo>
                  <a:pt x="18" y="161"/>
                </a:lnTo>
                <a:lnTo>
                  <a:pt x="0" y="149"/>
                </a:lnTo>
                <a:lnTo>
                  <a:pt x="42" y="149"/>
                </a:lnTo>
                <a:lnTo>
                  <a:pt x="24" y="137"/>
                </a:lnTo>
                <a:lnTo>
                  <a:pt x="66" y="126"/>
                </a:lnTo>
                <a:lnTo>
                  <a:pt x="42" y="126"/>
                </a:lnTo>
                <a:lnTo>
                  <a:pt x="36" y="114"/>
                </a:lnTo>
                <a:lnTo>
                  <a:pt x="72" y="42"/>
                </a:lnTo>
                <a:close/>
              </a:path>
            </a:pathLst>
          </a:custGeom>
          <a:solidFill>
            <a:srgbClr val="00d92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1" name=""/>
          <p:cNvSpPr/>
          <p:nvPr/>
        </p:nvSpPr>
        <p:spPr>
          <a:xfrm>
            <a:off x="2921040" y="5029200"/>
            <a:ext cx="28440" cy="2844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0"/>
                </a:moveTo>
                <a:lnTo>
                  <a:pt x="6" y="12"/>
                </a:lnTo>
                <a:lnTo>
                  <a:pt x="0" y="6"/>
                </a:lnTo>
                <a:lnTo>
                  <a:pt x="12" y="0"/>
                </a:lnTo>
                <a:close/>
              </a:path>
            </a:pathLst>
          </a:custGeom>
          <a:solidFill>
            <a:srgbClr val="00d92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17280" bIns="-17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2" name=""/>
          <p:cNvSpPr/>
          <p:nvPr/>
        </p:nvSpPr>
        <p:spPr>
          <a:xfrm>
            <a:off x="5175360" y="1495440"/>
            <a:ext cx="41040" cy="55440"/>
          </a:xfrm>
          <a:custGeom>
            <a:avLst/>
            <a:gdLst/>
            <a:ahLst/>
            <a:rect l="l" t="t" r="r" b="b"/>
            <a:pathLst>
              <a:path w="18" h="24">
                <a:moveTo>
                  <a:pt x="6" y="24"/>
                </a:moveTo>
                <a:lnTo>
                  <a:pt x="18" y="0"/>
                </a:lnTo>
                <a:lnTo>
                  <a:pt x="0" y="24"/>
                </a:lnTo>
                <a:lnTo>
                  <a:pt x="6" y="24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9720" bIns="9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3" name=""/>
          <p:cNvSpPr/>
          <p:nvPr/>
        </p:nvSpPr>
        <p:spPr>
          <a:xfrm>
            <a:off x="2263680" y="2652840"/>
            <a:ext cx="28800" cy="5868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0"/>
                </a:moveTo>
                <a:lnTo>
                  <a:pt x="0" y="24"/>
                </a:lnTo>
                <a:lnTo>
                  <a:pt x="12" y="18"/>
                </a:lnTo>
                <a:lnTo>
                  <a:pt x="12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4" name=""/>
          <p:cNvSpPr/>
          <p:nvPr/>
        </p:nvSpPr>
        <p:spPr>
          <a:xfrm>
            <a:off x="2292480" y="2825640"/>
            <a:ext cx="46080" cy="4284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0" y="0"/>
                </a:lnTo>
                <a:lnTo>
                  <a:pt x="12" y="18"/>
                </a:lnTo>
                <a:lnTo>
                  <a:pt x="18" y="18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505050"/>
            </a:solidFill>
          </a:ln>
        </p:spPr>
        <p:style>
          <a:lnRef idx="0"/>
          <a:fillRef idx="0"/>
          <a:effectRef idx="0"/>
          <a:fontRef idx="minor"/>
        </p:style>
        <p:txBody>
          <a:bodyPr tIns="-2880" bIns="-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5" name=""/>
          <p:cNvSpPr/>
          <p:nvPr/>
        </p:nvSpPr>
        <p:spPr>
          <a:xfrm>
            <a:off x="2901960" y="3171960"/>
            <a:ext cx="282600" cy="6120"/>
          </a:xfrm>
          <a:prstGeom prst="line">
            <a:avLst/>
          </a:prstGeom>
          <a:ln w="381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6" name=""/>
          <p:cNvSpPr/>
          <p:nvPr/>
        </p:nvSpPr>
        <p:spPr>
          <a:xfrm>
            <a:off x="2876400" y="3211560"/>
            <a:ext cx="217800" cy="6480"/>
          </a:xfrm>
          <a:prstGeom prst="line">
            <a:avLst/>
          </a:prstGeom>
          <a:ln w="381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57" name=""/>
          <p:cNvGrpSpPr/>
          <p:nvPr/>
        </p:nvGrpSpPr>
        <p:grpSpPr>
          <a:xfrm>
            <a:off x="3576600" y="4495680"/>
            <a:ext cx="320400" cy="307800"/>
            <a:chOff x="3576600" y="4495680"/>
            <a:chExt cx="320400" cy="307800"/>
          </a:xfrm>
        </p:grpSpPr>
        <p:sp>
          <p:nvSpPr>
            <p:cNvPr id="3358" name=""/>
            <p:cNvSpPr/>
            <p:nvPr/>
          </p:nvSpPr>
          <p:spPr>
            <a:xfrm>
              <a:off x="3609360" y="4495680"/>
              <a:ext cx="142560" cy="13716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9" name=""/>
            <p:cNvSpPr/>
            <p:nvPr/>
          </p:nvSpPr>
          <p:spPr>
            <a:xfrm>
              <a:off x="3576600" y="4595040"/>
              <a:ext cx="320400" cy="20844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60" name=""/>
          <p:cNvSpPr/>
          <p:nvPr/>
        </p:nvSpPr>
        <p:spPr>
          <a:xfrm>
            <a:off x="3321720" y="3438360"/>
            <a:ext cx="33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Frankfurt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1" name=""/>
          <p:cNvSpPr/>
          <p:nvPr/>
        </p:nvSpPr>
        <p:spPr>
          <a:xfrm>
            <a:off x="4284720" y="3889440"/>
            <a:ext cx="239760" cy="2127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2" name=""/>
          <p:cNvSpPr/>
          <p:nvPr/>
        </p:nvSpPr>
        <p:spPr>
          <a:xfrm>
            <a:off x="4292640" y="3665520"/>
            <a:ext cx="239760" cy="21132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3" name=""/>
          <p:cNvSpPr/>
          <p:nvPr/>
        </p:nvSpPr>
        <p:spPr>
          <a:xfrm>
            <a:off x="3162240" y="2522520"/>
            <a:ext cx="9144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4" name=""/>
          <p:cNvSpPr/>
          <p:nvPr/>
        </p:nvSpPr>
        <p:spPr>
          <a:xfrm>
            <a:off x="3384720" y="3387600"/>
            <a:ext cx="591840" cy="16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5" name=""/>
          <p:cNvSpPr/>
          <p:nvPr/>
        </p:nvSpPr>
        <p:spPr>
          <a:xfrm>
            <a:off x="3990960" y="4614840"/>
            <a:ext cx="636480" cy="3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6" name=""/>
          <p:cNvSpPr/>
          <p:nvPr/>
        </p:nvSpPr>
        <p:spPr>
          <a:xfrm>
            <a:off x="3514680" y="4853160"/>
            <a:ext cx="525600" cy="32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7" name=""/>
          <p:cNvSpPr/>
          <p:nvPr/>
        </p:nvSpPr>
        <p:spPr>
          <a:xfrm>
            <a:off x="4384800" y="4075200"/>
            <a:ext cx="56196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8" name=""/>
          <p:cNvSpPr/>
          <p:nvPr/>
        </p:nvSpPr>
        <p:spPr>
          <a:xfrm>
            <a:off x="2624040" y="1785960"/>
            <a:ext cx="71280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9" name=""/>
          <p:cNvSpPr/>
          <p:nvPr/>
        </p:nvSpPr>
        <p:spPr>
          <a:xfrm>
            <a:off x="2538000" y="1957320"/>
            <a:ext cx="3690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Teesside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1,875 MW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0" name=""/>
          <p:cNvSpPr/>
          <p:nvPr/>
        </p:nvSpPr>
        <p:spPr>
          <a:xfrm>
            <a:off x="5899320" y="4975200"/>
            <a:ext cx="57780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1" name=""/>
          <p:cNvSpPr/>
          <p:nvPr/>
        </p:nvSpPr>
        <p:spPr>
          <a:xfrm>
            <a:off x="5195880" y="1606680"/>
            <a:ext cx="503280" cy="16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2" name=""/>
          <p:cNvSpPr/>
          <p:nvPr/>
        </p:nvSpPr>
        <p:spPr>
          <a:xfrm>
            <a:off x="3048120" y="3087720"/>
            <a:ext cx="72864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3" name=""/>
          <p:cNvSpPr/>
          <p:nvPr/>
        </p:nvSpPr>
        <p:spPr>
          <a:xfrm>
            <a:off x="2816280" y="2438280"/>
            <a:ext cx="87300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4" name=""/>
          <p:cNvSpPr/>
          <p:nvPr/>
        </p:nvSpPr>
        <p:spPr>
          <a:xfrm>
            <a:off x="5224320" y="3060720"/>
            <a:ext cx="9511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5" name=""/>
          <p:cNvSpPr/>
          <p:nvPr/>
        </p:nvSpPr>
        <p:spPr>
          <a:xfrm>
            <a:off x="4683240" y="2873520"/>
            <a:ext cx="52056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6" name=""/>
          <p:cNvSpPr/>
          <p:nvPr/>
        </p:nvSpPr>
        <p:spPr>
          <a:xfrm>
            <a:off x="4929120" y="3508200"/>
            <a:ext cx="5875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7" name=""/>
          <p:cNvSpPr/>
          <p:nvPr/>
        </p:nvSpPr>
        <p:spPr>
          <a:xfrm>
            <a:off x="5923080" y="3554280"/>
            <a:ext cx="5252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8" name=""/>
          <p:cNvSpPr/>
          <p:nvPr/>
        </p:nvSpPr>
        <p:spPr>
          <a:xfrm>
            <a:off x="4749840" y="3946680"/>
            <a:ext cx="67320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79" name=""/>
          <p:cNvGrpSpPr/>
          <p:nvPr/>
        </p:nvGrpSpPr>
        <p:grpSpPr>
          <a:xfrm>
            <a:off x="4838760" y="2698920"/>
            <a:ext cx="196560" cy="190080"/>
            <a:chOff x="4838760" y="2698920"/>
            <a:chExt cx="196560" cy="190080"/>
          </a:xfrm>
        </p:grpSpPr>
        <p:sp>
          <p:nvSpPr>
            <p:cNvPr id="3380" name=""/>
            <p:cNvSpPr/>
            <p:nvPr/>
          </p:nvSpPr>
          <p:spPr>
            <a:xfrm>
              <a:off x="4838760" y="2698920"/>
              <a:ext cx="196560" cy="1900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1" name=""/>
            <p:cNvSpPr/>
            <p:nvPr/>
          </p:nvSpPr>
          <p:spPr>
            <a:xfrm>
              <a:off x="4838760" y="2698920"/>
              <a:ext cx="196560" cy="1900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82" name=""/>
          <p:cNvSpPr/>
          <p:nvPr/>
        </p:nvSpPr>
        <p:spPr>
          <a:xfrm>
            <a:off x="3162240" y="2522520"/>
            <a:ext cx="91440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3" name=""/>
          <p:cNvSpPr/>
          <p:nvPr/>
        </p:nvSpPr>
        <p:spPr>
          <a:xfrm>
            <a:off x="3384720" y="3387600"/>
            <a:ext cx="591840" cy="16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4" name=""/>
          <p:cNvSpPr/>
          <p:nvPr/>
        </p:nvSpPr>
        <p:spPr>
          <a:xfrm>
            <a:off x="3990960" y="4614840"/>
            <a:ext cx="636480" cy="3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5" name=""/>
          <p:cNvSpPr/>
          <p:nvPr/>
        </p:nvSpPr>
        <p:spPr>
          <a:xfrm>
            <a:off x="3257280" y="4589640"/>
            <a:ext cx="284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Sarlux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551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6" name=""/>
          <p:cNvSpPr/>
          <p:nvPr/>
        </p:nvSpPr>
        <p:spPr>
          <a:xfrm>
            <a:off x="4384800" y="4075200"/>
            <a:ext cx="56196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7" name=""/>
          <p:cNvSpPr/>
          <p:nvPr/>
        </p:nvSpPr>
        <p:spPr>
          <a:xfrm>
            <a:off x="2624040" y="1785960"/>
            <a:ext cx="71280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8" name=""/>
          <p:cNvSpPr/>
          <p:nvPr/>
        </p:nvSpPr>
        <p:spPr>
          <a:xfrm>
            <a:off x="2944440" y="2178000"/>
            <a:ext cx="2844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Wilton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154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9" name=""/>
          <p:cNvSpPr/>
          <p:nvPr/>
        </p:nvSpPr>
        <p:spPr>
          <a:xfrm>
            <a:off x="5259240" y="4836960"/>
            <a:ext cx="64008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Marmara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478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0" name=""/>
          <p:cNvSpPr/>
          <p:nvPr/>
        </p:nvSpPr>
        <p:spPr>
          <a:xfrm>
            <a:off x="3048120" y="3087720"/>
            <a:ext cx="72864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1" name=""/>
          <p:cNvSpPr/>
          <p:nvPr/>
        </p:nvSpPr>
        <p:spPr>
          <a:xfrm>
            <a:off x="2816280" y="2438280"/>
            <a:ext cx="87300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2" name=""/>
          <p:cNvSpPr/>
          <p:nvPr/>
        </p:nvSpPr>
        <p:spPr>
          <a:xfrm>
            <a:off x="5224320" y="3060720"/>
            <a:ext cx="9511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3" name=""/>
          <p:cNvSpPr/>
          <p:nvPr/>
        </p:nvSpPr>
        <p:spPr>
          <a:xfrm>
            <a:off x="4998240" y="3083040"/>
            <a:ext cx="517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Nowa Sarzyna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116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4" name=""/>
          <p:cNvSpPr/>
          <p:nvPr/>
        </p:nvSpPr>
        <p:spPr>
          <a:xfrm>
            <a:off x="4683240" y="2873520"/>
            <a:ext cx="520560" cy="1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5" name=""/>
          <p:cNvSpPr/>
          <p:nvPr/>
        </p:nvSpPr>
        <p:spPr>
          <a:xfrm>
            <a:off x="4741200" y="2914560"/>
            <a:ext cx="288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Warsaw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6" name=""/>
          <p:cNvSpPr/>
          <p:nvPr/>
        </p:nvSpPr>
        <p:spPr>
          <a:xfrm>
            <a:off x="4929120" y="3508200"/>
            <a:ext cx="5875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7" name=""/>
          <p:cNvSpPr/>
          <p:nvPr/>
        </p:nvSpPr>
        <p:spPr>
          <a:xfrm>
            <a:off x="5846760" y="3554280"/>
            <a:ext cx="52704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8" name=""/>
          <p:cNvSpPr/>
          <p:nvPr/>
        </p:nvSpPr>
        <p:spPr>
          <a:xfrm>
            <a:off x="4749840" y="3946680"/>
            <a:ext cx="67320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99" name=""/>
          <p:cNvGrpSpPr/>
          <p:nvPr/>
        </p:nvGrpSpPr>
        <p:grpSpPr>
          <a:xfrm>
            <a:off x="4838760" y="2698920"/>
            <a:ext cx="196560" cy="190080"/>
            <a:chOff x="4838760" y="2698920"/>
            <a:chExt cx="196560" cy="190080"/>
          </a:xfrm>
        </p:grpSpPr>
        <p:sp>
          <p:nvSpPr>
            <p:cNvPr id="3400" name=""/>
            <p:cNvSpPr/>
            <p:nvPr/>
          </p:nvSpPr>
          <p:spPr>
            <a:xfrm>
              <a:off x="4838760" y="2698920"/>
              <a:ext cx="196560" cy="1900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1" name=""/>
            <p:cNvSpPr/>
            <p:nvPr/>
          </p:nvSpPr>
          <p:spPr>
            <a:xfrm>
              <a:off x="4838760" y="2698920"/>
              <a:ext cx="196560" cy="19008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02" name=""/>
          <p:cNvGrpSpPr/>
          <p:nvPr/>
        </p:nvGrpSpPr>
        <p:grpSpPr>
          <a:xfrm>
            <a:off x="2494080" y="2168640"/>
            <a:ext cx="306000" cy="285120"/>
            <a:chOff x="2494080" y="2168640"/>
            <a:chExt cx="306000" cy="285120"/>
          </a:xfrm>
        </p:grpSpPr>
        <p:sp>
          <p:nvSpPr>
            <p:cNvPr id="3403" name=""/>
            <p:cNvSpPr/>
            <p:nvPr/>
          </p:nvSpPr>
          <p:spPr>
            <a:xfrm>
              <a:off x="2525400" y="2168640"/>
              <a:ext cx="138240" cy="12528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4" name=""/>
            <p:cNvSpPr/>
            <p:nvPr/>
          </p:nvSpPr>
          <p:spPr>
            <a:xfrm>
              <a:off x="2494080" y="2260800"/>
              <a:ext cx="306000" cy="19296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05" name=""/>
          <p:cNvGrpSpPr/>
          <p:nvPr/>
        </p:nvGrpSpPr>
        <p:grpSpPr>
          <a:xfrm>
            <a:off x="2532240" y="2290680"/>
            <a:ext cx="323280" cy="306000"/>
            <a:chOff x="2532240" y="2290680"/>
            <a:chExt cx="323280" cy="306000"/>
          </a:xfrm>
        </p:grpSpPr>
        <p:sp>
          <p:nvSpPr>
            <p:cNvPr id="3406" name=""/>
            <p:cNvSpPr/>
            <p:nvPr/>
          </p:nvSpPr>
          <p:spPr>
            <a:xfrm>
              <a:off x="2565360" y="2290680"/>
              <a:ext cx="144000" cy="13500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7" name=""/>
            <p:cNvSpPr/>
            <p:nvPr/>
          </p:nvSpPr>
          <p:spPr>
            <a:xfrm>
              <a:off x="2532240" y="2389680"/>
              <a:ext cx="323280" cy="20700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08" name=""/>
          <p:cNvGrpSpPr/>
          <p:nvPr/>
        </p:nvGrpSpPr>
        <p:grpSpPr>
          <a:xfrm>
            <a:off x="4748040" y="3133800"/>
            <a:ext cx="320400" cy="301320"/>
            <a:chOff x="4748040" y="3133800"/>
            <a:chExt cx="320400" cy="301320"/>
          </a:xfrm>
        </p:grpSpPr>
        <p:sp>
          <p:nvSpPr>
            <p:cNvPr id="3409" name=""/>
            <p:cNvSpPr/>
            <p:nvPr/>
          </p:nvSpPr>
          <p:spPr>
            <a:xfrm>
              <a:off x="4780800" y="3133800"/>
              <a:ext cx="142560" cy="13320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0" name=""/>
            <p:cNvSpPr/>
            <p:nvPr/>
          </p:nvSpPr>
          <p:spPr>
            <a:xfrm>
              <a:off x="4748040" y="3231720"/>
              <a:ext cx="320400" cy="20340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11" name=""/>
          <p:cNvGrpSpPr/>
          <p:nvPr/>
        </p:nvGrpSpPr>
        <p:grpSpPr>
          <a:xfrm>
            <a:off x="5708520" y="4811760"/>
            <a:ext cx="322200" cy="298080"/>
            <a:chOff x="5708520" y="4811760"/>
            <a:chExt cx="322200" cy="298080"/>
          </a:xfrm>
        </p:grpSpPr>
        <p:sp>
          <p:nvSpPr>
            <p:cNvPr id="3412" name=""/>
            <p:cNvSpPr/>
            <p:nvPr/>
          </p:nvSpPr>
          <p:spPr>
            <a:xfrm>
              <a:off x="5741280" y="4811760"/>
              <a:ext cx="143640" cy="13392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3" name=""/>
            <p:cNvSpPr/>
            <p:nvPr/>
          </p:nvSpPr>
          <p:spPr>
            <a:xfrm>
              <a:off x="5708520" y="4908240"/>
              <a:ext cx="322200" cy="201600"/>
            </a:xfrm>
            <a:prstGeom prst="rect">
              <a:avLst/>
            </a:prstGeom>
            <a:solidFill>
              <a:srgbClr val="ffe80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14" name=""/>
          <p:cNvSpPr/>
          <p:nvPr/>
        </p:nvSpPr>
        <p:spPr>
          <a:xfrm>
            <a:off x="3056400" y="2598840"/>
            <a:ext cx="420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Amsterdam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5" name=""/>
          <p:cNvSpPr/>
          <p:nvPr/>
        </p:nvSpPr>
        <p:spPr>
          <a:xfrm>
            <a:off x="4338000" y="1776240"/>
            <a:ext cx="39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Stockholm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16" name=""/>
          <p:cNvGrpSpPr/>
          <p:nvPr/>
        </p:nvGrpSpPr>
        <p:grpSpPr>
          <a:xfrm>
            <a:off x="3405240" y="2678040"/>
            <a:ext cx="201240" cy="190080"/>
            <a:chOff x="3405240" y="2678040"/>
            <a:chExt cx="201240" cy="190080"/>
          </a:xfrm>
        </p:grpSpPr>
        <p:sp>
          <p:nvSpPr>
            <p:cNvPr id="3417" name=""/>
            <p:cNvSpPr/>
            <p:nvPr/>
          </p:nvSpPr>
          <p:spPr>
            <a:xfrm>
              <a:off x="3405240" y="2678040"/>
              <a:ext cx="201240" cy="19008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8" name=""/>
            <p:cNvSpPr/>
            <p:nvPr/>
          </p:nvSpPr>
          <p:spPr>
            <a:xfrm>
              <a:off x="3405240" y="2678040"/>
              <a:ext cx="201240" cy="19008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19" name=""/>
          <p:cNvSpPr/>
          <p:nvPr/>
        </p:nvSpPr>
        <p:spPr>
          <a:xfrm>
            <a:off x="1376280" y="3778200"/>
            <a:ext cx="115092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0" name=""/>
          <p:cNvSpPr/>
          <p:nvPr/>
        </p:nvSpPr>
        <p:spPr>
          <a:xfrm>
            <a:off x="2478240" y="4281480"/>
            <a:ext cx="45540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1" name=""/>
          <p:cNvSpPr/>
          <p:nvPr/>
        </p:nvSpPr>
        <p:spPr>
          <a:xfrm>
            <a:off x="2382840" y="4589640"/>
            <a:ext cx="639720" cy="3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2" name=""/>
          <p:cNvSpPr/>
          <p:nvPr/>
        </p:nvSpPr>
        <p:spPr>
          <a:xfrm>
            <a:off x="1376280" y="3778200"/>
            <a:ext cx="115092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3" name=""/>
          <p:cNvSpPr/>
          <p:nvPr/>
        </p:nvSpPr>
        <p:spPr>
          <a:xfrm>
            <a:off x="2478240" y="4281480"/>
            <a:ext cx="455400" cy="1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4" name=""/>
          <p:cNvSpPr/>
          <p:nvPr/>
        </p:nvSpPr>
        <p:spPr>
          <a:xfrm>
            <a:off x="2382840" y="4589640"/>
            <a:ext cx="639720" cy="3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25" name=""/>
          <p:cNvGrpSpPr/>
          <p:nvPr/>
        </p:nvGrpSpPr>
        <p:grpSpPr>
          <a:xfrm>
            <a:off x="1849320" y="5041800"/>
            <a:ext cx="323640" cy="301320"/>
            <a:chOff x="1849320" y="5041800"/>
            <a:chExt cx="323640" cy="301320"/>
          </a:xfrm>
        </p:grpSpPr>
        <p:sp>
          <p:nvSpPr>
            <p:cNvPr id="3426" name=""/>
            <p:cNvSpPr/>
            <p:nvPr/>
          </p:nvSpPr>
          <p:spPr>
            <a:xfrm>
              <a:off x="1882440" y="5041800"/>
              <a:ext cx="144000" cy="13428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7" name=""/>
            <p:cNvSpPr/>
            <p:nvPr/>
          </p:nvSpPr>
          <p:spPr>
            <a:xfrm>
              <a:off x="1849320" y="5139000"/>
              <a:ext cx="323640" cy="204120"/>
            </a:xfrm>
            <a:prstGeom prst="rect">
              <a:avLst/>
            </a:prstGeom>
            <a:solidFill>
              <a:srgbClr val="ffffff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28" name=""/>
          <p:cNvSpPr/>
          <p:nvPr/>
        </p:nvSpPr>
        <p:spPr>
          <a:xfrm>
            <a:off x="4486320" y="3348000"/>
            <a:ext cx="239760" cy="2127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9" name=""/>
          <p:cNvSpPr/>
          <p:nvPr/>
        </p:nvSpPr>
        <p:spPr>
          <a:xfrm>
            <a:off x="3787920" y="3143160"/>
            <a:ext cx="407880" cy="3636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0" name=""/>
          <p:cNvSpPr/>
          <p:nvPr/>
        </p:nvSpPr>
        <p:spPr>
          <a:xfrm>
            <a:off x="3325680" y="3532320"/>
            <a:ext cx="239760" cy="2109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1" name=""/>
          <p:cNvSpPr/>
          <p:nvPr/>
        </p:nvSpPr>
        <p:spPr>
          <a:xfrm>
            <a:off x="4427640" y="2835360"/>
            <a:ext cx="147600" cy="1458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2" name=""/>
          <p:cNvSpPr/>
          <p:nvPr/>
        </p:nvSpPr>
        <p:spPr>
          <a:xfrm>
            <a:off x="3127320" y="3125880"/>
            <a:ext cx="214200" cy="20952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3" name=""/>
          <p:cNvSpPr/>
          <p:nvPr/>
        </p:nvSpPr>
        <p:spPr>
          <a:xfrm>
            <a:off x="5360760" y="1284120"/>
            <a:ext cx="293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Helsinki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4" name=""/>
          <p:cNvSpPr/>
          <p:nvPr/>
        </p:nvSpPr>
        <p:spPr>
          <a:xfrm>
            <a:off x="1959120" y="5068800"/>
            <a:ext cx="882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Arcos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1,200 MW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5" name=""/>
          <p:cNvSpPr/>
          <p:nvPr/>
        </p:nvSpPr>
        <p:spPr>
          <a:xfrm>
            <a:off x="3336840" y="2979720"/>
            <a:ext cx="239760" cy="21132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36" name=""/>
          <p:cNvGrpSpPr/>
          <p:nvPr/>
        </p:nvGrpSpPr>
        <p:grpSpPr>
          <a:xfrm>
            <a:off x="3465360" y="3048120"/>
            <a:ext cx="203040" cy="190080"/>
            <a:chOff x="3465360" y="3048120"/>
            <a:chExt cx="203040" cy="190080"/>
          </a:xfrm>
        </p:grpSpPr>
        <p:sp>
          <p:nvSpPr>
            <p:cNvPr id="3437" name=""/>
            <p:cNvSpPr/>
            <p:nvPr/>
          </p:nvSpPr>
          <p:spPr>
            <a:xfrm>
              <a:off x="3465360" y="3048120"/>
              <a:ext cx="203040" cy="19008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8" name=""/>
            <p:cNvSpPr/>
            <p:nvPr/>
          </p:nvSpPr>
          <p:spPr>
            <a:xfrm>
              <a:off x="3465360" y="3048120"/>
              <a:ext cx="203040" cy="19008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39" name=""/>
          <p:cNvSpPr/>
          <p:nvPr/>
        </p:nvSpPr>
        <p:spPr>
          <a:xfrm>
            <a:off x="5083200" y="1204920"/>
            <a:ext cx="241200" cy="2127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0" name=""/>
          <p:cNvSpPr/>
          <p:nvPr/>
        </p:nvSpPr>
        <p:spPr>
          <a:xfrm>
            <a:off x="3632040" y="2205000"/>
            <a:ext cx="214560" cy="2142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41" name=""/>
          <p:cNvGrpSpPr/>
          <p:nvPr/>
        </p:nvGrpSpPr>
        <p:grpSpPr>
          <a:xfrm>
            <a:off x="2425680" y="2844720"/>
            <a:ext cx="198000" cy="191880"/>
            <a:chOff x="2425680" y="2844720"/>
            <a:chExt cx="198000" cy="191880"/>
          </a:xfrm>
        </p:grpSpPr>
        <p:sp>
          <p:nvSpPr>
            <p:cNvPr id="3442" name=""/>
            <p:cNvSpPr/>
            <p:nvPr/>
          </p:nvSpPr>
          <p:spPr>
            <a:xfrm>
              <a:off x="2425680" y="2844720"/>
              <a:ext cx="198000" cy="19188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3" name=""/>
            <p:cNvSpPr/>
            <p:nvPr/>
          </p:nvSpPr>
          <p:spPr>
            <a:xfrm>
              <a:off x="2425680" y="2844720"/>
              <a:ext cx="198000" cy="19188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44" name=""/>
          <p:cNvGrpSpPr/>
          <p:nvPr/>
        </p:nvGrpSpPr>
        <p:grpSpPr>
          <a:xfrm>
            <a:off x="2563920" y="2363760"/>
            <a:ext cx="201240" cy="188640"/>
            <a:chOff x="2563920" y="2363760"/>
            <a:chExt cx="201240" cy="188640"/>
          </a:xfrm>
        </p:grpSpPr>
        <p:sp>
          <p:nvSpPr>
            <p:cNvPr id="3445" name=""/>
            <p:cNvSpPr/>
            <p:nvPr/>
          </p:nvSpPr>
          <p:spPr>
            <a:xfrm>
              <a:off x="2563920" y="2363760"/>
              <a:ext cx="201240" cy="18864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6" name=""/>
            <p:cNvSpPr/>
            <p:nvPr/>
          </p:nvSpPr>
          <p:spPr>
            <a:xfrm>
              <a:off x="2563920" y="2363760"/>
              <a:ext cx="201240" cy="18864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47" name=""/>
          <p:cNvGrpSpPr/>
          <p:nvPr/>
        </p:nvGrpSpPr>
        <p:grpSpPr>
          <a:xfrm>
            <a:off x="2057400" y="4786200"/>
            <a:ext cx="198000" cy="185400"/>
            <a:chOff x="2057400" y="4786200"/>
            <a:chExt cx="198000" cy="185400"/>
          </a:xfrm>
        </p:grpSpPr>
        <p:sp>
          <p:nvSpPr>
            <p:cNvPr id="3448" name=""/>
            <p:cNvSpPr/>
            <p:nvPr/>
          </p:nvSpPr>
          <p:spPr>
            <a:xfrm>
              <a:off x="2057400" y="4786200"/>
              <a:ext cx="198000" cy="1854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9" name=""/>
            <p:cNvSpPr/>
            <p:nvPr/>
          </p:nvSpPr>
          <p:spPr>
            <a:xfrm>
              <a:off x="2057400" y="4786200"/>
              <a:ext cx="198000" cy="18540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50" name=""/>
          <p:cNvSpPr/>
          <p:nvPr/>
        </p:nvSpPr>
        <p:spPr>
          <a:xfrm>
            <a:off x="3870000" y="4206960"/>
            <a:ext cx="195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Milan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1" name=""/>
          <p:cNvSpPr/>
          <p:nvPr/>
        </p:nvSpPr>
        <p:spPr>
          <a:xfrm>
            <a:off x="2119320" y="2909880"/>
            <a:ext cx="250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Oxford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2" name=""/>
          <p:cNvSpPr/>
          <p:nvPr/>
        </p:nvSpPr>
        <p:spPr>
          <a:xfrm>
            <a:off x="3571920" y="3913200"/>
            <a:ext cx="233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Zurich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3" name=""/>
          <p:cNvSpPr/>
          <p:nvPr/>
        </p:nvSpPr>
        <p:spPr>
          <a:xfrm>
            <a:off x="4165560" y="2278080"/>
            <a:ext cx="193680" cy="20808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2680" bIns="226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4" name=""/>
          <p:cNvSpPr/>
          <p:nvPr/>
        </p:nvSpPr>
        <p:spPr>
          <a:xfrm>
            <a:off x="3400560" y="3854520"/>
            <a:ext cx="191880" cy="20628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960" bIns="2196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55" name=""/>
          <p:cNvGrpSpPr/>
          <p:nvPr/>
        </p:nvGrpSpPr>
        <p:grpSpPr>
          <a:xfrm>
            <a:off x="3355920" y="3792600"/>
            <a:ext cx="196560" cy="188640"/>
            <a:chOff x="3355920" y="3792600"/>
            <a:chExt cx="196560" cy="188640"/>
          </a:xfrm>
        </p:grpSpPr>
        <p:sp>
          <p:nvSpPr>
            <p:cNvPr id="3456" name=""/>
            <p:cNvSpPr/>
            <p:nvPr/>
          </p:nvSpPr>
          <p:spPr>
            <a:xfrm>
              <a:off x="3355920" y="3792600"/>
              <a:ext cx="196560" cy="18864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7" name=""/>
            <p:cNvSpPr/>
            <p:nvPr/>
          </p:nvSpPr>
          <p:spPr>
            <a:xfrm>
              <a:off x="3355920" y="3792600"/>
              <a:ext cx="196560" cy="18864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58" name=""/>
          <p:cNvSpPr/>
          <p:nvPr/>
        </p:nvSpPr>
        <p:spPr>
          <a:xfrm>
            <a:off x="2327400" y="2535120"/>
            <a:ext cx="180720" cy="18576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9" name=""/>
          <p:cNvSpPr/>
          <p:nvPr/>
        </p:nvSpPr>
        <p:spPr>
          <a:xfrm>
            <a:off x="2212920" y="2639880"/>
            <a:ext cx="181080" cy="182520"/>
          </a:xfrm>
          <a:prstGeom prst="pentagon">
            <a:avLst/>
          </a:prstGeom>
          <a:solidFill>
            <a:srgbClr val="c0c0c0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0" name=""/>
          <p:cNvSpPr/>
          <p:nvPr/>
        </p:nvSpPr>
        <p:spPr>
          <a:xfrm>
            <a:off x="4513320" y="2467080"/>
            <a:ext cx="182520" cy="185760"/>
          </a:xfrm>
          <a:prstGeom prst="pentagon">
            <a:avLst/>
          </a:prstGeom>
          <a:solidFill>
            <a:srgbClr val="c0c0c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61" name=""/>
          <p:cNvGrpSpPr/>
          <p:nvPr/>
        </p:nvGrpSpPr>
        <p:grpSpPr>
          <a:xfrm>
            <a:off x="5686560" y="2630520"/>
            <a:ext cx="202680" cy="185400"/>
            <a:chOff x="5686560" y="2630520"/>
            <a:chExt cx="202680" cy="185400"/>
          </a:xfrm>
        </p:grpSpPr>
        <p:sp>
          <p:nvSpPr>
            <p:cNvPr id="3462" name=""/>
            <p:cNvSpPr/>
            <p:nvPr/>
          </p:nvSpPr>
          <p:spPr>
            <a:xfrm>
              <a:off x="5686560" y="2630520"/>
              <a:ext cx="202680" cy="18540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3" name=""/>
            <p:cNvSpPr/>
            <p:nvPr/>
          </p:nvSpPr>
          <p:spPr>
            <a:xfrm>
              <a:off x="5686560" y="2630520"/>
              <a:ext cx="202680" cy="18540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64" name=""/>
          <p:cNvSpPr/>
          <p:nvPr/>
        </p:nvSpPr>
        <p:spPr>
          <a:xfrm>
            <a:off x="5631120" y="2833560"/>
            <a:ext cx="301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Moscow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5" name=""/>
          <p:cNvSpPr/>
          <p:nvPr/>
        </p:nvSpPr>
        <p:spPr>
          <a:xfrm>
            <a:off x="5051520" y="1374840"/>
            <a:ext cx="193680" cy="20484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6" name=""/>
          <p:cNvSpPr/>
          <p:nvPr/>
        </p:nvSpPr>
        <p:spPr>
          <a:xfrm>
            <a:off x="2274840" y="4830840"/>
            <a:ext cx="250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Madrid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7" name=""/>
          <p:cNvSpPr/>
          <p:nvPr/>
        </p:nvSpPr>
        <p:spPr>
          <a:xfrm>
            <a:off x="3495600" y="1622520"/>
            <a:ext cx="1699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Oslo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68" name=""/>
          <p:cNvGrpSpPr/>
          <p:nvPr/>
        </p:nvGrpSpPr>
        <p:grpSpPr>
          <a:xfrm>
            <a:off x="3749760" y="1579680"/>
            <a:ext cx="190080" cy="183600"/>
            <a:chOff x="3749760" y="1579680"/>
            <a:chExt cx="190080" cy="183600"/>
          </a:xfrm>
        </p:grpSpPr>
        <p:sp>
          <p:nvSpPr>
            <p:cNvPr id="3469" name=""/>
            <p:cNvSpPr/>
            <p:nvPr/>
          </p:nvSpPr>
          <p:spPr>
            <a:xfrm>
              <a:off x="3749760" y="1579680"/>
              <a:ext cx="190080" cy="183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0" name=""/>
            <p:cNvSpPr/>
            <p:nvPr/>
          </p:nvSpPr>
          <p:spPr>
            <a:xfrm>
              <a:off x="3749760" y="1579680"/>
              <a:ext cx="190080" cy="183600"/>
            </a:xfrm>
            <a:custGeom>
              <a:avLst/>
              <a:gdLst/>
              <a:ahLst/>
              <a:rect l="l" t="t" r="r" b="b"/>
              <a:pathLst>
                <a:path w="117" h="113">
                  <a:moveTo>
                    <a:pt x="58" y="0"/>
                  </a:moveTo>
                  <a:lnTo>
                    <a:pt x="70" y="45"/>
                  </a:lnTo>
                  <a:lnTo>
                    <a:pt x="117" y="43"/>
                  </a:lnTo>
                  <a:lnTo>
                    <a:pt x="78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71" name=""/>
          <p:cNvSpPr/>
          <p:nvPr/>
        </p:nvSpPr>
        <p:spPr>
          <a:xfrm>
            <a:off x="3502080" y="1231920"/>
            <a:ext cx="407880" cy="3636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2" name=""/>
          <p:cNvSpPr/>
          <p:nvPr/>
        </p:nvSpPr>
        <p:spPr>
          <a:xfrm>
            <a:off x="4097160" y="1576440"/>
            <a:ext cx="239760" cy="20484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3" name=""/>
          <p:cNvSpPr/>
          <p:nvPr/>
        </p:nvSpPr>
        <p:spPr>
          <a:xfrm>
            <a:off x="3335400" y="1287360"/>
            <a:ext cx="187200" cy="19872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440" bIns="194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4" name=""/>
          <p:cNvSpPr/>
          <p:nvPr/>
        </p:nvSpPr>
        <p:spPr>
          <a:xfrm>
            <a:off x="3695760" y="2043000"/>
            <a:ext cx="185760" cy="19872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440" bIns="194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5" name=""/>
          <p:cNvSpPr/>
          <p:nvPr/>
        </p:nvSpPr>
        <p:spPr>
          <a:xfrm>
            <a:off x="3252960" y="1514520"/>
            <a:ext cx="187200" cy="19692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720" bIns="18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6" name=""/>
          <p:cNvSpPr/>
          <p:nvPr/>
        </p:nvSpPr>
        <p:spPr>
          <a:xfrm>
            <a:off x="3908520" y="1300320"/>
            <a:ext cx="237960" cy="223560"/>
          </a:xfrm>
          <a:prstGeom prst="rect">
            <a:avLst/>
          </a:prstGeom>
          <a:solidFill>
            <a:srgbClr val="919191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Nord Pool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7" name=""/>
          <p:cNvSpPr/>
          <p:nvPr/>
        </p:nvSpPr>
        <p:spPr>
          <a:xfrm>
            <a:off x="4052880" y="1989000"/>
            <a:ext cx="192240" cy="20664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2320" bIns="223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8" name=""/>
          <p:cNvSpPr/>
          <p:nvPr/>
        </p:nvSpPr>
        <p:spPr>
          <a:xfrm>
            <a:off x="3922560" y="3917880"/>
            <a:ext cx="239760" cy="2145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9" name=""/>
          <p:cNvSpPr/>
          <p:nvPr/>
        </p:nvSpPr>
        <p:spPr>
          <a:xfrm>
            <a:off x="3795840" y="3922560"/>
            <a:ext cx="195120" cy="203400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0880" bIns="208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80" name=""/>
          <p:cNvGrpSpPr/>
          <p:nvPr/>
        </p:nvGrpSpPr>
        <p:grpSpPr>
          <a:xfrm>
            <a:off x="3689280" y="4024440"/>
            <a:ext cx="195120" cy="188280"/>
            <a:chOff x="3689280" y="4024440"/>
            <a:chExt cx="195120" cy="188280"/>
          </a:xfrm>
        </p:grpSpPr>
        <p:sp>
          <p:nvSpPr>
            <p:cNvPr id="3481" name=""/>
            <p:cNvSpPr/>
            <p:nvPr/>
          </p:nvSpPr>
          <p:spPr>
            <a:xfrm>
              <a:off x="3689280" y="4024440"/>
              <a:ext cx="195120" cy="18828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2" name=""/>
            <p:cNvSpPr/>
            <p:nvPr/>
          </p:nvSpPr>
          <p:spPr>
            <a:xfrm>
              <a:off x="3689280" y="4024440"/>
              <a:ext cx="195120" cy="188280"/>
            </a:xfrm>
            <a:custGeom>
              <a:avLst/>
              <a:gdLst/>
              <a:ahLst/>
              <a:rect l="l" t="t" r="r" b="b"/>
              <a:pathLst>
                <a:path w="117" h="112">
                  <a:moveTo>
                    <a:pt x="58" y="0"/>
                  </a:moveTo>
                  <a:lnTo>
                    <a:pt x="70" y="44"/>
                  </a:lnTo>
                  <a:lnTo>
                    <a:pt x="117" y="43"/>
                  </a:lnTo>
                  <a:lnTo>
                    <a:pt x="77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5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83" name=""/>
          <p:cNvGrpSpPr/>
          <p:nvPr/>
        </p:nvGrpSpPr>
        <p:grpSpPr>
          <a:xfrm>
            <a:off x="4449600" y="1566720"/>
            <a:ext cx="199800" cy="188640"/>
            <a:chOff x="4449600" y="1566720"/>
            <a:chExt cx="199800" cy="188640"/>
          </a:xfrm>
        </p:grpSpPr>
        <p:sp>
          <p:nvSpPr>
            <p:cNvPr id="3484" name=""/>
            <p:cNvSpPr/>
            <p:nvPr/>
          </p:nvSpPr>
          <p:spPr>
            <a:xfrm>
              <a:off x="4449600" y="1566720"/>
              <a:ext cx="199800" cy="188640"/>
            </a:xfrm>
            <a:custGeom>
              <a:avLst/>
              <a:gdLst/>
              <a:ahLst/>
              <a:rect l="l" t="t" r="r" b="b"/>
              <a:pathLst>
                <a:path w="118" h="111">
                  <a:moveTo>
                    <a:pt x="58" y="0"/>
                  </a:moveTo>
                  <a:lnTo>
                    <a:pt x="71" y="45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3" y="111"/>
                  </a:lnTo>
                  <a:lnTo>
                    <a:pt x="39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5" name=""/>
            <p:cNvSpPr/>
            <p:nvPr/>
          </p:nvSpPr>
          <p:spPr>
            <a:xfrm>
              <a:off x="4449600" y="1566720"/>
              <a:ext cx="199800" cy="188640"/>
            </a:xfrm>
            <a:custGeom>
              <a:avLst/>
              <a:gdLst/>
              <a:ahLst/>
              <a:rect l="l" t="t" r="r" b="b"/>
              <a:pathLst>
                <a:path w="118" h="111">
                  <a:moveTo>
                    <a:pt x="58" y="0"/>
                  </a:moveTo>
                  <a:lnTo>
                    <a:pt x="71" y="45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3" y="111"/>
                  </a:lnTo>
                  <a:lnTo>
                    <a:pt x="39" y="68"/>
                  </a:lnTo>
                  <a:lnTo>
                    <a:pt x="0" y="43"/>
                  </a:lnTo>
                  <a:lnTo>
                    <a:pt x="46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86" name=""/>
          <p:cNvGrpSpPr/>
          <p:nvPr/>
        </p:nvGrpSpPr>
        <p:grpSpPr>
          <a:xfrm>
            <a:off x="3676680" y="2687760"/>
            <a:ext cx="199800" cy="190080"/>
            <a:chOff x="3676680" y="2687760"/>
            <a:chExt cx="199800" cy="190080"/>
          </a:xfrm>
        </p:grpSpPr>
        <p:sp>
          <p:nvSpPr>
            <p:cNvPr id="3487" name=""/>
            <p:cNvSpPr/>
            <p:nvPr/>
          </p:nvSpPr>
          <p:spPr>
            <a:xfrm>
              <a:off x="3676680" y="2687760"/>
              <a:ext cx="199800" cy="19008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8" name=""/>
            <p:cNvSpPr/>
            <p:nvPr/>
          </p:nvSpPr>
          <p:spPr>
            <a:xfrm>
              <a:off x="3676680" y="2687760"/>
              <a:ext cx="199800" cy="190080"/>
            </a:xfrm>
            <a:custGeom>
              <a:avLst/>
              <a:gdLst/>
              <a:ahLst/>
              <a:rect l="l" t="t" r="r" b="b"/>
              <a:pathLst>
                <a:path w="119" h="113">
                  <a:moveTo>
                    <a:pt x="58" y="0"/>
                  </a:moveTo>
                  <a:lnTo>
                    <a:pt x="72" y="45"/>
                  </a:lnTo>
                  <a:lnTo>
                    <a:pt x="119" y="43"/>
                  </a:lnTo>
                  <a:lnTo>
                    <a:pt x="79" y="68"/>
                  </a:lnTo>
                  <a:lnTo>
                    <a:pt x="95" y="113"/>
                  </a:lnTo>
                  <a:lnTo>
                    <a:pt x="58" y="82"/>
                  </a:lnTo>
                  <a:lnTo>
                    <a:pt x="22" y="113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7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89" name=""/>
          <p:cNvSpPr/>
          <p:nvPr/>
        </p:nvSpPr>
        <p:spPr>
          <a:xfrm>
            <a:off x="3841200" y="2793960"/>
            <a:ext cx="33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Hamburg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0" name=""/>
          <p:cNvSpPr/>
          <p:nvPr/>
        </p:nvSpPr>
        <p:spPr>
          <a:xfrm>
            <a:off x="2619360" y="1785960"/>
            <a:ext cx="71424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1" name=""/>
          <p:cNvSpPr/>
          <p:nvPr/>
        </p:nvSpPr>
        <p:spPr>
          <a:xfrm>
            <a:off x="5919840" y="3554280"/>
            <a:ext cx="5223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2" name=""/>
          <p:cNvSpPr/>
          <p:nvPr/>
        </p:nvSpPr>
        <p:spPr>
          <a:xfrm>
            <a:off x="2619360" y="1785960"/>
            <a:ext cx="714240" cy="73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3" name=""/>
          <p:cNvSpPr/>
          <p:nvPr/>
        </p:nvSpPr>
        <p:spPr>
          <a:xfrm>
            <a:off x="5843520" y="3554280"/>
            <a:ext cx="52236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4" name=""/>
          <p:cNvSpPr/>
          <p:nvPr/>
        </p:nvSpPr>
        <p:spPr>
          <a:xfrm>
            <a:off x="1371600" y="3778200"/>
            <a:ext cx="114948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5" name=""/>
          <p:cNvSpPr/>
          <p:nvPr/>
        </p:nvSpPr>
        <p:spPr>
          <a:xfrm>
            <a:off x="1371600" y="3778200"/>
            <a:ext cx="114948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6" name=""/>
          <p:cNvSpPr/>
          <p:nvPr/>
        </p:nvSpPr>
        <p:spPr>
          <a:xfrm>
            <a:off x="3022560" y="3281400"/>
            <a:ext cx="239760" cy="21276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7" name=""/>
          <p:cNvSpPr/>
          <p:nvPr/>
        </p:nvSpPr>
        <p:spPr>
          <a:xfrm>
            <a:off x="3433680" y="3259080"/>
            <a:ext cx="239760" cy="21276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8" name=""/>
          <p:cNvSpPr/>
          <p:nvPr/>
        </p:nvSpPr>
        <p:spPr>
          <a:xfrm>
            <a:off x="4022640" y="2895480"/>
            <a:ext cx="239760" cy="21276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9" name=""/>
          <p:cNvSpPr/>
          <p:nvPr/>
        </p:nvSpPr>
        <p:spPr>
          <a:xfrm>
            <a:off x="2228760" y="4511520"/>
            <a:ext cx="147600" cy="14292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0" name=""/>
          <p:cNvSpPr/>
          <p:nvPr/>
        </p:nvSpPr>
        <p:spPr>
          <a:xfrm>
            <a:off x="2333520" y="2766960"/>
            <a:ext cx="185760" cy="152280"/>
          </a:xfrm>
          <a:custGeom>
            <a:avLst/>
            <a:gdLst>
              <a:gd name="textAreaLeft" fmla="*/ 40680 w 185760"/>
              <a:gd name="textAreaRight" fmla="*/ 145080 w 185760"/>
              <a:gd name="textAreaTop" fmla="*/ 33480 h 152280"/>
              <a:gd name="textAreaBottom" fmla="*/ 118800 h 1522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99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8520" bIns="385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1" name=""/>
          <p:cNvSpPr/>
          <p:nvPr/>
        </p:nvSpPr>
        <p:spPr>
          <a:xfrm>
            <a:off x="2389320" y="2660760"/>
            <a:ext cx="182520" cy="153720"/>
          </a:xfrm>
          <a:custGeom>
            <a:avLst/>
            <a:gdLst>
              <a:gd name="textAreaLeft" fmla="*/ 39960 w 182520"/>
              <a:gd name="textAreaRight" fmla="*/ 142560 w 182520"/>
              <a:gd name="textAreaTop" fmla="*/ 33840 h 153720"/>
              <a:gd name="textAreaBottom" fmla="*/ 119880 h 15372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99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240" bIns="392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2" name=""/>
          <p:cNvSpPr/>
          <p:nvPr/>
        </p:nvSpPr>
        <p:spPr>
          <a:xfrm>
            <a:off x="2354400" y="2176560"/>
            <a:ext cx="182520" cy="153720"/>
          </a:xfrm>
          <a:custGeom>
            <a:avLst/>
            <a:gdLst>
              <a:gd name="textAreaLeft" fmla="*/ 39960 w 182520"/>
              <a:gd name="textAreaRight" fmla="*/ 142560 w 182520"/>
              <a:gd name="textAreaTop" fmla="*/ 33840 h 153720"/>
              <a:gd name="textAreaBottom" fmla="*/ 119880 h 15372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99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240" bIns="392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3" name=""/>
          <p:cNvSpPr/>
          <p:nvPr/>
        </p:nvSpPr>
        <p:spPr>
          <a:xfrm>
            <a:off x="2382840" y="3016080"/>
            <a:ext cx="182520" cy="154080"/>
          </a:xfrm>
          <a:custGeom>
            <a:avLst/>
            <a:gdLst>
              <a:gd name="textAreaLeft" fmla="*/ 39960 w 182520"/>
              <a:gd name="textAreaRight" fmla="*/ 142560 w 182520"/>
              <a:gd name="textAreaTop" fmla="*/ 33840 h 154080"/>
              <a:gd name="textAreaBottom" fmla="*/ 120240 h 15408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99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4" name=""/>
          <p:cNvSpPr/>
          <p:nvPr/>
        </p:nvSpPr>
        <p:spPr>
          <a:xfrm>
            <a:off x="2284560" y="3119400"/>
            <a:ext cx="220680" cy="114480"/>
          </a:xfrm>
          <a:prstGeom prst="rect">
            <a:avLst/>
          </a:prstGeom>
          <a:solidFill>
            <a:srgbClr val="919191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IPE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5" name=""/>
          <p:cNvSpPr/>
          <p:nvPr/>
        </p:nvSpPr>
        <p:spPr>
          <a:xfrm>
            <a:off x="3538440" y="3706920"/>
            <a:ext cx="239760" cy="2142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6" name=""/>
          <p:cNvSpPr/>
          <p:nvPr/>
        </p:nvSpPr>
        <p:spPr>
          <a:xfrm>
            <a:off x="3759120" y="3046320"/>
            <a:ext cx="217440" cy="114480"/>
          </a:xfrm>
          <a:prstGeom prst="rect">
            <a:avLst/>
          </a:prstGeom>
          <a:solidFill>
            <a:srgbClr val="919191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EEX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7" name=""/>
          <p:cNvSpPr/>
          <p:nvPr/>
        </p:nvSpPr>
        <p:spPr>
          <a:xfrm>
            <a:off x="2554920" y="3139920"/>
            <a:ext cx="280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London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8" name=""/>
          <p:cNvSpPr/>
          <p:nvPr/>
        </p:nvSpPr>
        <p:spPr>
          <a:xfrm>
            <a:off x="3111480" y="2982960"/>
            <a:ext cx="239760" cy="21276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9" name=""/>
          <p:cNvSpPr/>
          <p:nvPr/>
        </p:nvSpPr>
        <p:spPr>
          <a:xfrm>
            <a:off x="3155040" y="3208320"/>
            <a:ext cx="322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Brussels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0" name=""/>
          <p:cNvSpPr/>
          <p:nvPr/>
        </p:nvSpPr>
        <p:spPr>
          <a:xfrm>
            <a:off x="3548160" y="2986200"/>
            <a:ext cx="239760" cy="21276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1" name=""/>
          <p:cNvSpPr/>
          <p:nvPr/>
        </p:nvSpPr>
        <p:spPr>
          <a:xfrm>
            <a:off x="3497400" y="2741760"/>
            <a:ext cx="239400" cy="21420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2" name=""/>
          <p:cNvSpPr/>
          <p:nvPr/>
        </p:nvSpPr>
        <p:spPr>
          <a:xfrm>
            <a:off x="3648240" y="2544840"/>
            <a:ext cx="210960" cy="21276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3" name=""/>
          <p:cNvSpPr/>
          <p:nvPr/>
        </p:nvSpPr>
        <p:spPr>
          <a:xfrm>
            <a:off x="3708360" y="3538440"/>
            <a:ext cx="239760" cy="211320"/>
          </a:xfrm>
          <a:prstGeom prst="ellipse">
            <a:avLst/>
          </a:prstGeom>
          <a:solidFill>
            <a:srgbClr val="0091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4" name=""/>
          <p:cNvSpPr/>
          <p:nvPr/>
        </p:nvSpPr>
        <p:spPr>
          <a:xfrm>
            <a:off x="2687760" y="2809800"/>
            <a:ext cx="409320" cy="36360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5" name=""/>
          <p:cNvSpPr/>
          <p:nvPr/>
        </p:nvSpPr>
        <p:spPr>
          <a:xfrm>
            <a:off x="2671920" y="2881440"/>
            <a:ext cx="182520" cy="155520"/>
          </a:xfrm>
          <a:custGeom>
            <a:avLst/>
            <a:gdLst>
              <a:gd name="textAreaLeft" fmla="*/ 39960 w 182520"/>
              <a:gd name="textAreaRight" fmla="*/ 142560 w 182520"/>
              <a:gd name="textAreaTop" fmla="*/ 34200 h 155520"/>
              <a:gd name="textAreaBottom" fmla="*/ 121320 h 155520"/>
              <a:gd name="GluePoint1X" fmla="*/ 6 w 21600"/>
              <a:gd name="GluePoint1Y" fmla="*/ 10800 h 21600"/>
              <a:gd name="GluePoint2X" fmla="*/ 10800 w 21600"/>
              <a:gd name="GluePoint2Y" fmla="*/ 21600 h 21600"/>
              <a:gd name="GluePoint3X" fmla="*/ 5 w 21600"/>
              <a:gd name="GluePoint3Y" fmla="*/ 10800 h 21600"/>
              <a:gd name="GluePoint4X" fmla="*/ 10800 w 21600"/>
              <a:gd name="GluePoint4Y" fmla="*/ 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ff99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0320" bIns="403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16" name=""/>
          <p:cNvGrpSpPr/>
          <p:nvPr/>
        </p:nvGrpSpPr>
        <p:grpSpPr>
          <a:xfrm>
            <a:off x="2576520" y="2971800"/>
            <a:ext cx="201240" cy="188640"/>
            <a:chOff x="2576520" y="2971800"/>
            <a:chExt cx="201240" cy="188640"/>
          </a:xfrm>
        </p:grpSpPr>
        <p:sp>
          <p:nvSpPr>
            <p:cNvPr id="3517" name=""/>
            <p:cNvSpPr/>
            <p:nvPr/>
          </p:nvSpPr>
          <p:spPr>
            <a:xfrm>
              <a:off x="2576520" y="2971800"/>
              <a:ext cx="201240" cy="18864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8" name=""/>
            <p:cNvSpPr/>
            <p:nvPr/>
          </p:nvSpPr>
          <p:spPr>
            <a:xfrm>
              <a:off x="2576520" y="2971800"/>
              <a:ext cx="201240" cy="188640"/>
            </a:xfrm>
            <a:custGeom>
              <a:avLst/>
              <a:gdLst/>
              <a:ahLst/>
              <a:rect l="l" t="t" r="r" b="b"/>
              <a:pathLst>
                <a:path w="118" h="112">
                  <a:moveTo>
                    <a:pt x="58" y="0"/>
                  </a:moveTo>
                  <a:lnTo>
                    <a:pt x="71" y="44"/>
                  </a:lnTo>
                  <a:lnTo>
                    <a:pt x="118" y="43"/>
                  </a:lnTo>
                  <a:lnTo>
                    <a:pt x="78" y="68"/>
                  </a:lnTo>
                  <a:lnTo>
                    <a:pt x="95" y="112"/>
                  </a:lnTo>
                  <a:lnTo>
                    <a:pt x="58" y="81"/>
                  </a:lnTo>
                  <a:lnTo>
                    <a:pt x="22" y="112"/>
                  </a:lnTo>
                  <a:lnTo>
                    <a:pt x="38" y="68"/>
                  </a:lnTo>
                  <a:lnTo>
                    <a:pt x="0" y="43"/>
                  </a:lnTo>
                  <a:lnTo>
                    <a:pt x="46" y="44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19" name=""/>
          <p:cNvSpPr/>
          <p:nvPr/>
        </p:nvSpPr>
        <p:spPr>
          <a:xfrm>
            <a:off x="3327480" y="2793960"/>
            <a:ext cx="216000" cy="2142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0" name=""/>
          <p:cNvSpPr/>
          <p:nvPr/>
        </p:nvSpPr>
        <p:spPr>
          <a:xfrm>
            <a:off x="3094200" y="2698920"/>
            <a:ext cx="407880" cy="36324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1" name=""/>
          <p:cNvSpPr/>
          <p:nvPr/>
        </p:nvSpPr>
        <p:spPr>
          <a:xfrm>
            <a:off x="4599000" y="4184640"/>
            <a:ext cx="147600" cy="1494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2" name=""/>
          <p:cNvSpPr/>
          <p:nvPr/>
        </p:nvSpPr>
        <p:spPr>
          <a:xfrm>
            <a:off x="4651200" y="3811680"/>
            <a:ext cx="147960" cy="14292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3" name=""/>
          <p:cNvSpPr/>
          <p:nvPr/>
        </p:nvSpPr>
        <p:spPr>
          <a:xfrm>
            <a:off x="4707000" y="3549600"/>
            <a:ext cx="146160" cy="149400"/>
          </a:xfrm>
          <a:prstGeom prst="ellipse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24" name=""/>
          <p:cNvGrpSpPr/>
          <p:nvPr/>
        </p:nvGrpSpPr>
        <p:grpSpPr>
          <a:xfrm>
            <a:off x="3619440" y="2898720"/>
            <a:ext cx="219240" cy="114120"/>
            <a:chOff x="3619440" y="2898720"/>
            <a:chExt cx="219240" cy="114120"/>
          </a:xfrm>
        </p:grpSpPr>
        <p:sp>
          <p:nvSpPr>
            <p:cNvPr id="3525" name=""/>
            <p:cNvSpPr/>
            <p:nvPr/>
          </p:nvSpPr>
          <p:spPr>
            <a:xfrm>
              <a:off x="3664800" y="2912400"/>
              <a:ext cx="360" cy="90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6" name=""/>
            <p:cNvSpPr/>
            <p:nvPr/>
          </p:nvSpPr>
          <p:spPr>
            <a:xfrm>
              <a:off x="3619440" y="2898720"/>
              <a:ext cx="219240" cy="114120"/>
            </a:xfrm>
            <a:prstGeom prst="rect">
              <a:avLst/>
            </a:prstGeom>
            <a:solidFill>
              <a:srgbClr val="91919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APX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27" name=""/>
          <p:cNvGrpSpPr/>
          <p:nvPr/>
        </p:nvGrpSpPr>
        <p:grpSpPr>
          <a:xfrm>
            <a:off x="3564000" y="3220920"/>
            <a:ext cx="198000" cy="185400"/>
            <a:chOff x="3564000" y="3220920"/>
            <a:chExt cx="198000" cy="185400"/>
          </a:xfrm>
        </p:grpSpPr>
        <p:sp>
          <p:nvSpPr>
            <p:cNvPr id="3528" name=""/>
            <p:cNvSpPr/>
            <p:nvPr/>
          </p:nvSpPr>
          <p:spPr>
            <a:xfrm>
              <a:off x="3564000" y="3220920"/>
              <a:ext cx="198000" cy="185400"/>
            </a:xfrm>
            <a:custGeom>
              <a:avLst/>
              <a:gdLst/>
              <a:ahLst/>
              <a:rect l="l" t="t" r="r" b="b"/>
              <a:pathLst>
                <a:path w="117" h="111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7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2" y="111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9" name=""/>
            <p:cNvSpPr/>
            <p:nvPr/>
          </p:nvSpPr>
          <p:spPr>
            <a:xfrm>
              <a:off x="3564000" y="3220920"/>
              <a:ext cx="198000" cy="185400"/>
            </a:xfrm>
            <a:custGeom>
              <a:avLst/>
              <a:gdLst/>
              <a:ahLst/>
              <a:rect l="l" t="t" r="r" b="b"/>
              <a:pathLst>
                <a:path w="117" h="111">
                  <a:moveTo>
                    <a:pt x="58" y="0"/>
                  </a:moveTo>
                  <a:lnTo>
                    <a:pt x="70" y="45"/>
                  </a:lnTo>
                  <a:lnTo>
                    <a:pt x="117" y="44"/>
                  </a:lnTo>
                  <a:lnTo>
                    <a:pt x="77" y="68"/>
                  </a:lnTo>
                  <a:lnTo>
                    <a:pt x="95" y="111"/>
                  </a:lnTo>
                  <a:lnTo>
                    <a:pt x="58" y="82"/>
                  </a:lnTo>
                  <a:lnTo>
                    <a:pt x="22" y="111"/>
                  </a:lnTo>
                  <a:lnTo>
                    <a:pt x="38" y="68"/>
                  </a:lnTo>
                  <a:lnTo>
                    <a:pt x="0" y="44"/>
                  </a:lnTo>
                  <a:lnTo>
                    <a:pt x="45" y="45"/>
                  </a:lnTo>
                  <a:lnTo>
                    <a:pt x="58" y="0"/>
                  </a:lnTo>
                </a:path>
              </a:pathLst>
            </a:custGeom>
            <a:solidFill>
              <a:srgbClr val="fc0128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30" name=""/>
          <p:cNvGrpSpPr/>
          <p:nvPr/>
        </p:nvGrpSpPr>
        <p:grpSpPr>
          <a:xfrm>
            <a:off x="152280" y="4441680"/>
            <a:ext cx="1676160" cy="1882800"/>
            <a:chOff x="152280" y="4441680"/>
            <a:chExt cx="1676160" cy="1882800"/>
          </a:xfrm>
        </p:grpSpPr>
        <p:sp>
          <p:nvSpPr>
            <p:cNvPr id="3531" name=""/>
            <p:cNvSpPr/>
            <p:nvPr/>
          </p:nvSpPr>
          <p:spPr>
            <a:xfrm>
              <a:off x="406080" y="5499000"/>
              <a:ext cx="79380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2" name=""/>
            <p:cNvSpPr/>
            <p:nvPr/>
          </p:nvSpPr>
          <p:spPr>
            <a:xfrm>
              <a:off x="406080" y="5499000"/>
              <a:ext cx="793800" cy="43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3" name=""/>
            <p:cNvSpPr/>
            <p:nvPr/>
          </p:nvSpPr>
          <p:spPr>
            <a:xfrm>
              <a:off x="472680" y="4680000"/>
              <a:ext cx="806400" cy="293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4" name=""/>
            <p:cNvSpPr/>
            <p:nvPr/>
          </p:nvSpPr>
          <p:spPr>
            <a:xfrm>
              <a:off x="472680" y="4680000"/>
              <a:ext cx="806400" cy="293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5" name=""/>
            <p:cNvSpPr/>
            <p:nvPr/>
          </p:nvSpPr>
          <p:spPr>
            <a:xfrm>
              <a:off x="152280" y="4441680"/>
              <a:ext cx="1676160" cy="18828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27360" bIns="0" anchor="t">
              <a:noAutofit/>
            </a:bodyPr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Offices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Energy Exchanges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Energy Partnerships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Third-Party Capacity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Leased Gas Storage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Power Plants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In Operation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Sale Pending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Under Development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sng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Marketing Activity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Gas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Coal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290520" indent="-3240">
                <a:lnSpc>
                  <a:spcPct val="100000"/>
                </a:lnSpc>
                <a:spcBef>
                  <a:spcPts val="113"/>
                </a:spcBef>
                <a:tabLst>
                  <a:tab algn="l" pos="0"/>
                  <a:tab algn="l" pos="103176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Power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	</a:t>
              </a: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Metals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6" name=""/>
            <p:cNvSpPr/>
            <p:nvPr/>
          </p:nvSpPr>
          <p:spPr>
            <a:xfrm>
              <a:off x="242640" y="4483080"/>
              <a:ext cx="139680" cy="152280"/>
            </a:xfrm>
            <a:custGeom>
              <a:avLst/>
              <a:gdLst/>
              <a:ahLst/>
              <a:rect l="l" t="t" r="r" b="b"/>
              <a:pathLst>
                <a:path w="202" h="189">
                  <a:moveTo>
                    <a:pt x="99" y="0"/>
                  </a:moveTo>
                  <a:lnTo>
                    <a:pt x="122" y="75"/>
                  </a:lnTo>
                  <a:lnTo>
                    <a:pt x="201" y="73"/>
                  </a:lnTo>
                  <a:lnTo>
                    <a:pt x="135" y="115"/>
                  </a:lnTo>
                  <a:lnTo>
                    <a:pt x="163" y="188"/>
                  </a:lnTo>
                  <a:lnTo>
                    <a:pt x="99" y="138"/>
                  </a:lnTo>
                  <a:lnTo>
                    <a:pt x="38" y="188"/>
                  </a:lnTo>
                  <a:lnTo>
                    <a:pt x="66" y="115"/>
                  </a:lnTo>
                  <a:lnTo>
                    <a:pt x="0" y="73"/>
                  </a:lnTo>
                  <a:lnTo>
                    <a:pt x="79" y="75"/>
                  </a:lnTo>
                  <a:lnTo>
                    <a:pt x="99" y="0"/>
                  </a:lnTo>
                </a:path>
              </a:pathLst>
            </a:custGeom>
            <a:solidFill>
              <a:srgbClr val="fc012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537" name=""/>
            <p:cNvGrpSpPr/>
            <p:nvPr/>
          </p:nvGrpSpPr>
          <p:grpSpPr>
            <a:xfrm>
              <a:off x="269640" y="5362560"/>
              <a:ext cx="96840" cy="109440"/>
              <a:chOff x="269640" y="5362560"/>
              <a:chExt cx="96840" cy="109440"/>
            </a:xfrm>
          </p:grpSpPr>
          <p:sp>
            <p:nvSpPr>
              <p:cNvPr id="3538" name=""/>
              <p:cNvSpPr/>
              <p:nvPr/>
            </p:nvSpPr>
            <p:spPr>
              <a:xfrm>
                <a:off x="279000" y="5362560"/>
                <a:ext cx="42840" cy="47520"/>
              </a:xfrm>
              <a:prstGeom prst="rect">
                <a:avLst/>
              </a:prstGeom>
              <a:solidFill>
                <a:srgbClr val="ffe80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720" bIns="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9" name=""/>
              <p:cNvSpPr/>
              <p:nvPr/>
            </p:nvSpPr>
            <p:spPr>
              <a:xfrm>
                <a:off x="269640" y="5397480"/>
                <a:ext cx="96840" cy="74520"/>
              </a:xfrm>
              <a:prstGeom prst="rect">
                <a:avLst/>
              </a:prstGeom>
              <a:solidFill>
                <a:srgbClr val="ffe80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7720" bIns="27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540" name=""/>
            <p:cNvSpPr/>
            <p:nvPr/>
          </p:nvSpPr>
          <p:spPr>
            <a:xfrm>
              <a:off x="252000" y="4662360"/>
              <a:ext cx="138240" cy="100080"/>
            </a:xfrm>
            <a:prstGeom prst="rect">
              <a:avLst/>
            </a:prstGeom>
            <a:solidFill>
              <a:srgbClr val="919191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541" name=""/>
            <p:cNvGrpSpPr/>
            <p:nvPr/>
          </p:nvGrpSpPr>
          <p:grpSpPr>
            <a:xfrm>
              <a:off x="269640" y="5524560"/>
              <a:ext cx="96840" cy="109440"/>
              <a:chOff x="269640" y="5524560"/>
              <a:chExt cx="96840" cy="109440"/>
            </a:xfrm>
          </p:grpSpPr>
          <p:sp>
            <p:nvSpPr>
              <p:cNvPr id="3542" name=""/>
              <p:cNvSpPr/>
              <p:nvPr/>
            </p:nvSpPr>
            <p:spPr>
              <a:xfrm>
                <a:off x="279000" y="5524560"/>
                <a:ext cx="42840" cy="47520"/>
              </a:xfrm>
              <a:prstGeom prst="rect">
                <a:avLst/>
              </a:prstGeom>
              <a:solidFill>
                <a:srgbClr val="80808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720" bIns="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3" name=""/>
              <p:cNvSpPr/>
              <p:nvPr/>
            </p:nvSpPr>
            <p:spPr>
              <a:xfrm>
                <a:off x="269640" y="5559480"/>
                <a:ext cx="96840" cy="74520"/>
              </a:xfrm>
              <a:prstGeom prst="rect">
                <a:avLst/>
              </a:prstGeom>
              <a:solidFill>
                <a:srgbClr val="80808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7720" bIns="27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544" name=""/>
            <p:cNvSpPr/>
            <p:nvPr/>
          </p:nvSpPr>
          <p:spPr>
            <a:xfrm>
              <a:off x="279000" y="5991120"/>
              <a:ext cx="81000" cy="90720"/>
            </a:xfrm>
            <a:prstGeom prst="ellipse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5" name=""/>
            <p:cNvSpPr/>
            <p:nvPr/>
          </p:nvSpPr>
          <p:spPr>
            <a:xfrm>
              <a:off x="279000" y="6146640"/>
              <a:ext cx="81000" cy="90720"/>
            </a:xfrm>
            <a:prstGeom prst="ellipse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7280" bIns="1728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6" name=""/>
            <p:cNvSpPr/>
            <p:nvPr/>
          </p:nvSpPr>
          <p:spPr>
            <a:xfrm>
              <a:off x="258480" y="4781520"/>
              <a:ext cx="119160" cy="104760"/>
            </a:xfrm>
            <a:prstGeom prst="triangle">
              <a:avLst>
                <a:gd name="adj" fmla="val 50000"/>
              </a:avLst>
            </a:prstGeom>
            <a:solidFill>
              <a:srgbClr val="6600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7" name=""/>
            <p:cNvSpPr/>
            <p:nvPr/>
          </p:nvSpPr>
          <p:spPr>
            <a:xfrm>
              <a:off x="990360" y="5985000"/>
              <a:ext cx="136440" cy="109440"/>
            </a:xfrm>
            <a:prstGeom prst="pentagon">
              <a:avLst/>
            </a:prstGeom>
            <a:solidFill>
              <a:srgbClr val="c0c0c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8" name=""/>
            <p:cNvSpPr/>
            <p:nvPr/>
          </p:nvSpPr>
          <p:spPr>
            <a:xfrm>
              <a:off x="993600" y="6143760"/>
              <a:ext cx="136440" cy="79200"/>
            </a:xfrm>
            <a:custGeom>
              <a:avLst/>
              <a:gdLst>
                <a:gd name="textAreaLeft" fmla="*/ 29880 w 136440"/>
                <a:gd name="textAreaRight" fmla="*/ 106560 w 136440"/>
                <a:gd name="textAreaTop" fmla="*/ 17280 h 79200"/>
                <a:gd name="textAreaBottom" fmla="*/ 61920 h 79200"/>
                <a:gd name="GluePoint1X" fmla="*/ 6 w 21600"/>
                <a:gd name="GluePoint1Y" fmla="*/ 10800 h 21600"/>
                <a:gd name="GluePoint2X" fmla="*/ 10800 w 21600"/>
                <a:gd name="GluePoint2Y" fmla="*/ 21600 h 21600"/>
                <a:gd name="GluePoint3X" fmla="*/ 5 w 21600"/>
                <a:gd name="GluePoint3Y" fmla="*/ 10800 h 21600"/>
                <a:gd name="GluePoint4X" fmla="*/ 10800 w 21600"/>
                <a:gd name="GluePoint4Y" fmla="*/ 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16200" y="21600"/>
                  </a:lnTo>
                  <a:lnTo>
                    <a:pt x="5400" y="21600"/>
                  </a:lnTo>
                  <a:close/>
                </a:path>
              </a:pathLst>
            </a:custGeom>
            <a:solidFill>
              <a:srgbClr val="ff99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549" name=""/>
            <p:cNvGrpSpPr/>
            <p:nvPr/>
          </p:nvGrpSpPr>
          <p:grpSpPr>
            <a:xfrm>
              <a:off x="274320" y="5673600"/>
              <a:ext cx="96840" cy="109440"/>
              <a:chOff x="274320" y="5673600"/>
              <a:chExt cx="96840" cy="109440"/>
            </a:xfrm>
          </p:grpSpPr>
          <p:sp>
            <p:nvSpPr>
              <p:cNvPr id="3550" name=""/>
              <p:cNvSpPr/>
              <p:nvPr/>
            </p:nvSpPr>
            <p:spPr>
              <a:xfrm>
                <a:off x="283680" y="5673600"/>
                <a:ext cx="42840" cy="4752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720" bIns="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1" name=""/>
              <p:cNvSpPr/>
              <p:nvPr/>
            </p:nvSpPr>
            <p:spPr>
              <a:xfrm>
                <a:off x="274320" y="5708520"/>
                <a:ext cx="96840" cy="74520"/>
              </a:xfrm>
              <a:prstGeom prst="rect">
                <a:avLst/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7720" bIns="277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552" name=""/>
            <p:cNvGrpSpPr/>
            <p:nvPr/>
          </p:nvGrpSpPr>
          <p:grpSpPr>
            <a:xfrm>
              <a:off x="247320" y="5083200"/>
              <a:ext cx="136440" cy="100080"/>
              <a:chOff x="247320" y="5083200"/>
              <a:chExt cx="136440" cy="100080"/>
            </a:xfrm>
          </p:grpSpPr>
          <p:sp>
            <p:nvSpPr>
              <p:cNvPr id="3553" name=""/>
              <p:cNvSpPr/>
              <p:nvPr/>
            </p:nvSpPr>
            <p:spPr>
              <a:xfrm>
                <a:off x="247320" y="5083200"/>
                <a:ext cx="136440" cy="10008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4" name=""/>
              <p:cNvSpPr/>
              <p:nvPr/>
            </p:nvSpPr>
            <p:spPr>
              <a:xfrm>
                <a:off x="247320" y="5083200"/>
                <a:ext cx="136440" cy="2520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2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5" name=""/>
              <p:cNvSpPr/>
              <p:nvPr/>
            </p:nvSpPr>
            <p:spPr>
              <a:xfrm>
                <a:off x="247320" y="5083200"/>
                <a:ext cx="136440" cy="10008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6" name=""/>
              <p:cNvSpPr/>
              <p:nvPr/>
            </p:nvSpPr>
            <p:spPr>
              <a:xfrm>
                <a:off x="247320" y="5095800"/>
                <a:ext cx="136440" cy="1260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200" bIns="-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557" name=""/>
            <p:cNvSpPr/>
            <p:nvPr/>
          </p:nvSpPr>
          <p:spPr>
            <a:xfrm>
              <a:off x="245880" y="4984920"/>
              <a:ext cx="135000" cy="1872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58" name=""/>
          <p:cNvSpPr/>
          <p:nvPr/>
        </p:nvSpPr>
        <p:spPr>
          <a:xfrm>
            <a:off x="1828800" y="5638680"/>
            <a:ext cx="830592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90520" indent="-29052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Leading Market Position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Extending Enron’s Market-Making Model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Early Entry, Scale, Scope and Local Workforce Providing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Tremendous Competitive Advantages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90520" indent="-2905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9" name=""/>
          <p:cNvSpPr/>
          <p:nvPr/>
        </p:nvSpPr>
        <p:spPr>
          <a:xfrm>
            <a:off x="4038480" y="2590920"/>
            <a:ext cx="182520" cy="185760"/>
          </a:xfrm>
          <a:prstGeom prst="pentagon">
            <a:avLst/>
          </a:prstGeom>
          <a:solidFill>
            <a:srgbClr val="c0c0c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60" name=""/>
          <p:cNvGraphicFramePr/>
          <p:nvPr/>
        </p:nvGraphicFramePr>
        <p:xfrm>
          <a:off x="6934320" y="1781280"/>
          <a:ext cx="2743200" cy="362880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561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6934320" y="1781280"/>
                    <a:ext cx="2743200" cy="36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62" name=""/>
          <p:cNvSpPr/>
          <p:nvPr/>
        </p:nvSpPr>
        <p:spPr>
          <a:xfrm>
            <a:off x="7086600" y="1219320"/>
            <a:ext cx="236232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Volume 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(Bcfe/d)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3" name=""/>
          <p:cNvSpPr/>
          <p:nvPr/>
        </p:nvSpPr>
        <p:spPr>
          <a:xfrm>
            <a:off x="7460280" y="373392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9.6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4" name=""/>
          <p:cNvSpPr/>
          <p:nvPr/>
        </p:nvSpPr>
        <p:spPr>
          <a:xfrm>
            <a:off x="7375680" y="5284800"/>
            <a:ext cx="61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5" name=""/>
          <p:cNvSpPr/>
          <p:nvPr/>
        </p:nvSpPr>
        <p:spPr>
          <a:xfrm>
            <a:off x="8628120" y="5283360"/>
            <a:ext cx="617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66" name=""/>
          <p:cNvGrpSpPr/>
          <p:nvPr/>
        </p:nvGrpSpPr>
        <p:grpSpPr>
          <a:xfrm>
            <a:off x="7010280" y="2133720"/>
            <a:ext cx="1150920" cy="459720"/>
            <a:chOff x="7010280" y="2133720"/>
            <a:chExt cx="1150920" cy="459720"/>
          </a:xfrm>
        </p:grpSpPr>
        <p:sp>
          <p:nvSpPr>
            <p:cNvPr id="3567" name=""/>
            <p:cNvSpPr/>
            <p:nvPr/>
          </p:nvSpPr>
          <p:spPr>
            <a:xfrm>
              <a:off x="7010640" y="2133720"/>
              <a:ext cx="11505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marL="11448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Power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1448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Natural Gas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8" name=""/>
            <p:cNvSpPr/>
            <p:nvPr/>
          </p:nvSpPr>
          <p:spPr>
            <a:xfrm>
              <a:off x="7010280" y="2205000"/>
              <a:ext cx="128520" cy="119160"/>
            </a:xfrm>
            <a:prstGeom prst="rect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9" name=""/>
            <p:cNvSpPr/>
            <p:nvPr/>
          </p:nvSpPr>
          <p:spPr>
            <a:xfrm>
              <a:off x="7010280" y="2390760"/>
              <a:ext cx="128520" cy="119160"/>
            </a:xfrm>
            <a:prstGeom prst="rect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70" name=""/>
          <p:cNvSpPr/>
          <p:nvPr/>
        </p:nvSpPr>
        <p:spPr>
          <a:xfrm>
            <a:off x="7950240" y="4724280"/>
            <a:ext cx="7621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127%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1" name=""/>
          <p:cNvSpPr/>
          <p:nvPr/>
        </p:nvSpPr>
        <p:spPr>
          <a:xfrm>
            <a:off x="6970320" y="5562720"/>
            <a:ext cx="2671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Physical and Financial Settled Volumes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2" name=""/>
          <p:cNvSpPr/>
          <p:nvPr/>
        </p:nvSpPr>
        <p:spPr>
          <a:xfrm>
            <a:off x="6934320" y="1219320"/>
            <a:ext cx="2743200" cy="4343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3" name=""/>
          <p:cNvSpPr/>
          <p:nvPr/>
        </p:nvSpPr>
        <p:spPr>
          <a:xfrm>
            <a:off x="8691840" y="20430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21.8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22D460-A52C-4812-8E8F-5468A123AD73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771120" y="15192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Earnings Performance</a:t>
            </a:r>
            <a:br>
              <a:rPr sz="32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(Recurring Per Diluted Share)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"/>
          <p:cNvSpPr/>
          <p:nvPr/>
        </p:nvSpPr>
        <p:spPr>
          <a:xfrm>
            <a:off x="2895480" y="6095880"/>
            <a:ext cx="4953240" cy="3812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 Average Annual Growth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488880" y="1359000"/>
          <a:ext cx="9321840" cy="4572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8880" y="1359000"/>
                    <a:ext cx="9321840" cy="457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4635360" y="4343400"/>
            <a:ext cx="9781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146640" y="4343400"/>
            <a:ext cx="9781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696080" y="4343400"/>
            <a:ext cx="9781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124080" y="4343400"/>
            <a:ext cx="97812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600200" y="4343400"/>
            <a:ext cx="977760" cy="304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CAACDF-7F10-45D3-85F4-EFEDC95F377F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4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Europe Natural Gas Volumes</a:t>
            </a:r>
            <a:br>
              <a:rPr sz="32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(MMcf/d)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75" name=""/>
          <p:cNvSpPr/>
          <p:nvPr/>
        </p:nvSpPr>
        <p:spPr>
          <a:xfrm>
            <a:off x="307800" y="5791320"/>
            <a:ext cx="315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and Financial Settled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76" name=""/>
          <p:cNvGraphicFramePr/>
          <p:nvPr/>
        </p:nvGraphicFramePr>
        <p:xfrm>
          <a:off x="606600" y="1488960"/>
          <a:ext cx="4271760" cy="4035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6600" y="1488960"/>
                    <a:ext cx="4271760" cy="4035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78" name=""/>
          <p:cNvSpPr/>
          <p:nvPr/>
        </p:nvSpPr>
        <p:spPr>
          <a:xfrm>
            <a:off x="1143000" y="1168560"/>
            <a:ext cx="3276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9" name=""/>
          <p:cNvSpPr/>
          <p:nvPr/>
        </p:nvSpPr>
        <p:spPr>
          <a:xfrm>
            <a:off x="1371600" y="5334120"/>
            <a:ext cx="3200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7780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2Q01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0" name=""/>
          <p:cNvSpPr/>
          <p:nvPr/>
        </p:nvSpPr>
        <p:spPr>
          <a:xfrm>
            <a:off x="1270080" y="3036960"/>
            <a:ext cx="990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3,286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81" name=""/>
          <p:cNvGraphicFramePr/>
          <p:nvPr/>
        </p:nvGraphicFramePr>
        <p:xfrm>
          <a:off x="5727600" y="1511280"/>
          <a:ext cx="4013280" cy="4017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58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727600" y="1511280"/>
                    <a:ext cx="4013280" cy="4017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83" name=""/>
          <p:cNvSpPr/>
          <p:nvPr/>
        </p:nvSpPr>
        <p:spPr>
          <a:xfrm>
            <a:off x="6006960" y="3809880"/>
            <a:ext cx="152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440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4" name=""/>
          <p:cNvSpPr/>
          <p:nvPr/>
        </p:nvSpPr>
        <p:spPr>
          <a:xfrm>
            <a:off x="5638680" y="1168560"/>
            <a:ext cx="3962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5" name=""/>
          <p:cNvSpPr/>
          <p:nvPr/>
        </p:nvSpPr>
        <p:spPr>
          <a:xfrm>
            <a:off x="6438960" y="5334120"/>
            <a:ext cx="3581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4288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6" name=""/>
          <p:cNvSpPr/>
          <p:nvPr/>
        </p:nvSpPr>
        <p:spPr>
          <a:xfrm>
            <a:off x="457200" y="1143000"/>
            <a:ext cx="4495680" cy="45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7" name=""/>
          <p:cNvSpPr/>
          <p:nvPr/>
        </p:nvSpPr>
        <p:spPr>
          <a:xfrm>
            <a:off x="5486400" y="1143000"/>
            <a:ext cx="4343400" cy="45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8" name=""/>
          <p:cNvSpPr/>
          <p:nvPr/>
        </p:nvSpPr>
        <p:spPr>
          <a:xfrm>
            <a:off x="2895480" y="6172200"/>
            <a:ext cx="4953240" cy="3808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Transacting with Over 100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9" name=""/>
          <p:cNvSpPr/>
          <p:nvPr/>
        </p:nvSpPr>
        <p:spPr>
          <a:xfrm>
            <a:off x="3213000" y="1347840"/>
            <a:ext cx="99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6,090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0" name=""/>
          <p:cNvSpPr/>
          <p:nvPr/>
        </p:nvSpPr>
        <p:spPr>
          <a:xfrm>
            <a:off x="7873920" y="1359000"/>
            <a:ext cx="152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1,342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1" name=""/>
          <p:cNvSpPr/>
          <p:nvPr/>
        </p:nvSpPr>
        <p:spPr>
          <a:xfrm>
            <a:off x="7061040" y="4572000"/>
            <a:ext cx="129564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205%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2" name=""/>
          <p:cNvSpPr/>
          <p:nvPr/>
        </p:nvSpPr>
        <p:spPr>
          <a:xfrm>
            <a:off x="2060640" y="4572000"/>
            <a:ext cx="129528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9E4E68-4E80-4B5B-9026-2621D68D9490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3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Europe Power Volumes</a:t>
            </a:r>
            <a:br>
              <a:rPr sz="32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 MWh)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94" name=""/>
          <p:cNvSpPr/>
          <p:nvPr/>
        </p:nvSpPr>
        <p:spPr>
          <a:xfrm>
            <a:off x="28440" y="5745240"/>
            <a:ext cx="315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and Financial Settled Volumes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95" name=""/>
          <p:cNvGraphicFramePr/>
          <p:nvPr/>
        </p:nvGraphicFramePr>
        <p:xfrm>
          <a:off x="123840" y="1828800"/>
          <a:ext cx="3381480" cy="360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3840" y="1828800"/>
                    <a:ext cx="3381480" cy="360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97" name=""/>
          <p:cNvSpPr/>
          <p:nvPr/>
        </p:nvSpPr>
        <p:spPr>
          <a:xfrm>
            <a:off x="152280" y="1168560"/>
            <a:ext cx="3276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8" name=""/>
          <p:cNvSpPr/>
          <p:nvPr/>
        </p:nvSpPr>
        <p:spPr>
          <a:xfrm>
            <a:off x="127080" y="5334120"/>
            <a:ext cx="3352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4860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9" name=""/>
          <p:cNvSpPr/>
          <p:nvPr/>
        </p:nvSpPr>
        <p:spPr>
          <a:xfrm>
            <a:off x="533520" y="3124080"/>
            <a:ext cx="990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00" name=""/>
          <p:cNvGraphicFramePr/>
          <p:nvPr/>
        </p:nvGraphicFramePr>
        <p:xfrm>
          <a:off x="3454560" y="1828800"/>
          <a:ext cx="3381120" cy="3619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60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454560" y="1828800"/>
                    <a:ext cx="3381120" cy="361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02" name=""/>
          <p:cNvSpPr/>
          <p:nvPr/>
        </p:nvSpPr>
        <p:spPr>
          <a:xfrm>
            <a:off x="3594240" y="411480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3" name=""/>
          <p:cNvSpPr/>
          <p:nvPr/>
        </p:nvSpPr>
        <p:spPr>
          <a:xfrm>
            <a:off x="3581280" y="1235160"/>
            <a:ext cx="3200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4" name=""/>
          <p:cNvSpPr/>
          <p:nvPr/>
        </p:nvSpPr>
        <p:spPr>
          <a:xfrm>
            <a:off x="190440" y="1143000"/>
            <a:ext cx="3238560" cy="45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05" name=""/>
          <p:cNvGraphicFramePr/>
          <p:nvPr/>
        </p:nvGraphicFramePr>
        <p:xfrm>
          <a:off x="6854760" y="1819440"/>
          <a:ext cx="3381480" cy="36194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606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854760" y="1819440"/>
                    <a:ext cx="3381480" cy="361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07" name=""/>
          <p:cNvSpPr/>
          <p:nvPr/>
        </p:nvSpPr>
        <p:spPr>
          <a:xfrm>
            <a:off x="6997680" y="356724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16.5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8" name=""/>
          <p:cNvSpPr/>
          <p:nvPr/>
        </p:nvSpPr>
        <p:spPr>
          <a:xfrm>
            <a:off x="7010280" y="1158840"/>
            <a:ext cx="3276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Nordic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9" name=""/>
          <p:cNvSpPr/>
          <p:nvPr/>
        </p:nvSpPr>
        <p:spPr>
          <a:xfrm>
            <a:off x="3543480" y="1146240"/>
            <a:ext cx="3238200" cy="45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0" name=""/>
          <p:cNvSpPr/>
          <p:nvPr/>
        </p:nvSpPr>
        <p:spPr>
          <a:xfrm>
            <a:off x="6934320" y="1146240"/>
            <a:ext cx="3238560" cy="45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1" name=""/>
          <p:cNvSpPr/>
          <p:nvPr/>
        </p:nvSpPr>
        <p:spPr>
          <a:xfrm>
            <a:off x="3454560" y="5349960"/>
            <a:ext cx="3352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434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2" name=""/>
          <p:cNvSpPr/>
          <p:nvPr/>
        </p:nvSpPr>
        <p:spPr>
          <a:xfrm>
            <a:off x="6883560" y="5349960"/>
            <a:ext cx="3352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600200"/>
                <a:tab algn="l" pos="189216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3" name=""/>
          <p:cNvSpPr/>
          <p:nvPr/>
        </p:nvSpPr>
        <p:spPr>
          <a:xfrm>
            <a:off x="2895480" y="6172200"/>
            <a:ext cx="4953240" cy="3808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Transacting with Almost 200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4" name=""/>
          <p:cNvSpPr/>
          <p:nvPr/>
        </p:nvSpPr>
        <p:spPr>
          <a:xfrm>
            <a:off x="2076480" y="164448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43.6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5" name=""/>
          <p:cNvSpPr/>
          <p:nvPr/>
        </p:nvSpPr>
        <p:spPr>
          <a:xfrm>
            <a:off x="5181480" y="1644480"/>
            <a:ext cx="1524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48.7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6" name=""/>
          <p:cNvSpPr/>
          <p:nvPr/>
        </p:nvSpPr>
        <p:spPr>
          <a:xfrm>
            <a:off x="8534520" y="1644480"/>
            <a:ext cx="1523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996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38.3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7" name=""/>
          <p:cNvSpPr/>
          <p:nvPr/>
        </p:nvSpPr>
        <p:spPr>
          <a:xfrm>
            <a:off x="7924680" y="4572000"/>
            <a:ext cx="129564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8" name=""/>
          <p:cNvSpPr/>
          <p:nvPr/>
        </p:nvSpPr>
        <p:spPr>
          <a:xfrm>
            <a:off x="4495680" y="4572000"/>
            <a:ext cx="129564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280%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9" name=""/>
          <p:cNvSpPr/>
          <p:nvPr/>
        </p:nvSpPr>
        <p:spPr>
          <a:xfrm>
            <a:off x="1143000" y="4572000"/>
            <a:ext cx="129528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77%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565F20-6FF2-4C3E-B64D-458A96EBB21A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0" name=""/>
          <p:cNvSpPr/>
          <p:nvPr/>
        </p:nvSpPr>
        <p:spPr>
          <a:xfrm>
            <a:off x="0" y="152280"/>
            <a:ext cx="102870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Global Markets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21" name=""/>
          <p:cNvGraphicFramePr/>
          <p:nvPr/>
        </p:nvGraphicFramePr>
        <p:xfrm>
          <a:off x="379440" y="1406520"/>
          <a:ext cx="1906560" cy="407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9440" y="1406520"/>
                    <a:ext cx="1906560" cy="407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23" name=""/>
          <p:cNvSpPr/>
          <p:nvPr/>
        </p:nvSpPr>
        <p:spPr>
          <a:xfrm>
            <a:off x="228600" y="1136520"/>
            <a:ext cx="220356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Liquids</a:t>
            </a:r>
            <a:br>
              <a:rPr sz="16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(MM BBL)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4" name=""/>
          <p:cNvSpPr/>
          <p:nvPr/>
        </p:nvSpPr>
        <p:spPr>
          <a:xfrm>
            <a:off x="633240" y="3189240"/>
            <a:ext cx="702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5" name=""/>
          <p:cNvSpPr/>
          <p:nvPr/>
        </p:nvSpPr>
        <p:spPr>
          <a:xfrm>
            <a:off x="1419120" y="1724040"/>
            <a:ext cx="781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6" name=""/>
          <p:cNvSpPr/>
          <p:nvPr/>
        </p:nvSpPr>
        <p:spPr>
          <a:xfrm>
            <a:off x="1071720" y="5053320"/>
            <a:ext cx="590400" cy="276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7" name=""/>
          <p:cNvSpPr/>
          <p:nvPr/>
        </p:nvSpPr>
        <p:spPr>
          <a:xfrm>
            <a:off x="500040" y="5394240"/>
            <a:ext cx="839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8" name=""/>
          <p:cNvSpPr/>
          <p:nvPr/>
        </p:nvSpPr>
        <p:spPr>
          <a:xfrm>
            <a:off x="1373040" y="5394240"/>
            <a:ext cx="839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29" name=""/>
          <p:cNvGraphicFramePr/>
          <p:nvPr/>
        </p:nvGraphicFramePr>
        <p:xfrm>
          <a:off x="2898720" y="1295280"/>
          <a:ext cx="1906560" cy="4191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6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898720" y="1295280"/>
                    <a:ext cx="1906560" cy="419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31" name=""/>
          <p:cNvSpPr/>
          <p:nvPr/>
        </p:nvSpPr>
        <p:spPr>
          <a:xfrm>
            <a:off x="2757600" y="1136520"/>
            <a:ext cx="220320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(Thousand Metric Tonnes)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2" name=""/>
          <p:cNvSpPr/>
          <p:nvPr/>
        </p:nvSpPr>
        <p:spPr>
          <a:xfrm>
            <a:off x="3174840" y="3733920"/>
            <a:ext cx="702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9,229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3" name=""/>
          <p:cNvSpPr/>
          <p:nvPr/>
        </p:nvSpPr>
        <p:spPr>
          <a:xfrm>
            <a:off x="3911760" y="1689120"/>
            <a:ext cx="780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22,774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4" name=""/>
          <p:cNvSpPr/>
          <p:nvPr/>
        </p:nvSpPr>
        <p:spPr>
          <a:xfrm>
            <a:off x="3584520" y="5053320"/>
            <a:ext cx="590760" cy="276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147%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5" name=""/>
          <p:cNvSpPr/>
          <p:nvPr/>
        </p:nvSpPr>
        <p:spPr>
          <a:xfrm>
            <a:off x="3054240" y="5394240"/>
            <a:ext cx="839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6" name=""/>
          <p:cNvSpPr/>
          <p:nvPr/>
        </p:nvSpPr>
        <p:spPr>
          <a:xfrm>
            <a:off x="3927600" y="5394240"/>
            <a:ext cx="839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7" name=""/>
          <p:cNvSpPr/>
          <p:nvPr/>
        </p:nvSpPr>
        <p:spPr>
          <a:xfrm>
            <a:off x="166680" y="1066680"/>
            <a:ext cx="2362320" cy="4724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8" name=""/>
          <p:cNvSpPr/>
          <p:nvPr/>
        </p:nvSpPr>
        <p:spPr>
          <a:xfrm>
            <a:off x="2681280" y="1066680"/>
            <a:ext cx="2362320" cy="4724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39" name=""/>
          <p:cNvGrpSpPr/>
          <p:nvPr/>
        </p:nvGrpSpPr>
        <p:grpSpPr>
          <a:xfrm>
            <a:off x="7658280" y="990720"/>
            <a:ext cx="2361960" cy="4800600"/>
            <a:chOff x="7658280" y="990720"/>
            <a:chExt cx="2361960" cy="4800600"/>
          </a:xfrm>
        </p:grpSpPr>
        <p:graphicFrame>
          <p:nvGraphicFramePr>
            <p:cNvPr id="3640" name=""/>
            <p:cNvGraphicFramePr/>
            <p:nvPr/>
          </p:nvGraphicFramePr>
          <p:xfrm>
            <a:off x="7840440" y="990720"/>
            <a:ext cx="1906200" cy="4495680"/>
          </p:xfrm>
          <a:graphic>
            <a:graphicData uri="http://schemas.openxmlformats.org/presentationml/2006/ole">
              <p:oleObj r:id="rId5" spid="">
                <p:embed/>
                <p:pic>
                  <p:nvPicPr>
                    <p:cNvPr id="3641" name="" descr="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7840440" y="990720"/>
                      <a:ext cx="1906200" cy="44956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642" name=""/>
            <p:cNvSpPr/>
            <p:nvPr/>
          </p:nvSpPr>
          <p:spPr>
            <a:xfrm>
              <a:off x="7705440" y="1136520"/>
              <a:ext cx="2203200" cy="520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LNG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(BBtue)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3" name=""/>
            <p:cNvSpPr/>
            <p:nvPr/>
          </p:nvSpPr>
          <p:spPr>
            <a:xfrm>
              <a:off x="7988040" y="5394240"/>
              <a:ext cx="8395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2Q00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4" name=""/>
            <p:cNvSpPr/>
            <p:nvPr/>
          </p:nvSpPr>
          <p:spPr>
            <a:xfrm>
              <a:off x="8861400" y="5394240"/>
              <a:ext cx="8391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2Q01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5" name=""/>
            <p:cNvSpPr/>
            <p:nvPr/>
          </p:nvSpPr>
          <p:spPr>
            <a:xfrm>
              <a:off x="8883360" y="1724040"/>
              <a:ext cx="7808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5,978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6" name=""/>
            <p:cNvSpPr/>
            <p:nvPr/>
          </p:nvSpPr>
          <p:spPr>
            <a:xfrm>
              <a:off x="8130960" y="5105520"/>
              <a:ext cx="663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7" name=""/>
            <p:cNvSpPr/>
            <p:nvPr/>
          </p:nvSpPr>
          <p:spPr>
            <a:xfrm>
              <a:off x="7658280" y="1066680"/>
              <a:ext cx="2361960" cy="47246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48" name=""/>
          <p:cNvGrpSpPr/>
          <p:nvPr/>
        </p:nvGrpSpPr>
        <p:grpSpPr>
          <a:xfrm>
            <a:off x="5181480" y="1066680"/>
            <a:ext cx="2362320" cy="4724640"/>
            <a:chOff x="5181480" y="1066680"/>
            <a:chExt cx="2362320" cy="4724640"/>
          </a:xfrm>
        </p:grpSpPr>
        <p:graphicFrame>
          <p:nvGraphicFramePr>
            <p:cNvPr id="3649" name=""/>
            <p:cNvGraphicFramePr/>
            <p:nvPr/>
          </p:nvGraphicFramePr>
          <p:xfrm>
            <a:off x="5462640" y="1676520"/>
            <a:ext cx="1761840" cy="3809880"/>
          </p:xfrm>
          <a:graphic>
            <a:graphicData uri="http://schemas.openxmlformats.org/presentationml/2006/ole">
              <p:oleObj r:id="rId7" spid="">
                <p:embed/>
                <p:pic>
                  <p:nvPicPr>
                    <p:cNvPr id="3650" name="" descr="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5462640" y="1676520"/>
                      <a:ext cx="1761840" cy="38098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3651" name=""/>
            <p:cNvSpPr/>
            <p:nvPr/>
          </p:nvSpPr>
          <p:spPr>
            <a:xfrm>
              <a:off x="5249880" y="1143000"/>
              <a:ext cx="2203200" cy="520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Weather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(Notional Value $MM)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2" name=""/>
            <p:cNvSpPr/>
            <p:nvPr/>
          </p:nvSpPr>
          <p:spPr>
            <a:xfrm>
              <a:off x="5684760" y="4724280"/>
              <a:ext cx="701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3" name=""/>
            <p:cNvSpPr/>
            <p:nvPr/>
          </p:nvSpPr>
          <p:spPr>
            <a:xfrm>
              <a:off x="6395760" y="1719360"/>
              <a:ext cx="7812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185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4" name=""/>
            <p:cNvSpPr/>
            <p:nvPr/>
          </p:nvSpPr>
          <p:spPr>
            <a:xfrm>
              <a:off x="6076800" y="5059800"/>
              <a:ext cx="590760" cy="2768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704%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5" name=""/>
            <p:cNvSpPr/>
            <p:nvPr/>
          </p:nvSpPr>
          <p:spPr>
            <a:xfrm>
              <a:off x="5545080" y="5394240"/>
              <a:ext cx="8398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2Q00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6" name=""/>
            <p:cNvSpPr/>
            <p:nvPr/>
          </p:nvSpPr>
          <p:spPr>
            <a:xfrm>
              <a:off x="6418080" y="5394240"/>
              <a:ext cx="8398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2Q01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7" name=""/>
            <p:cNvSpPr/>
            <p:nvPr/>
          </p:nvSpPr>
          <p:spPr>
            <a:xfrm>
              <a:off x="5181480" y="1066680"/>
              <a:ext cx="2362320" cy="47246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1AB3346-0786-4CDA-90DB-8F20E66ECBD7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58" name=""/>
          <p:cNvGraphicFramePr/>
          <p:nvPr/>
        </p:nvGraphicFramePr>
        <p:xfrm>
          <a:off x="7162920" y="1828800"/>
          <a:ext cx="2197080" cy="373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162920" y="1828800"/>
                    <a:ext cx="219708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60" name=""/>
          <p:cNvSpPr/>
          <p:nvPr/>
        </p:nvSpPr>
        <p:spPr>
          <a:xfrm>
            <a:off x="6781680" y="1128600"/>
            <a:ext cx="304812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(Thousand Metric Tonnes)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1" name=""/>
          <p:cNvSpPr/>
          <p:nvPr/>
        </p:nvSpPr>
        <p:spPr>
          <a:xfrm>
            <a:off x="7567560" y="5210280"/>
            <a:ext cx="609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2" name=""/>
          <p:cNvSpPr/>
          <p:nvPr/>
        </p:nvSpPr>
        <p:spPr>
          <a:xfrm>
            <a:off x="8420040" y="1609560"/>
            <a:ext cx="838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3" name=""/>
          <p:cNvSpPr/>
          <p:nvPr/>
        </p:nvSpPr>
        <p:spPr>
          <a:xfrm>
            <a:off x="7466040" y="5470560"/>
            <a:ext cx="839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4" name=""/>
          <p:cNvSpPr/>
          <p:nvPr/>
        </p:nvSpPr>
        <p:spPr>
          <a:xfrm>
            <a:off x="8420040" y="5454720"/>
            <a:ext cx="839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5" name=""/>
          <p:cNvSpPr/>
          <p:nvPr/>
        </p:nvSpPr>
        <p:spPr>
          <a:xfrm>
            <a:off x="0" y="0"/>
            <a:ext cx="102870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Industrial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66" name=""/>
          <p:cNvGraphicFramePr/>
          <p:nvPr/>
        </p:nvGraphicFramePr>
        <p:xfrm>
          <a:off x="4078440" y="1233360"/>
          <a:ext cx="2197080" cy="43434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66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078440" y="1233360"/>
                    <a:ext cx="2197080" cy="43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68" name=""/>
          <p:cNvSpPr/>
          <p:nvPr/>
        </p:nvSpPr>
        <p:spPr>
          <a:xfrm>
            <a:off x="3733920" y="1104840"/>
            <a:ext cx="297180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Forest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(Thousand Metric Tonnes)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9" name=""/>
          <p:cNvSpPr/>
          <p:nvPr/>
        </p:nvSpPr>
        <p:spPr>
          <a:xfrm>
            <a:off x="4441680" y="5143680"/>
            <a:ext cx="702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0" name=""/>
          <p:cNvSpPr/>
          <p:nvPr/>
        </p:nvSpPr>
        <p:spPr>
          <a:xfrm>
            <a:off x="5423040" y="1625760"/>
            <a:ext cx="685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1" name=""/>
          <p:cNvSpPr/>
          <p:nvPr/>
        </p:nvSpPr>
        <p:spPr>
          <a:xfrm>
            <a:off x="4800600" y="4905720"/>
            <a:ext cx="738360" cy="276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4,392%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2" name=""/>
          <p:cNvSpPr/>
          <p:nvPr/>
        </p:nvSpPr>
        <p:spPr>
          <a:xfrm>
            <a:off x="4405320" y="5470560"/>
            <a:ext cx="839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3" name=""/>
          <p:cNvSpPr/>
          <p:nvPr/>
        </p:nvSpPr>
        <p:spPr>
          <a:xfrm>
            <a:off x="5334120" y="5470560"/>
            <a:ext cx="839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74" name=""/>
          <p:cNvGraphicFramePr/>
          <p:nvPr/>
        </p:nvGraphicFramePr>
        <p:xfrm>
          <a:off x="763560" y="1357200"/>
          <a:ext cx="2360520" cy="42148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67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63560" y="1357200"/>
                    <a:ext cx="2360520" cy="421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76" name=""/>
          <p:cNvSpPr/>
          <p:nvPr/>
        </p:nvSpPr>
        <p:spPr>
          <a:xfrm>
            <a:off x="457200" y="1114560"/>
            <a:ext cx="312408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(Thousand Tonnes)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7" name=""/>
          <p:cNvSpPr/>
          <p:nvPr/>
        </p:nvSpPr>
        <p:spPr>
          <a:xfrm>
            <a:off x="1127160" y="3276720"/>
            <a:ext cx="83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959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8" name=""/>
          <p:cNvSpPr/>
          <p:nvPr/>
        </p:nvSpPr>
        <p:spPr>
          <a:xfrm>
            <a:off x="1636560" y="4975560"/>
            <a:ext cx="738360" cy="276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9" name=""/>
          <p:cNvSpPr/>
          <p:nvPr/>
        </p:nvSpPr>
        <p:spPr>
          <a:xfrm>
            <a:off x="2108160" y="1600200"/>
            <a:ext cx="83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1,775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0" name=""/>
          <p:cNvSpPr/>
          <p:nvPr/>
        </p:nvSpPr>
        <p:spPr>
          <a:xfrm>
            <a:off x="473040" y="1143000"/>
            <a:ext cx="3108240" cy="472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1" name=""/>
          <p:cNvSpPr/>
          <p:nvPr/>
        </p:nvSpPr>
        <p:spPr>
          <a:xfrm>
            <a:off x="1141560" y="5470560"/>
            <a:ext cx="839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2" name=""/>
          <p:cNvSpPr/>
          <p:nvPr/>
        </p:nvSpPr>
        <p:spPr>
          <a:xfrm>
            <a:off x="2131920" y="5470560"/>
            <a:ext cx="839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3" name=""/>
          <p:cNvSpPr/>
          <p:nvPr/>
        </p:nvSpPr>
        <p:spPr>
          <a:xfrm>
            <a:off x="3660840" y="1143000"/>
            <a:ext cx="3108240" cy="472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4" name=""/>
          <p:cNvSpPr/>
          <p:nvPr/>
        </p:nvSpPr>
        <p:spPr>
          <a:xfrm>
            <a:off x="6721560" y="1143000"/>
            <a:ext cx="3108240" cy="4724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76AD017-9278-49CB-A6C7-1D536FE9F792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5" name=""/>
          <p:cNvGrpSpPr/>
          <p:nvPr/>
        </p:nvGrpSpPr>
        <p:grpSpPr>
          <a:xfrm>
            <a:off x="4038480" y="228600"/>
            <a:ext cx="2032200" cy="1828800"/>
            <a:chOff x="4038480" y="228600"/>
            <a:chExt cx="2032200" cy="1828800"/>
          </a:xfrm>
        </p:grpSpPr>
        <p:pic>
          <p:nvPicPr>
            <p:cNvPr id="3686" name="ENE_C_WHI" descr=""/>
            <p:cNvPicPr/>
            <p:nvPr/>
          </p:nvPicPr>
          <p:blipFill>
            <a:blip r:embed="rId1"/>
            <a:stretch/>
          </p:blipFill>
          <p:spPr>
            <a:xfrm>
              <a:off x="4038480" y="228600"/>
              <a:ext cx="1835280" cy="1828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687" name=""/>
            <p:cNvSpPr/>
            <p:nvPr/>
          </p:nvSpPr>
          <p:spPr>
            <a:xfrm>
              <a:off x="5645160" y="1185840"/>
              <a:ext cx="425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cxnSp>
        <p:nvCxnSpPr>
          <p:cNvPr id="3688" name=""/>
          <p:cNvCxnSpPr>
            <a:stCxn id="3689" idx="0"/>
          </p:cNvCxnSpPr>
          <p:nvPr/>
        </p:nvCxnSpPr>
        <p:spPr>
          <a:xfrm flipV="1" rot="16200000">
            <a:off x="6464520" y="525240"/>
            <a:ext cx="848520" cy="388224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3690" name=""/>
          <p:cNvCxnSpPr>
            <a:stCxn id="3691" idx="0"/>
          </p:cNvCxnSpPr>
          <p:nvPr/>
        </p:nvCxnSpPr>
        <p:spPr>
          <a:xfrm flipH="1" flipV="1" rot="5400000">
            <a:off x="2735640" y="677880"/>
            <a:ext cx="848520" cy="357732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3692" name=""/>
          <p:cNvCxnSpPr>
            <a:stCxn id="3693" idx="0"/>
          </p:cNvCxnSpPr>
          <p:nvPr/>
        </p:nvCxnSpPr>
        <p:spPr>
          <a:xfrm flipH="1" flipV="1" rot="5400000">
            <a:off x="3978720" y="1920960"/>
            <a:ext cx="848520" cy="109116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3694" name=""/>
          <p:cNvCxnSpPr>
            <a:stCxn id="3695" idx="0"/>
          </p:cNvCxnSpPr>
          <p:nvPr/>
        </p:nvCxnSpPr>
        <p:spPr>
          <a:xfrm flipV="1" rot="16200000">
            <a:off x="5221800" y="1768680"/>
            <a:ext cx="848520" cy="139572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sp>
        <p:nvSpPr>
          <p:cNvPr id="3691" name=""/>
          <p:cNvSpPr/>
          <p:nvPr/>
        </p:nvSpPr>
        <p:spPr>
          <a:xfrm>
            <a:off x="343080" y="2890800"/>
            <a:ext cx="2057400" cy="13003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5" name=""/>
          <p:cNvSpPr/>
          <p:nvPr/>
        </p:nvSpPr>
        <p:spPr>
          <a:xfrm>
            <a:off x="5315040" y="2890800"/>
            <a:ext cx="2057400" cy="130032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3" name=""/>
          <p:cNvSpPr/>
          <p:nvPr/>
        </p:nvSpPr>
        <p:spPr>
          <a:xfrm>
            <a:off x="2828880" y="2890800"/>
            <a:ext cx="2057400" cy="13003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Wholesale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9" name=""/>
          <p:cNvSpPr/>
          <p:nvPr/>
        </p:nvSpPr>
        <p:spPr>
          <a:xfrm>
            <a:off x="7800840" y="2890800"/>
            <a:ext cx="2057400" cy="13003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6" name=""/>
          <p:cNvSpPr/>
          <p:nvPr/>
        </p:nvSpPr>
        <p:spPr>
          <a:xfrm>
            <a:off x="290520" y="4314960"/>
            <a:ext cx="2195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Natural Gas </a:t>
            </a:r>
            <a:br>
              <a:rPr sz="1400"/>
            </a:b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Transportation and Electric Distribution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7" name=""/>
          <p:cNvSpPr/>
          <p:nvPr/>
        </p:nvSpPr>
        <p:spPr>
          <a:xfrm>
            <a:off x="2819520" y="4325760"/>
            <a:ext cx="24382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Marketing and Delivery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of Commodities       Worldwide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8" name=""/>
          <p:cNvSpPr/>
          <p:nvPr/>
        </p:nvSpPr>
        <p:spPr>
          <a:xfrm>
            <a:off x="7715160" y="4314960"/>
            <a:ext cx="2400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Bandwidth Intermediation and Content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9" name=""/>
          <p:cNvSpPr/>
          <p:nvPr/>
        </p:nvSpPr>
        <p:spPr>
          <a:xfrm>
            <a:off x="5410080" y="4311720"/>
            <a:ext cx="19641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Services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Commercial and 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C750801-770C-4998-910C-ABB9083F5717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0" name=""/>
          <p:cNvSpPr/>
          <p:nvPr/>
        </p:nvSpPr>
        <p:spPr>
          <a:xfrm>
            <a:off x="507960" y="6122880"/>
            <a:ext cx="4432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1" name=""/>
          <p:cNvSpPr/>
          <p:nvPr/>
        </p:nvSpPr>
        <p:spPr>
          <a:xfrm>
            <a:off x="2147760" y="5948280"/>
            <a:ext cx="1197000" cy="368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Quarterly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2" name=""/>
          <p:cNvSpPr/>
          <p:nvPr/>
        </p:nvSpPr>
        <p:spPr>
          <a:xfrm>
            <a:off x="5384880" y="6118200"/>
            <a:ext cx="4330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3" name=""/>
          <p:cNvSpPr/>
          <p:nvPr/>
        </p:nvSpPr>
        <p:spPr>
          <a:xfrm>
            <a:off x="7148520" y="5958000"/>
            <a:ext cx="955440" cy="368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4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Income Before Interest and Taxes</a:t>
            </a:r>
            <a:br>
              <a:rPr sz="32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3705" name=""/>
          <p:cNvGraphicFramePr/>
          <p:nvPr/>
        </p:nvGraphicFramePr>
        <p:xfrm>
          <a:off x="5256360" y="507960"/>
          <a:ext cx="4560840" cy="6007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256360" y="507960"/>
                    <a:ext cx="4560840" cy="600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707" name=""/>
          <p:cNvGraphicFramePr/>
          <p:nvPr/>
        </p:nvGraphicFramePr>
        <p:xfrm>
          <a:off x="563400" y="857160"/>
          <a:ext cx="4476960" cy="47149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70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63400" y="857160"/>
                    <a:ext cx="4476960" cy="471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09" name=""/>
          <p:cNvSpPr/>
          <p:nvPr/>
        </p:nvSpPr>
        <p:spPr>
          <a:xfrm>
            <a:off x="457200" y="1066680"/>
            <a:ext cx="4572000" cy="5257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0" name=""/>
          <p:cNvSpPr/>
          <p:nvPr/>
        </p:nvSpPr>
        <p:spPr>
          <a:xfrm>
            <a:off x="5257800" y="1066680"/>
            <a:ext cx="4572000" cy="5257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1" name=""/>
          <p:cNvSpPr/>
          <p:nvPr/>
        </p:nvSpPr>
        <p:spPr>
          <a:xfrm>
            <a:off x="990720" y="5530680"/>
            <a:ext cx="4419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428840"/>
                <a:tab algn="l" pos="2805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2" name=""/>
          <p:cNvSpPr/>
          <p:nvPr/>
        </p:nvSpPr>
        <p:spPr>
          <a:xfrm>
            <a:off x="5791320" y="5530680"/>
            <a:ext cx="4952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376280"/>
                <a:tab algn="l" pos="28576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3" name=""/>
          <p:cNvSpPr/>
          <p:nvPr/>
        </p:nvSpPr>
        <p:spPr>
          <a:xfrm>
            <a:off x="5778360" y="4394160"/>
            <a:ext cx="838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($50)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4" name=""/>
          <p:cNvSpPr/>
          <p:nvPr/>
        </p:nvSpPr>
        <p:spPr>
          <a:xfrm>
            <a:off x="7213680" y="2616120"/>
            <a:ext cx="838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$111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5" name=""/>
          <p:cNvSpPr/>
          <p:nvPr/>
        </p:nvSpPr>
        <p:spPr>
          <a:xfrm>
            <a:off x="8636040" y="1511280"/>
            <a:ext cx="838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$225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6" name=""/>
          <p:cNvSpPr/>
          <p:nvPr/>
        </p:nvSpPr>
        <p:spPr>
          <a:xfrm>
            <a:off x="990720" y="5153040"/>
            <a:ext cx="685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($33)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7" name=""/>
          <p:cNvSpPr/>
          <p:nvPr/>
        </p:nvSpPr>
        <p:spPr>
          <a:xfrm>
            <a:off x="2514600" y="1949400"/>
            <a:ext cx="685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8" name=""/>
          <p:cNvSpPr/>
          <p:nvPr/>
        </p:nvSpPr>
        <p:spPr>
          <a:xfrm>
            <a:off x="3949560" y="1422360"/>
            <a:ext cx="685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8CB1435-2550-4E70-8DD4-B135EE43AC79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19" name=""/>
          <p:cNvGraphicFramePr/>
          <p:nvPr/>
        </p:nvGraphicFramePr>
        <p:xfrm>
          <a:off x="5335560" y="835200"/>
          <a:ext cx="4524480" cy="461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560" y="835200"/>
                    <a:ext cx="4524480" cy="46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21" name=""/>
          <p:cNvSpPr/>
          <p:nvPr/>
        </p:nvSpPr>
        <p:spPr>
          <a:xfrm>
            <a:off x="8611920" y="1271520"/>
            <a:ext cx="752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$30.0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2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 Contract Value</a:t>
            </a:r>
            <a:br>
              <a:rPr sz="32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pSp>
        <p:nvGrpSpPr>
          <p:cNvPr id="3723" name=""/>
          <p:cNvGrpSpPr/>
          <p:nvPr/>
        </p:nvGrpSpPr>
        <p:grpSpPr>
          <a:xfrm>
            <a:off x="5562720" y="1231920"/>
            <a:ext cx="1803240" cy="534600"/>
            <a:chOff x="5562720" y="1231920"/>
            <a:chExt cx="1803240" cy="534600"/>
          </a:xfrm>
        </p:grpSpPr>
        <p:sp>
          <p:nvSpPr>
            <p:cNvPr id="3724" name=""/>
            <p:cNvSpPr/>
            <p:nvPr/>
          </p:nvSpPr>
          <p:spPr>
            <a:xfrm>
              <a:off x="5689440" y="1231920"/>
              <a:ext cx="1676520" cy="534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lvl="1" marL="291960" indent="-177480">
                <a:lnSpc>
                  <a:spcPct val="100000"/>
                </a:lnSpc>
                <a:spcBef>
                  <a:spcPts val="300"/>
                </a:spcBef>
                <a:tabLst>
                  <a:tab algn="l" pos="0"/>
                  <a:tab algn="l" pos="1828800"/>
                  <a:tab algn="l" pos="897876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lvl="1" marL="291960" indent="-177480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1828800"/>
                  <a:tab algn="l" pos="897876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First Half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5" name=""/>
            <p:cNvSpPr/>
            <p:nvPr/>
          </p:nvSpPr>
          <p:spPr>
            <a:xfrm>
              <a:off x="5562720" y="1523880"/>
              <a:ext cx="228600" cy="152640"/>
            </a:xfrm>
            <a:prstGeom prst="rect">
              <a:avLst/>
            </a:prstGeom>
            <a:blipFill rotWithShape="0">
              <a:blip r:embed="rId3"/>
              <a:srcRect/>
              <a:tile tx="0" ty="0" sx="100000" sy="100000" algn="ctr"/>
            </a:blip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3726" name=""/>
          <p:cNvGraphicFramePr/>
          <p:nvPr/>
        </p:nvGraphicFramePr>
        <p:xfrm>
          <a:off x="609480" y="1023840"/>
          <a:ext cx="4368960" cy="444204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3727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609480" y="1023840"/>
                    <a:ext cx="4368960" cy="444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28" name=""/>
          <p:cNvSpPr/>
          <p:nvPr/>
        </p:nvSpPr>
        <p:spPr>
          <a:xfrm>
            <a:off x="990720" y="5378400"/>
            <a:ext cx="4419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376280"/>
                <a:tab algn="l" pos="28051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9" name=""/>
          <p:cNvSpPr/>
          <p:nvPr/>
        </p:nvSpPr>
        <p:spPr>
          <a:xfrm>
            <a:off x="5867280" y="5378400"/>
            <a:ext cx="4953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428840"/>
                <a:tab algn="l" pos="27385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0" name=""/>
          <p:cNvSpPr/>
          <p:nvPr/>
        </p:nvSpPr>
        <p:spPr>
          <a:xfrm>
            <a:off x="457200" y="1066680"/>
            <a:ext cx="4572000" cy="5257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1" name=""/>
          <p:cNvSpPr/>
          <p:nvPr/>
        </p:nvSpPr>
        <p:spPr>
          <a:xfrm>
            <a:off x="5257800" y="1066680"/>
            <a:ext cx="4572000" cy="5257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2" name=""/>
          <p:cNvSpPr/>
          <p:nvPr/>
        </p:nvSpPr>
        <p:spPr>
          <a:xfrm>
            <a:off x="507960" y="6122880"/>
            <a:ext cx="4432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3" name=""/>
          <p:cNvSpPr/>
          <p:nvPr/>
        </p:nvSpPr>
        <p:spPr>
          <a:xfrm>
            <a:off x="2147760" y="5948280"/>
            <a:ext cx="1197000" cy="368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Quarterly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4" name=""/>
          <p:cNvSpPr/>
          <p:nvPr/>
        </p:nvSpPr>
        <p:spPr>
          <a:xfrm>
            <a:off x="5384880" y="6118200"/>
            <a:ext cx="4330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5" name=""/>
          <p:cNvSpPr/>
          <p:nvPr/>
        </p:nvSpPr>
        <p:spPr>
          <a:xfrm>
            <a:off x="7148520" y="5958000"/>
            <a:ext cx="955440" cy="368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6" name=""/>
          <p:cNvSpPr/>
          <p:nvPr/>
        </p:nvSpPr>
        <p:spPr>
          <a:xfrm>
            <a:off x="1023840" y="41148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7" name=""/>
          <p:cNvSpPr/>
          <p:nvPr/>
        </p:nvSpPr>
        <p:spPr>
          <a:xfrm>
            <a:off x="2439720" y="30351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$3.8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8" name=""/>
          <p:cNvSpPr/>
          <p:nvPr/>
        </p:nvSpPr>
        <p:spPr>
          <a:xfrm>
            <a:off x="3836880" y="12333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$7.2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9" name=""/>
          <p:cNvSpPr/>
          <p:nvPr/>
        </p:nvSpPr>
        <p:spPr>
          <a:xfrm>
            <a:off x="5868720" y="396252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$8.5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0" name=""/>
          <p:cNvSpPr/>
          <p:nvPr/>
        </p:nvSpPr>
        <p:spPr>
          <a:xfrm>
            <a:off x="7240320" y="2984400"/>
            <a:ext cx="752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$16.1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1" name=""/>
          <p:cNvSpPr/>
          <p:nvPr/>
        </p:nvSpPr>
        <p:spPr>
          <a:xfrm>
            <a:off x="279000" y="6354720"/>
            <a:ext cx="466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Reflects Customers Energy Expenditures Over Contract Life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D3E911-C07D-4402-A0B8-454C0FEC910A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2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Highlights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43" name="PlaceHolder 2"/>
          <p:cNvSpPr>
            <a:spLocks noGrp="1"/>
          </p:cNvSpPr>
          <p:nvPr>
            <p:ph/>
          </p:nvPr>
        </p:nvSpPr>
        <p:spPr>
          <a:xfrm>
            <a:off x="1905120" y="1371240"/>
            <a:ext cx="68580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1500"/>
              </a:spcBef>
              <a:spcAft>
                <a:spcPts val="1500"/>
              </a:spcAft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Continues as Leading Provider of Retail Energy Services in North America and Europe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1500"/>
              </a:spcBef>
              <a:spcAft>
                <a:spcPts val="1500"/>
              </a:spcAft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“Energy Awareness” Very High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1500"/>
              </a:spcBef>
              <a:spcAft>
                <a:spcPts val="1500"/>
              </a:spcAft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Penetrating New Markets With Proven, Standardized Products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1500"/>
              </a:spcBef>
              <a:spcAft>
                <a:spcPts val="1500"/>
              </a:spcAft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Achieving Significant Scale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1500"/>
              </a:spcBef>
              <a:spcAft>
                <a:spcPts val="1500"/>
              </a:spcAft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Rapidly Increasing Profitability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E6EE869-BA52-40AA-9779-7C2EA43EE1CC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4" name="PlaceHolder 1"/>
          <p:cNvSpPr>
            <a:spLocks noGrp="1"/>
          </p:cNvSpPr>
          <p:nvPr>
            <p:ph/>
          </p:nvPr>
        </p:nvSpPr>
        <p:spPr>
          <a:xfrm>
            <a:off x="1568160" y="1262160"/>
            <a:ext cx="6737400" cy="4643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9160" indent="-295200">
              <a:spcBef>
                <a:spcPts val="751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Origination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92320" indent="-277920">
              <a:spcBef>
                <a:spcPts val="624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Marketing/Sales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92320" indent="-277920">
              <a:spcBef>
                <a:spcPts val="624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Development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92320" indent="-277920">
              <a:spcBef>
                <a:spcPts val="624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Upsell/Portfolio Management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9160" indent="-295200">
              <a:spcBef>
                <a:spcPts val="15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92320" indent="-277920">
              <a:spcBef>
                <a:spcPts val="624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Relationship Management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92320" indent="-277920">
              <a:spcBef>
                <a:spcPts val="624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Information Services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92320" indent="-277920">
              <a:spcBef>
                <a:spcPts val="624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Side Management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92320" indent="-277920">
              <a:spcBef>
                <a:spcPts val="624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and Risk Management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5" name="PlaceHolder 2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Core Functions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46" name=""/>
          <p:cNvSpPr/>
          <p:nvPr/>
        </p:nvSpPr>
        <p:spPr>
          <a:xfrm>
            <a:off x="1828800" y="5715000"/>
            <a:ext cx="6781680" cy="7038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Enron’s Distinct Capabilities Combine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 a Compelling Value Proposition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7" name=""/>
          <p:cNvSpPr/>
          <p:nvPr/>
        </p:nvSpPr>
        <p:spPr>
          <a:xfrm>
            <a:off x="1838160" y="3720960"/>
            <a:ext cx="6772320" cy="71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8" name=""/>
          <p:cNvSpPr/>
          <p:nvPr/>
        </p:nvSpPr>
        <p:spPr>
          <a:xfrm>
            <a:off x="1838160" y="1104840"/>
            <a:ext cx="6772320" cy="256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9" name=""/>
          <p:cNvSpPr/>
          <p:nvPr/>
        </p:nvSpPr>
        <p:spPr>
          <a:xfrm>
            <a:off x="1838160" y="762120"/>
            <a:ext cx="6772320" cy="45720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46800" bIns="46800" anchor="ctr" anchorCtr="1">
            <a:noAutofit/>
          </a:bodyPr>
          <a:p>
            <a:pPr>
              <a:lnSpc>
                <a:spcPct val="1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Energy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0" name=""/>
          <p:cNvSpPr/>
          <p:nvPr/>
        </p:nvSpPr>
        <p:spPr>
          <a:xfrm>
            <a:off x="1838160" y="4916520"/>
            <a:ext cx="6772320" cy="457200"/>
          </a:xfrm>
          <a:prstGeom prst="rect">
            <a:avLst/>
          </a:prstGeom>
          <a:solidFill>
            <a:srgbClr val="0091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" rIns="9000" tIns="46800" bIns="46800" anchor="ctr" anchorCtr="1">
            <a:noAutofit/>
          </a:bodyPr>
          <a:p>
            <a:pPr>
              <a:lnSpc>
                <a:spcPct val="12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1" name=""/>
          <p:cNvSpPr/>
          <p:nvPr/>
        </p:nvSpPr>
        <p:spPr>
          <a:xfrm>
            <a:off x="1833480" y="4599000"/>
            <a:ext cx="6772320" cy="0"/>
          </a:xfrm>
          <a:prstGeom prst="line">
            <a:avLst/>
          </a:prstGeom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2" name=""/>
          <p:cNvSpPr/>
          <p:nvPr/>
        </p:nvSpPr>
        <p:spPr>
          <a:xfrm>
            <a:off x="1838160" y="45990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3" name=""/>
          <p:cNvSpPr/>
          <p:nvPr/>
        </p:nvSpPr>
        <p:spPr>
          <a:xfrm>
            <a:off x="8609040" y="4611600"/>
            <a:ext cx="144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4" name=""/>
          <p:cNvSpPr/>
          <p:nvPr/>
        </p:nvSpPr>
        <p:spPr>
          <a:xfrm>
            <a:off x="1828800" y="4533840"/>
            <a:ext cx="6772320" cy="1800"/>
          </a:xfrm>
          <a:prstGeom prst="line">
            <a:avLst/>
          </a:prstGeom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5" name=""/>
          <p:cNvSpPr/>
          <p:nvPr/>
        </p:nvSpPr>
        <p:spPr>
          <a:xfrm>
            <a:off x="1841400" y="1015920"/>
            <a:ext cx="0" cy="3505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6" name=""/>
          <p:cNvSpPr/>
          <p:nvPr/>
        </p:nvSpPr>
        <p:spPr>
          <a:xfrm>
            <a:off x="8610480" y="990720"/>
            <a:ext cx="0" cy="3530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FEFE37-2969-4AF1-85E2-1C9FF67DC211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7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Dimensions of Scale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pSp>
        <p:nvGrpSpPr>
          <p:cNvPr id="3758" name=""/>
          <p:cNvGrpSpPr/>
          <p:nvPr/>
        </p:nvGrpSpPr>
        <p:grpSpPr>
          <a:xfrm>
            <a:off x="228600" y="4038480"/>
            <a:ext cx="2209680" cy="1066680"/>
            <a:chOff x="228600" y="4038480"/>
            <a:chExt cx="2209680" cy="1066680"/>
          </a:xfrm>
        </p:grpSpPr>
        <p:sp>
          <p:nvSpPr>
            <p:cNvPr id="3759" name=""/>
            <p:cNvSpPr/>
            <p:nvPr/>
          </p:nvSpPr>
          <p:spPr>
            <a:xfrm>
              <a:off x="228600" y="4038480"/>
              <a:ext cx="2209680" cy="106668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marL="343080">
                <a:lnSpc>
                  <a:spcPct val="100000"/>
                </a:lnSpc>
                <a:spcAft>
                  <a:spcPts val="499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Offices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3080">
                <a:lnSpc>
                  <a:spcPct val="100000"/>
                </a:lnSpc>
                <a:spcAft>
                  <a:spcPts val="499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HVAC  Service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3080">
                <a:lnSpc>
                  <a:spcPct val="100000"/>
                </a:lnSpc>
                <a:spcAft>
                  <a:spcPts val="499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Facility Management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3080">
                <a:lnSpc>
                  <a:spcPct val="100000"/>
                </a:lnSpc>
                <a:spcAft>
                  <a:spcPts val="499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Energy System Design &amp; Installation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343080">
                <a:lnSpc>
                  <a:spcPct val="100000"/>
                </a:lnSpc>
                <a:spcAft>
                  <a:spcPts val="499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Customer Sites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0" name=""/>
            <p:cNvSpPr/>
            <p:nvPr/>
          </p:nvSpPr>
          <p:spPr>
            <a:xfrm>
              <a:off x="355320" y="4286160"/>
              <a:ext cx="92160" cy="88920"/>
            </a:xfrm>
            <a:custGeom>
              <a:avLst/>
              <a:gdLst/>
              <a:ahLst/>
              <a:rect l="l" t="t" r="r" b="b"/>
              <a:pathLst>
                <a:path w="76" h="76">
                  <a:moveTo>
                    <a:pt x="32" y="0"/>
                  </a:moveTo>
                  <a:lnTo>
                    <a:pt x="0" y="76"/>
                  </a:lnTo>
                  <a:lnTo>
                    <a:pt x="76" y="76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ffff"/>
            </a:solidFill>
            <a:ln cap="rnd" w="176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1" name=""/>
            <p:cNvSpPr/>
            <p:nvPr/>
          </p:nvSpPr>
          <p:spPr>
            <a:xfrm>
              <a:off x="326880" y="4455720"/>
              <a:ext cx="131760" cy="125640"/>
            </a:xfrm>
            <a:custGeom>
              <a:avLst/>
              <a:gdLst/>
              <a:ahLst/>
              <a:rect l="l" t="t" r="r" b="b"/>
              <a:pathLst>
                <a:path w="108" h="108">
                  <a:moveTo>
                    <a:pt x="108" y="54"/>
                  </a:moveTo>
                  <a:lnTo>
                    <a:pt x="97" y="44"/>
                  </a:lnTo>
                  <a:lnTo>
                    <a:pt x="108" y="33"/>
                  </a:lnTo>
                  <a:lnTo>
                    <a:pt x="87" y="33"/>
                  </a:lnTo>
                  <a:lnTo>
                    <a:pt x="97" y="11"/>
                  </a:lnTo>
                  <a:lnTo>
                    <a:pt x="76" y="22"/>
                  </a:lnTo>
                  <a:lnTo>
                    <a:pt x="76" y="0"/>
                  </a:lnTo>
                  <a:lnTo>
                    <a:pt x="65" y="11"/>
                  </a:lnTo>
                  <a:lnTo>
                    <a:pt x="54" y="0"/>
                  </a:lnTo>
                  <a:lnTo>
                    <a:pt x="54" y="11"/>
                  </a:lnTo>
                  <a:lnTo>
                    <a:pt x="33" y="0"/>
                  </a:lnTo>
                  <a:lnTo>
                    <a:pt x="33" y="22"/>
                  </a:lnTo>
                  <a:lnTo>
                    <a:pt x="22" y="11"/>
                  </a:lnTo>
                  <a:lnTo>
                    <a:pt x="22" y="33"/>
                  </a:lnTo>
                  <a:lnTo>
                    <a:pt x="11" y="33"/>
                  </a:lnTo>
                  <a:lnTo>
                    <a:pt x="22" y="44"/>
                  </a:lnTo>
                  <a:lnTo>
                    <a:pt x="0" y="54"/>
                  </a:lnTo>
                  <a:lnTo>
                    <a:pt x="22" y="65"/>
                  </a:lnTo>
                  <a:lnTo>
                    <a:pt x="11" y="76"/>
                  </a:lnTo>
                  <a:lnTo>
                    <a:pt x="22" y="76"/>
                  </a:lnTo>
                  <a:lnTo>
                    <a:pt x="22" y="97"/>
                  </a:lnTo>
                  <a:lnTo>
                    <a:pt x="33" y="87"/>
                  </a:lnTo>
                  <a:lnTo>
                    <a:pt x="33" y="108"/>
                  </a:lnTo>
                  <a:lnTo>
                    <a:pt x="54" y="97"/>
                  </a:lnTo>
                  <a:lnTo>
                    <a:pt x="54" y="108"/>
                  </a:lnTo>
                  <a:lnTo>
                    <a:pt x="65" y="97"/>
                  </a:lnTo>
                  <a:lnTo>
                    <a:pt x="76" y="108"/>
                  </a:lnTo>
                  <a:lnTo>
                    <a:pt x="76" y="87"/>
                  </a:lnTo>
                  <a:lnTo>
                    <a:pt x="97" y="97"/>
                  </a:lnTo>
                  <a:lnTo>
                    <a:pt x="87" y="76"/>
                  </a:lnTo>
                  <a:lnTo>
                    <a:pt x="108" y="76"/>
                  </a:lnTo>
                  <a:lnTo>
                    <a:pt x="97" y="65"/>
                  </a:lnTo>
                  <a:lnTo>
                    <a:pt x="108" y="54"/>
                  </a:lnTo>
                  <a:close/>
                </a:path>
              </a:pathLst>
            </a:custGeom>
            <a:solidFill>
              <a:srgbClr val="9900cc"/>
            </a:solidFill>
            <a:ln cap="rnd" w="176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2" name=""/>
            <p:cNvSpPr/>
            <p:nvPr/>
          </p:nvSpPr>
          <p:spPr>
            <a:xfrm>
              <a:off x="326880" y="4671720"/>
              <a:ext cx="119160" cy="112680"/>
            </a:xfrm>
            <a:prstGeom prst="rect">
              <a:avLst/>
            </a:prstGeom>
            <a:solidFill>
              <a:srgbClr val="0091ff"/>
            </a:solidFill>
            <a:ln w="176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3" name=""/>
            <p:cNvSpPr/>
            <p:nvPr/>
          </p:nvSpPr>
          <p:spPr>
            <a:xfrm>
              <a:off x="314280" y="4068360"/>
              <a:ext cx="171360" cy="163800"/>
            </a:xfrm>
            <a:custGeom>
              <a:avLst/>
              <a:gdLst/>
              <a:ahLst/>
              <a:rect l="l" t="t" r="r" b="b"/>
              <a:pathLst>
                <a:path w="140" h="140">
                  <a:moveTo>
                    <a:pt x="75" y="0"/>
                  </a:moveTo>
                  <a:lnTo>
                    <a:pt x="53" y="54"/>
                  </a:lnTo>
                  <a:lnTo>
                    <a:pt x="0" y="54"/>
                  </a:lnTo>
                  <a:lnTo>
                    <a:pt x="43" y="86"/>
                  </a:lnTo>
                  <a:lnTo>
                    <a:pt x="21" y="140"/>
                  </a:lnTo>
                  <a:lnTo>
                    <a:pt x="75" y="108"/>
                  </a:lnTo>
                  <a:lnTo>
                    <a:pt x="118" y="140"/>
                  </a:lnTo>
                  <a:lnTo>
                    <a:pt x="97" y="86"/>
                  </a:lnTo>
                  <a:lnTo>
                    <a:pt x="140" y="54"/>
                  </a:lnTo>
                  <a:lnTo>
                    <a:pt x="86" y="54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rgbClr val="ff0000"/>
            </a:solidFill>
            <a:ln cap="rnd" w="176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4" name=""/>
            <p:cNvSpPr/>
            <p:nvPr/>
          </p:nvSpPr>
          <p:spPr>
            <a:xfrm>
              <a:off x="331560" y="4881240"/>
              <a:ext cx="123840" cy="109800"/>
            </a:xfrm>
            <a:prstGeom prst="ellipse">
              <a:avLst/>
            </a:prstGeom>
            <a:solidFill>
              <a:srgbClr val="fdee61"/>
            </a:solidFill>
            <a:ln w="3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65" name=""/>
          <p:cNvGrpSpPr/>
          <p:nvPr/>
        </p:nvGrpSpPr>
        <p:grpSpPr>
          <a:xfrm>
            <a:off x="1449360" y="600120"/>
            <a:ext cx="9520200" cy="4580640"/>
            <a:chOff x="1449360" y="600120"/>
            <a:chExt cx="9520200" cy="4580640"/>
          </a:xfrm>
        </p:grpSpPr>
        <p:sp>
          <p:nvSpPr>
            <p:cNvPr id="3766" name=""/>
            <p:cNvSpPr/>
            <p:nvPr/>
          </p:nvSpPr>
          <p:spPr>
            <a:xfrm>
              <a:off x="10735920" y="1086840"/>
              <a:ext cx="23364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7" name=""/>
            <p:cNvSpPr/>
            <p:nvPr/>
          </p:nvSpPr>
          <p:spPr>
            <a:xfrm>
              <a:off x="6766920" y="4264200"/>
              <a:ext cx="208440" cy="206640"/>
            </a:xfrm>
            <a:prstGeom prst="ellipse">
              <a:avLst/>
            </a:prstGeom>
            <a:solidFill>
              <a:srgbClr val="fdee6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8" name=""/>
            <p:cNvSpPr/>
            <p:nvPr/>
          </p:nvSpPr>
          <p:spPr>
            <a:xfrm>
              <a:off x="6971400" y="4169520"/>
              <a:ext cx="208440" cy="206280"/>
            </a:xfrm>
            <a:prstGeom prst="ellipse">
              <a:avLst/>
            </a:prstGeom>
            <a:solidFill>
              <a:srgbClr val="fdee6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9" name=""/>
            <p:cNvSpPr/>
            <p:nvPr/>
          </p:nvSpPr>
          <p:spPr>
            <a:xfrm>
              <a:off x="6869160" y="2955960"/>
              <a:ext cx="208440" cy="206280"/>
            </a:xfrm>
            <a:prstGeom prst="ellipse">
              <a:avLst/>
            </a:prstGeom>
            <a:solidFill>
              <a:srgbClr val="fdee6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0" name=""/>
            <p:cNvSpPr/>
            <p:nvPr/>
          </p:nvSpPr>
          <p:spPr>
            <a:xfrm>
              <a:off x="6766920" y="2652480"/>
              <a:ext cx="208440" cy="206280"/>
            </a:xfrm>
            <a:prstGeom prst="ellipse">
              <a:avLst/>
            </a:prstGeom>
            <a:solidFill>
              <a:srgbClr val="fdee6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1" name=""/>
            <p:cNvSpPr/>
            <p:nvPr/>
          </p:nvSpPr>
          <p:spPr>
            <a:xfrm>
              <a:off x="6869160" y="2550960"/>
              <a:ext cx="208440" cy="206280"/>
            </a:xfrm>
            <a:prstGeom prst="ellipse">
              <a:avLst/>
            </a:prstGeom>
            <a:solidFill>
              <a:srgbClr val="fdee6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2" name=""/>
            <p:cNvSpPr/>
            <p:nvPr/>
          </p:nvSpPr>
          <p:spPr>
            <a:xfrm>
              <a:off x="7380360" y="1438560"/>
              <a:ext cx="206640" cy="222840"/>
            </a:xfrm>
            <a:prstGeom prst="ellipse">
              <a:avLst/>
            </a:prstGeom>
            <a:solidFill>
              <a:srgbClr val="fdee6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3" name=""/>
            <p:cNvSpPr/>
            <p:nvPr/>
          </p:nvSpPr>
          <p:spPr>
            <a:xfrm>
              <a:off x="7482960" y="1539720"/>
              <a:ext cx="206280" cy="222840"/>
            </a:xfrm>
            <a:prstGeom prst="ellipse">
              <a:avLst/>
            </a:prstGeom>
            <a:solidFill>
              <a:srgbClr val="fdee6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4" name=""/>
            <p:cNvSpPr/>
            <p:nvPr/>
          </p:nvSpPr>
          <p:spPr>
            <a:xfrm>
              <a:off x="7380360" y="1843200"/>
              <a:ext cx="206640" cy="222840"/>
            </a:xfrm>
            <a:prstGeom prst="ellipse">
              <a:avLst/>
            </a:prstGeom>
            <a:solidFill>
              <a:srgbClr val="fdee6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5" name=""/>
            <p:cNvSpPr/>
            <p:nvPr/>
          </p:nvSpPr>
          <p:spPr>
            <a:xfrm>
              <a:off x="6766920" y="2125800"/>
              <a:ext cx="206640" cy="222840"/>
            </a:xfrm>
            <a:prstGeom prst="ellipse">
              <a:avLst/>
            </a:prstGeom>
            <a:solidFill>
              <a:srgbClr val="fdee6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6" name=""/>
            <p:cNvSpPr/>
            <p:nvPr/>
          </p:nvSpPr>
          <p:spPr>
            <a:xfrm>
              <a:off x="7176240" y="2349000"/>
              <a:ext cx="206280" cy="222840"/>
            </a:xfrm>
            <a:prstGeom prst="ellipse">
              <a:avLst/>
            </a:prstGeom>
            <a:solidFill>
              <a:srgbClr val="fdee6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7" name=""/>
            <p:cNvSpPr/>
            <p:nvPr/>
          </p:nvSpPr>
          <p:spPr>
            <a:xfrm>
              <a:off x="7176240" y="2450160"/>
              <a:ext cx="206280" cy="222840"/>
            </a:xfrm>
            <a:prstGeom prst="ellipse">
              <a:avLst/>
            </a:prstGeom>
            <a:solidFill>
              <a:srgbClr val="fdee61"/>
            </a:solidFill>
            <a:ln w="64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778" name=""/>
            <p:cNvGrpSpPr/>
            <p:nvPr/>
          </p:nvGrpSpPr>
          <p:grpSpPr>
            <a:xfrm>
              <a:off x="1449360" y="600120"/>
              <a:ext cx="8282160" cy="4580640"/>
              <a:chOff x="1449360" y="600120"/>
              <a:chExt cx="8282160" cy="4580640"/>
            </a:xfrm>
          </p:grpSpPr>
          <p:sp>
            <p:nvSpPr>
              <p:cNvPr id="3779" name=""/>
              <p:cNvSpPr/>
              <p:nvPr/>
            </p:nvSpPr>
            <p:spPr>
              <a:xfrm>
                <a:off x="1681560" y="2677680"/>
                <a:ext cx="25308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0" name=""/>
              <p:cNvSpPr/>
              <p:nvPr/>
            </p:nvSpPr>
            <p:spPr>
              <a:xfrm>
                <a:off x="1886040" y="2972160"/>
                <a:ext cx="250920" cy="305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1" name=""/>
              <p:cNvSpPr/>
              <p:nvPr/>
            </p:nvSpPr>
            <p:spPr>
              <a:xfrm>
                <a:off x="2000880" y="3324600"/>
                <a:ext cx="25344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2" name=""/>
              <p:cNvSpPr/>
              <p:nvPr/>
            </p:nvSpPr>
            <p:spPr>
              <a:xfrm>
                <a:off x="3387960" y="2772000"/>
                <a:ext cx="250920" cy="3074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3" name=""/>
              <p:cNvSpPr/>
              <p:nvPr/>
            </p:nvSpPr>
            <p:spPr>
              <a:xfrm>
                <a:off x="6470640" y="3718080"/>
                <a:ext cx="25092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4" name=""/>
              <p:cNvSpPr/>
              <p:nvPr/>
            </p:nvSpPr>
            <p:spPr>
              <a:xfrm>
                <a:off x="6600600" y="3718080"/>
                <a:ext cx="25092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5" name=""/>
              <p:cNvSpPr/>
              <p:nvPr/>
            </p:nvSpPr>
            <p:spPr>
              <a:xfrm>
                <a:off x="6540480" y="3901680"/>
                <a:ext cx="25164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6" name=""/>
              <p:cNvSpPr/>
              <p:nvPr/>
            </p:nvSpPr>
            <p:spPr>
              <a:xfrm>
                <a:off x="5586480" y="2536200"/>
                <a:ext cx="255240" cy="305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7" name=""/>
              <p:cNvSpPr/>
              <p:nvPr/>
            </p:nvSpPr>
            <p:spPr>
              <a:xfrm>
                <a:off x="7763400" y="1537560"/>
                <a:ext cx="253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8" name=""/>
              <p:cNvSpPr/>
              <p:nvPr/>
            </p:nvSpPr>
            <p:spPr>
              <a:xfrm>
                <a:off x="7740000" y="1609200"/>
                <a:ext cx="25344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9" name=""/>
              <p:cNvSpPr/>
              <p:nvPr/>
            </p:nvSpPr>
            <p:spPr>
              <a:xfrm>
                <a:off x="4847400" y="1286640"/>
                <a:ext cx="253080" cy="3013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0" name=""/>
              <p:cNvSpPr/>
              <p:nvPr/>
            </p:nvSpPr>
            <p:spPr>
              <a:xfrm>
                <a:off x="4361400" y="2382840"/>
                <a:ext cx="25524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1" name=""/>
              <p:cNvSpPr/>
              <p:nvPr/>
            </p:nvSpPr>
            <p:spPr>
              <a:xfrm>
                <a:off x="7469640" y="2154600"/>
                <a:ext cx="253440" cy="305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2" name=""/>
              <p:cNvSpPr/>
              <p:nvPr/>
            </p:nvSpPr>
            <p:spPr>
              <a:xfrm>
                <a:off x="6987960" y="1750680"/>
                <a:ext cx="25164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3" name=""/>
              <p:cNvSpPr/>
              <p:nvPr/>
            </p:nvSpPr>
            <p:spPr>
              <a:xfrm>
                <a:off x="7079760" y="1623960"/>
                <a:ext cx="25740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4" name=""/>
              <p:cNvSpPr/>
              <p:nvPr/>
            </p:nvSpPr>
            <p:spPr>
              <a:xfrm>
                <a:off x="7126560" y="1762920"/>
                <a:ext cx="25344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5" name=""/>
              <p:cNvSpPr/>
              <p:nvPr/>
            </p:nvSpPr>
            <p:spPr>
              <a:xfrm>
                <a:off x="7328880" y="1651320"/>
                <a:ext cx="25344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6" name=""/>
              <p:cNvSpPr/>
              <p:nvPr/>
            </p:nvSpPr>
            <p:spPr>
              <a:xfrm>
                <a:off x="1869120" y="1679040"/>
                <a:ext cx="25524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7" name=""/>
              <p:cNvSpPr/>
              <p:nvPr/>
            </p:nvSpPr>
            <p:spPr>
              <a:xfrm>
                <a:off x="7000920" y="2100240"/>
                <a:ext cx="25092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8" name=""/>
              <p:cNvSpPr/>
              <p:nvPr/>
            </p:nvSpPr>
            <p:spPr>
              <a:xfrm>
                <a:off x="6751800" y="3267720"/>
                <a:ext cx="25524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9" name=""/>
              <p:cNvSpPr/>
              <p:nvPr/>
            </p:nvSpPr>
            <p:spPr>
              <a:xfrm>
                <a:off x="6715440" y="3421080"/>
                <a:ext cx="255240" cy="305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0" name=""/>
              <p:cNvSpPr/>
              <p:nvPr/>
            </p:nvSpPr>
            <p:spPr>
              <a:xfrm>
                <a:off x="6903000" y="3579120"/>
                <a:ext cx="255240" cy="2988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1" name=""/>
              <p:cNvSpPr/>
              <p:nvPr/>
            </p:nvSpPr>
            <p:spPr>
              <a:xfrm>
                <a:off x="6114600" y="3210840"/>
                <a:ext cx="25524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2" name=""/>
              <p:cNvSpPr/>
              <p:nvPr/>
            </p:nvSpPr>
            <p:spPr>
              <a:xfrm>
                <a:off x="4761720" y="4447440"/>
                <a:ext cx="25524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3" name=""/>
              <p:cNvSpPr/>
              <p:nvPr/>
            </p:nvSpPr>
            <p:spPr>
              <a:xfrm>
                <a:off x="5737680" y="2388960"/>
                <a:ext cx="181080" cy="206280"/>
              </a:xfrm>
              <a:custGeom>
                <a:avLst/>
                <a:gdLst>
                  <a:gd name="textAreaLeft" fmla="*/ 41400 w 181080"/>
                  <a:gd name="textAreaRight" fmla="*/ 139680 w 181080"/>
                  <a:gd name="textAreaTop" fmla="*/ 47160 h 206280"/>
                  <a:gd name="textAreaBottom" fmla="*/ 159120 h 20628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10800"/>
                    </a:moveTo>
                    <a:lnTo>
                      <a:pt x="2652" y="12384"/>
                    </a:lnTo>
                    <a:lnTo>
                      <a:pt x="786" y="14846"/>
                    </a:lnTo>
                    <a:lnTo>
                      <a:pt x="3839" y="15321"/>
                    </a:lnTo>
                    <a:lnTo>
                      <a:pt x="3163" y="18437"/>
                    </a:lnTo>
                    <a:lnTo>
                      <a:pt x="6159" y="17681"/>
                    </a:lnTo>
                    <a:lnTo>
                      <a:pt x="6580" y="20741"/>
                    </a:lnTo>
                    <a:lnTo>
                      <a:pt x="9074" y="18919"/>
                    </a:lnTo>
                    <a:lnTo>
                      <a:pt x="10800" y="21600"/>
                    </a:lnTo>
                    <a:lnTo>
                      <a:pt x="12384" y="18948"/>
                    </a:lnTo>
                    <a:lnTo>
                      <a:pt x="14846" y="20814"/>
                    </a:lnTo>
                    <a:lnTo>
                      <a:pt x="15321" y="17761"/>
                    </a:lnTo>
                    <a:lnTo>
                      <a:pt x="18437" y="18437"/>
                    </a:lnTo>
                    <a:lnTo>
                      <a:pt x="17681" y="15441"/>
                    </a:lnTo>
                    <a:lnTo>
                      <a:pt x="20741" y="15020"/>
                    </a:lnTo>
                    <a:lnTo>
                      <a:pt x="18919" y="12526"/>
                    </a:lnTo>
                    <a:lnTo>
                      <a:pt x="21600" y="10800"/>
                    </a:lnTo>
                    <a:lnTo>
                      <a:pt x="18948" y="9216"/>
                    </a:lnTo>
                    <a:lnTo>
                      <a:pt x="20814" y="6754"/>
                    </a:lnTo>
                    <a:lnTo>
                      <a:pt x="17761" y="6279"/>
                    </a:lnTo>
                    <a:lnTo>
                      <a:pt x="18437" y="3163"/>
                    </a:lnTo>
                    <a:lnTo>
                      <a:pt x="15441" y="3919"/>
                    </a:lnTo>
                    <a:lnTo>
                      <a:pt x="15020" y="859"/>
                    </a:lnTo>
                    <a:lnTo>
                      <a:pt x="12526" y="2681"/>
                    </a:lnTo>
                    <a:lnTo>
                      <a:pt x="10800" y="0"/>
                    </a:lnTo>
                    <a:lnTo>
                      <a:pt x="9216" y="2652"/>
                    </a:lnTo>
                    <a:lnTo>
                      <a:pt x="6754" y="786"/>
                    </a:lnTo>
                    <a:lnTo>
                      <a:pt x="6279" y="3839"/>
                    </a:lnTo>
                    <a:lnTo>
                      <a:pt x="3163" y="3163"/>
                    </a:lnTo>
                    <a:lnTo>
                      <a:pt x="3919" y="6159"/>
                    </a:lnTo>
                    <a:lnTo>
                      <a:pt x="859" y="6580"/>
                    </a:lnTo>
                    <a:lnTo>
                      <a:pt x="2681" y="9074"/>
                    </a:lnTo>
                    <a:lnTo>
                      <a:pt x="0" y="10800"/>
                    </a:lnTo>
                    <a:close/>
                  </a:path>
                </a:pathLst>
              </a:custGeom>
              <a:solidFill>
                <a:srgbClr val="31ff36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4" name=""/>
              <p:cNvSpPr/>
              <p:nvPr/>
            </p:nvSpPr>
            <p:spPr>
              <a:xfrm>
                <a:off x="6939000" y="2418120"/>
                <a:ext cx="639000" cy="282240"/>
              </a:xfrm>
              <a:custGeom>
                <a:avLst/>
                <a:gdLst/>
                <a:ahLst/>
                <a:rect l="l" t="t" r="r" b="b"/>
                <a:pathLst>
                  <a:path w="494" h="182">
                    <a:moveTo>
                      <a:pt x="0" y="62"/>
                    </a:moveTo>
                    <a:lnTo>
                      <a:pt x="368" y="0"/>
                    </a:lnTo>
                    <a:lnTo>
                      <a:pt x="427" y="123"/>
                    </a:lnTo>
                    <a:lnTo>
                      <a:pt x="492" y="111"/>
                    </a:lnTo>
                    <a:lnTo>
                      <a:pt x="493" y="172"/>
                    </a:lnTo>
                    <a:lnTo>
                      <a:pt x="443" y="181"/>
                    </a:lnTo>
                    <a:lnTo>
                      <a:pt x="397" y="140"/>
                    </a:lnTo>
                    <a:lnTo>
                      <a:pt x="368" y="91"/>
                    </a:lnTo>
                    <a:lnTo>
                      <a:pt x="362" y="23"/>
                    </a:lnTo>
                    <a:lnTo>
                      <a:pt x="339" y="58"/>
                    </a:lnTo>
                    <a:lnTo>
                      <a:pt x="365" y="160"/>
                    </a:lnTo>
                    <a:lnTo>
                      <a:pt x="259" y="175"/>
                    </a:lnTo>
                    <a:lnTo>
                      <a:pt x="254" y="99"/>
                    </a:lnTo>
                    <a:lnTo>
                      <a:pt x="189" y="68"/>
                    </a:lnTo>
                    <a:lnTo>
                      <a:pt x="131" y="59"/>
                    </a:lnTo>
                    <a:lnTo>
                      <a:pt x="15" y="111"/>
                    </a:lnTo>
                    <a:lnTo>
                      <a:pt x="0" y="62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5" name=""/>
              <p:cNvSpPr/>
              <p:nvPr/>
            </p:nvSpPr>
            <p:spPr>
              <a:xfrm>
                <a:off x="2622960" y="1054800"/>
                <a:ext cx="1320480" cy="880920"/>
              </a:xfrm>
              <a:custGeom>
                <a:avLst/>
                <a:gdLst/>
                <a:ahLst/>
                <a:rect l="l" t="t" r="r" b="b"/>
                <a:pathLst>
                  <a:path w="1016" h="566">
                    <a:moveTo>
                      <a:pt x="18" y="0"/>
                    </a:moveTo>
                    <a:lnTo>
                      <a:pt x="216" y="23"/>
                    </a:lnTo>
                    <a:lnTo>
                      <a:pt x="337" y="38"/>
                    </a:lnTo>
                    <a:lnTo>
                      <a:pt x="497" y="53"/>
                    </a:lnTo>
                    <a:lnTo>
                      <a:pt x="644" y="65"/>
                    </a:lnTo>
                    <a:lnTo>
                      <a:pt x="897" y="82"/>
                    </a:lnTo>
                    <a:lnTo>
                      <a:pt x="1015" y="90"/>
                    </a:lnTo>
                    <a:lnTo>
                      <a:pt x="1012" y="551"/>
                    </a:lnTo>
                    <a:lnTo>
                      <a:pt x="391" y="503"/>
                    </a:lnTo>
                    <a:lnTo>
                      <a:pt x="378" y="565"/>
                    </a:lnTo>
                    <a:lnTo>
                      <a:pt x="354" y="536"/>
                    </a:lnTo>
                    <a:lnTo>
                      <a:pt x="296" y="541"/>
                    </a:lnTo>
                    <a:lnTo>
                      <a:pt x="215" y="552"/>
                    </a:lnTo>
                    <a:lnTo>
                      <a:pt x="201" y="472"/>
                    </a:lnTo>
                    <a:lnTo>
                      <a:pt x="103" y="408"/>
                    </a:lnTo>
                    <a:lnTo>
                      <a:pt x="117" y="349"/>
                    </a:lnTo>
                    <a:lnTo>
                      <a:pt x="127" y="300"/>
                    </a:lnTo>
                    <a:lnTo>
                      <a:pt x="0" y="141"/>
                    </a:lnTo>
                    <a:lnTo>
                      <a:pt x="18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6" name=""/>
              <p:cNvSpPr/>
              <p:nvPr/>
            </p:nvSpPr>
            <p:spPr>
              <a:xfrm>
                <a:off x="4005720" y="3271320"/>
                <a:ext cx="1136880" cy="581400"/>
              </a:xfrm>
              <a:custGeom>
                <a:avLst/>
                <a:gdLst/>
                <a:ahLst/>
                <a:rect l="l" t="t" r="r" b="b"/>
                <a:pathLst>
                  <a:path w="876" h="374">
                    <a:moveTo>
                      <a:pt x="6" y="0"/>
                    </a:moveTo>
                    <a:lnTo>
                      <a:pt x="0" y="68"/>
                    </a:lnTo>
                    <a:lnTo>
                      <a:pt x="312" y="77"/>
                    </a:lnTo>
                    <a:lnTo>
                      <a:pt x="313" y="289"/>
                    </a:lnTo>
                    <a:lnTo>
                      <a:pt x="473" y="347"/>
                    </a:lnTo>
                    <a:lnTo>
                      <a:pt x="516" y="325"/>
                    </a:lnTo>
                    <a:lnTo>
                      <a:pt x="618" y="373"/>
                    </a:lnTo>
                    <a:lnTo>
                      <a:pt x="683" y="370"/>
                    </a:lnTo>
                    <a:lnTo>
                      <a:pt x="805" y="325"/>
                    </a:lnTo>
                    <a:lnTo>
                      <a:pt x="875" y="370"/>
                    </a:lnTo>
                    <a:lnTo>
                      <a:pt x="875" y="139"/>
                    </a:lnTo>
                    <a:lnTo>
                      <a:pt x="854" y="5"/>
                    </a:lnTo>
                    <a:lnTo>
                      <a:pt x="6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7" name=""/>
              <p:cNvSpPr/>
              <p:nvPr/>
            </p:nvSpPr>
            <p:spPr>
              <a:xfrm>
                <a:off x="6242400" y="2150640"/>
                <a:ext cx="549720" cy="674640"/>
              </a:xfrm>
              <a:custGeom>
                <a:avLst/>
                <a:gdLst/>
                <a:ahLst/>
                <a:rect l="l" t="t" r="r" b="b"/>
                <a:pathLst>
                  <a:path w="425" h="436">
                    <a:moveTo>
                      <a:pt x="0" y="98"/>
                    </a:moveTo>
                    <a:lnTo>
                      <a:pt x="191" y="81"/>
                    </a:lnTo>
                    <a:lnTo>
                      <a:pt x="231" y="88"/>
                    </a:lnTo>
                    <a:lnTo>
                      <a:pt x="321" y="51"/>
                    </a:lnTo>
                    <a:lnTo>
                      <a:pt x="341" y="16"/>
                    </a:lnTo>
                    <a:lnTo>
                      <a:pt x="395" y="0"/>
                    </a:lnTo>
                    <a:lnTo>
                      <a:pt x="424" y="165"/>
                    </a:lnTo>
                    <a:lnTo>
                      <a:pt x="403" y="182"/>
                    </a:lnTo>
                    <a:lnTo>
                      <a:pt x="406" y="296"/>
                    </a:lnTo>
                    <a:lnTo>
                      <a:pt x="365" y="306"/>
                    </a:lnTo>
                    <a:lnTo>
                      <a:pt x="341" y="370"/>
                    </a:lnTo>
                    <a:lnTo>
                      <a:pt x="309" y="361"/>
                    </a:lnTo>
                    <a:lnTo>
                      <a:pt x="297" y="435"/>
                    </a:lnTo>
                    <a:lnTo>
                      <a:pt x="250" y="404"/>
                    </a:lnTo>
                    <a:lnTo>
                      <a:pt x="157" y="424"/>
                    </a:lnTo>
                    <a:lnTo>
                      <a:pt x="117" y="396"/>
                    </a:lnTo>
                    <a:lnTo>
                      <a:pt x="61" y="394"/>
                    </a:lnTo>
                    <a:lnTo>
                      <a:pt x="36" y="272"/>
                    </a:lnTo>
                    <a:lnTo>
                      <a:pt x="0" y="98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8" name=""/>
              <p:cNvSpPr/>
              <p:nvPr/>
            </p:nvSpPr>
            <p:spPr>
              <a:xfrm>
                <a:off x="6338160" y="3438360"/>
                <a:ext cx="717840" cy="785880"/>
              </a:xfrm>
              <a:custGeom>
                <a:avLst/>
                <a:gdLst/>
                <a:ahLst/>
                <a:rect l="l" t="t" r="r" b="b"/>
                <a:pathLst>
                  <a:path w="550" h="507">
                    <a:moveTo>
                      <a:pt x="0" y="31"/>
                    </a:moveTo>
                    <a:lnTo>
                      <a:pt x="6" y="31"/>
                    </a:lnTo>
                    <a:lnTo>
                      <a:pt x="134" y="10"/>
                    </a:lnTo>
                    <a:lnTo>
                      <a:pt x="247" y="0"/>
                    </a:lnTo>
                    <a:lnTo>
                      <a:pt x="231" y="26"/>
                    </a:lnTo>
                    <a:lnTo>
                      <a:pt x="266" y="26"/>
                    </a:lnTo>
                    <a:lnTo>
                      <a:pt x="461" y="182"/>
                    </a:lnTo>
                    <a:lnTo>
                      <a:pt x="538" y="283"/>
                    </a:lnTo>
                    <a:lnTo>
                      <a:pt x="549" y="352"/>
                    </a:lnTo>
                    <a:lnTo>
                      <a:pt x="523" y="368"/>
                    </a:lnTo>
                    <a:lnTo>
                      <a:pt x="538" y="437"/>
                    </a:lnTo>
                    <a:lnTo>
                      <a:pt x="483" y="439"/>
                    </a:lnTo>
                    <a:lnTo>
                      <a:pt x="483" y="498"/>
                    </a:lnTo>
                    <a:lnTo>
                      <a:pt x="440" y="470"/>
                    </a:lnTo>
                    <a:lnTo>
                      <a:pt x="158" y="506"/>
                    </a:lnTo>
                    <a:lnTo>
                      <a:pt x="94" y="397"/>
                    </a:lnTo>
                    <a:lnTo>
                      <a:pt x="139" y="323"/>
                    </a:lnTo>
                    <a:lnTo>
                      <a:pt x="79" y="284"/>
                    </a:lnTo>
                    <a:lnTo>
                      <a:pt x="0" y="31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9" name=""/>
              <p:cNvSpPr/>
              <p:nvPr/>
            </p:nvSpPr>
            <p:spPr>
              <a:xfrm>
                <a:off x="6643080" y="3341160"/>
                <a:ext cx="653760" cy="545400"/>
              </a:xfrm>
              <a:custGeom>
                <a:avLst/>
                <a:gdLst/>
                <a:ahLst/>
                <a:rect l="l" t="t" r="r" b="b"/>
                <a:pathLst>
                  <a:path w="503" h="351">
                    <a:moveTo>
                      <a:pt x="19" y="64"/>
                    </a:moveTo>
                    <a:lnTo>
                      <a:pt x="59" y="29"/>
                    </a:lnTo>
                    <a:lnTo>
                      <a:pt x="208" y="0"/>
                    </a:lnTo>
                    <a:lnTo>
                      <a:pt x="256" y="20"/>
                    </a:lnTo>
                    <a:lnTo>
                      <a:pt x="353" y="5"/>
                    </a:lnTo>
                    <a:lnTo>
                      <a:pt x="432" y="55"/>
                    </a:lnTo>
                    <a:lnTo>
                      <a:pt x="502" y="94"/>
                    </a:lnTo>
                    <a:lnTo>
                      <a:pt x="462" y="200"/>
                    </a:lnTo>
                    <a:lnTo>
                      <a:pt x="402" y="251"/>
                    </a:lnTo>
                    <a:lnTo>
                      <a:pt x="336" y="268"/>
                    </a:lnTo>
                    <a:lnTo>
                      <a:pt x="348" y="310"/>
                    </a:lnTo>
                    <a:lnTo>
                      <a:pt x="307" y="350"/>
                    </a:lnTo>
                    <a:lnTo>
                      <a:pt x="231" y="251"/>
                    </a:lnTo>
                    <a:lnTo>
                      <a:pt x="33" y="94"/>
                    </a:lnTo>
                    <a:lnTo>
                      <a:pt x="0" y="94"/>
                    </a:lnTo>
                    <a:lnTo>
                      <a:pt x="19" y="64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0" name=""/>
              <p:cNvSpPr/>
              <p:nvPr/>
            </p:nvSpPr>
            <p:spPr>
              <a:xfrm>
                <a:off x="7957440" y="816840"/>
                <a:ext cx="498240" cy="813240"/>
              </a:xfrm>
              <a:custGeom>
                <a:avLst/>
                <a:gdLst/>
                <a:ahLst/>
                <a:rect l="l" t="t" r="r" b="b"/>
                <a:pathLst>
                  <a:path w="386" h="524">
                    <a:moveTo>
                      <a:pt x="91" y="16"/>
                    </a:moveTo>
                    <a:lnTo>
                      <a:pt x="33" y="113"/>
                    </a:lnTo>
                    <a:lnTo>
                      <a:pt x="60" y="149"/>
                    </a:lnTo>
                    <a:lnTo>
                      <a:pt x="33" y="192"/>
                    </a:lnTo>
                    <a:lnTo>
                      <a:pt x="50" y="207"/>
                    </a:lnTo>
                    <a:lnTo>
                      <a:pt x="39" y="237"/>
                    </a:lnTo>
                    <a:lnTo>
                      <a:pt x="39" y="286"/>
                    </a:lnTo>
                    <a:lnTo>
                      <a:pt x="0" y="302"/>
                    </a:lnTo>
                    <a:lnTo>
                      <a:pt x="14" y="319"/>
                    </a:lnTo>
                    <a:lnTo>
                      <a:pt x="96" y="500"/>
                    </a:lnTo>
                    <a:lnTo>
                      <a:pt x="160" y="523"/>
                    </a:lnTo>
                    <a:lnTo>
                      <a:pt x="157" y="485"/>
                    </a:lnTo>
                    <a:lnTo>
                      <a:pt x="187" y="455"/>
                    </a:lnTo>
                    <a:lnTo>
                      <a:pt x="176" y="425"/>
                    </a:lnTo>
                    <a:lnTo>
                      <a:pt x="255" y="388"/>
                    </a:lnTo>
                    <a:lnTo>
                      <a:pt x="259" y="337"/>
                    </a:lnTo>
                    <a:lnTo>
                      <a:pt x="304" y="335"/>
                    </a:lnTo>
                    <a:lnTo>
                      <a:pt x="342" y="295"/>
                    </a:lnTo>
                    <a:lnTo>
                      <a:pt x="385" y="270"/>
                    </a:lnTo>
                    <a:lnTo>
                      <a:pt x="385" y="237"/>
                    </a:lnTo>
                    <a:lnTo>
                      <a:pt x="326" y="227"/>
                    </a:lnTo>
                    <a:lnTo>
                      <a:pt x="315" y="191"/>
                    </a:lnTo>
                    <a:lnTo>
                      <a:pt x="253" y="186"/>
                    </a:lnTo>
                    <a:lnTo>
                      <a:pt x="205" y="31"/>
                    </a:lnTo>
                    <a:lnTo>
                      <a:pt x="181" y="0"/>
                    </a:lnTo>
                    <a:lnTo>
                      <a:pt x="121" y="13"/>
                    </a:lnTo>
                    <a:lnTo>
                      <a:pt x="109" y="29"/>
                    </a:lnTo>
                    <a:lnTo>
                      <a:pt x="91" y="16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1" name=""/>
              <p:cNvSpPr/>
              <p:nvPr/>
            </p:nvSpPr>
            <p:spPr>
              <a:xfrm>
                <a:off x="1696680" y="878040"/>
                <a:ext cx="847800" cy="661680"/>
              </a:xfrm>
              <a:custGeom>
                <a:avLst/>
                <a:gdLst/>
                <a:ahLst/>
                <a:rect l="l" t="t" r="r" b="b"/>
                <a:pathLst>
                  <a:path w="651" h="427">
                    <a:moveTo>
                      <a:pt x="165" y="0"/>
                    </a:moveTo>
                    <a:lnTo>
                      <a:pt x="298" y="33"/>
                    </a:lnTo>
                    <a:lnTo>
                      <a:pt x="401" y="54"/>
                    </a:lnTo>
                    <a:lnTo>
                      <a:pt x="450" y="64"/>
                    </a:lnTo>
                    <a:lnTo>
                      <a:pt x="501" y="70"/>
                    </a:lnTo>
                    <a:lnTo>
                      <a:pt x="569" y="82"/>
                    </a:lnTo>
                    <a:lnTo>
                      <a:pt x="650" y="94"/>
                    </a:lnTo>
                    <a:lnTo>
                      <a:pt x="599" y="426"/>
                    </a:lnTo>
                    <a:lnTo>
                      <a:pt x="346" y="378"/>
                    </a:lnTo>
                    <a:lnTo>
                      <a:pt x="311" y="400"/>
                    </a:lnTo>
                    <a:lnTo>
                      <a:pt x="266" y="367"/>
                    </a:lnTo>
                    <a:lnTo>
                      <a:pt x="225" y="400"/>
                    </a:lnTo>
                    <a:lnTo>
                      <a:pt x="189" y="372"/>
                    </a:lnTo>
                    <a:lnTo>
                      <a:pt x="84" y="367"/>
                    </a:lnTo>
                    <a:lnTo>
                      <a:pt x="99" y="313"/>
                    </a:lnTo>
                    <a:lnTo>
                      <a:pt x="24" y="309"/>
                    </a:lnTo>
                    <a:lnTo>
                      <a:pt x="18" y="278"/>
                    </a:lnTo>
                    <a:lnTo>
                      <a:pt x="31" y="245"/>
                    </a:lnTo>
                    <a:lnTo>
                      <a:pt x="13" y="215"/>
                    </a:lnTo>
                    <a:lnTo>
                      <a:pt x="14" y="133"/>
                    </a:lnTo>
                    <a:lnTo>
                      <a:pt x="0" y="69"/>
                    </a:lnTo>
                    <a:lnTo>
                      <a:pt x="10" y="44"/>
                    </a:lnTo>
                    <a:lnTo>
                      <a:pt x="43" y="54"/>
                    </a:lnTo>
                    <a:lnTo>
                      <a:pt x="76" y="92"/>
                    </a:lnTo>
                    <a:lnTo>
                      <a:pt x="140" y="101"/>
                    </a:lnTo>
                    <a:lnTo>
                      <a:pt x="157" y="131"/>
                    </a:lnTo>
                    <a:lnTo>
                      <a:pt x="126" y="131"/>
                    </a:lnTo>
                    <a:lnTo>
                      <a:pt x="123" y="157"/>
                    </a:lnTo>
                    <a:lnTo>
                      <a:pt x="140" y="160"/>
                    </a:lnTo>
                    <a:lnTo>
                      <a:pt x="149" y="186"/>
                    </a:lnTo>
                    <a:lnTo>
                      <a:pt x="109" y="206"/>
                    </a:lnTo>
                    <a:lnTo>
                      <a:pt x="109" y="224"/>
                    </a:lnTo>
                    <a:lnTo>
                      <a:pt x="154" y="224"/>
                    </a:lnTo>
                    <a:lnTo>
                      <a:pt x="165" y="178"/>
                    </a:lnTo>
                    <a:lnTo>
                      <a:pt x="197" y="150"/>
                    </a:lnTo>
                    <a:lnTo>
                      <a:pt x="157" y="78"/>
                    </a:lnTo>
                    <a:lnTo>
                      <a:pt x="183" y="55"/>
                    </a:lnTo>
                    <a:lnTo>
                      <a:pt x="165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2" name=""/>
              <p:cNvSpPr/>
              <p:nvPr/>
            </p:nvSpPr>
            <p:spPr>
              <a:xfrm>
                <a:off x="1515240" y="1358280"/>
                <a:ext cx="1054440" cy="853200"/>
              </a:xfrm>
              <a:custGeom>
                <a:avLst/>
                <a:gdLst/>
                <a:ahLst/>
                <a:rect l="l" t="t" r="r" b="b"/>
                <a:pathLst>
                  <a:path w="812" h="551">
                    <a:moveTo>
                      <a:pt x="178" y="0"/>
                    </a:moveTo>
                    <a:lnTo>
                      <a:pt x="154" y="11"/>
                    </a:lnTo>
                    <a:lnTo>
                      <a:pt x="139" y="60"/>
                    </a:lnTo>
                    <a:lnTo>
                      <a:pt x="125" y="100"/>
                    </a:lnTo>
                    <a:lnTo>
                      <a:pt x="114" y="133"/>
                    </a:lnTo>
                    <a:lnTo>
                      <a:pt x="99" y="169"/>
                    </a:lnTo>
                    <a:lnTo>
                      <a:pt x="83" y="204"/>
                    </a:lnTo>
                    <a:lnTo>
                      <a:pt x="60" y="243"/>
                    </a:lnTo>
                    <a:lnTo>
                      <a:pt x="31" y="289"/>
                    </a:lnTo>
                    <a:lnTo>
                      <a:pt x="0" y="332"/>
                    </a:lnTo>
                    <a:lnTo>
                      <a:pt x="0" y="428"/>
                    </a:lnTo>
                    <a:lnTo>
                      <a:pt x="456" y="511"/>
                    </a:lnTo>
                    <a:lnTo>
                      <a:pt x="665" y="550"/>
                    </a:lnTo>
                    <a:lnTo>
                      <a:pt x="710" y="358"/>
                    </a:lnTo>
                    <a:lnTo>
                      <a:pt x="736" y="342"/>
                    </a:lnTo>
                    <a:lnTo>
                      <a:pt x="712" y="299"/>
                    </a:lnTo>
                    <a:lnTo>
                      <a:pt x="723" y="257"/>
                    </a:lnTo>
                    <a:lnTo>
                      <a:pt x="811" y="183"/>
                    </a:lnTo>
                    <a:lnTo>
                      <a:pt x="752" y="117"/>
                    </a:lnTo>
                    <a:lnTo>
                      <a:pt x="499" y="69"/>
                    </a:lnTo>
                    <a:lnTo>
                      <a:pt x="463" y="89"/>
                    </a:lnTo>
                    <a:lnTo>
                      <a:pt x="419" y="56"/>
                    </a:lnTo>
                    <a:lnTo>
                      <a:pt x="379" y="91"/>
                    </a:lnTo>
                    <a:lnTo>
                      <a:pt x="340" y="56"/>
                    </a:lnTo>
                    <a:lnTo>
                      <a:pt x="240" y="59"/>
                    </a:lnTo>
                    <a:lnTo>
                      <a:pt x="253" y="4"/>
                    </a:lnTo>
                    <a:lnTo>
                      <a:pt x="178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3" name=""/>
              <p:cNvSpPr/>
              <p:nvPr/>
            </p:nvSpPr>
            <p:spPr>
              <a:xfrm>
                <a:off x="1449360" y="2018160"/>
                <a:ext cx="1109520" cy="1824120"/>
              </a:xfrm>
              <a:custGeom>
                <a:avLst/>
                <a:gdLst/>
                <a:ahLst/>
                <a:rect l="l" t="t" r="r" b="b"/>
                <a:pathLst>
                  <a:path w="857" h="1176">
                    <a:moveTo>
                      <a:pt x="66" y="0"/>
                    </a:moveTo>
                    <a:lnTo>
                      <a:pt x="459" y="70"/>
                    </a:lnTo>
                    <a:lnTo>
                      <a:pt x="373" y="416"/>
                    </a:lnTo>
                    <a:lnTo>
                      <a:pt x="816" y="944"/>
                    </a:lnTo>
                    <a:lnTo>
                      <a:pt x="856" y="1011"/>
                    </a:lnTo>
                    <a:lnTo>
                      <a:pt x="815" y="1043"/>
                    </a:lnTo>
                    <a:lnTo>
                      <a:pt x="787" y="1100"/>
                    </a:lnTo>
                    <a:lnTo>
                      <a:pt x="761" y="1135"/>
                    </a:lnTo>
                    <a:lnTo>
                      <a:pt x="788" y="1165"/>
                    </a:lnTo>
                    <a:lnTo>
                      <a:pt x="742" y="1175"/>
                    </a:lnTo>
                    <a:lnTo>
                      <a:pt x="483" y="1167"/>
                    </a:lnTo>
                    <a:lnTo>
                      <a:pt x="467" y="1100"/>
                    </a:lnTo>
                    <a:lnTo>
                      <a:pt x="420" y="1051"/>
                    </a:lnTo>
                    <a:lnTo>
                      <a:pt x="388" y="1032"/>
                    </a:lnTo>
                    <a:lnTo>
                      <a:pt x="379" y="996"/>
                    </a:lnTo>
                    <a:lnTo>
                      <a:pt x="352" y="977"/>
                    </a:lnTo>
                    <a:lnTo>
                      <a:pt x="324" y="953"/>
                    </a:lnTo>
                    <a:lnTo>
                      <a:pt x="314" y="924"/>
                    </a:lnTo>
                    <a:lnTo>
                      <a:pt x="289" y="907"/>
                    </a:lnTo>
                    <a:lnTo>
                      <a:pt x="249" y="917"/>
                    </a:lnTo>
                    <a:lnTo>
                      <a:pt x="204" y="902"/>
                    </a:lnTo>
                    <a:lnTo>
                      <a:pt x="204" y="888"/>
                    </a:lnTo>
                    <a:lnTo>
                      <a:pt x="201" y="855"/>
                    </a:lnTo>
                    <a:lnTo>
                      <a:pt x="183" y="819"/>
                    </a:lnTo>
                    <a:lnTo>
                      <a:pt x="181" y="790"/>
                    </a:lnTo>
                    <a:lnTo>
                      <a:pt x="161" y="764"/>
                    </a:lnTo>
                    <a:lnTo>
                      <a:pt x="166" y="739"/>
                    </a:lnTo>
                    <a:lnTo>
                      <a:pt x="109" y="680"/>
                    </a:lnTo>
                    <a:lnTo>
                      <a:pt x="109" y="645"/>
                    </a:lnTo>
                    <a:lnTo>
                      <a:pt x="139" y="632"/>
                    </a:lnTo>
                    <a:lnTo>
                      <a:pt x="139" y="611"/>
                    </a:lnTo>
                    <a:lnTo>
                      <a:pt x="109" y="604"/>
                    </a:lnTo>
                    <a:lnTo>
                      <a:pt x="98" y="572"/>
                    </a:lnTo>
                    <a:lnTo>
                      <a:pt x="84" y="514"/>
                    </a:lnTo>
                    <a:lnTo>
                      <a:pt x="125" y="545"/>
                    </a:lnTo>
                    <a:lnTo>
                      <a:pt x="109" y="504"/>
                    </a:lnTo>
                    <a:lnTo>
                      <a:pt x="139" y="504"/>
                    </a:lnTo>
                    <a:lnTo>
                      <a:pt x="139" y="475"/>
                    </a:lnTo>
                    <a:lnTo>
                      <a:pt x="109" y="455"/>
                    </a:lnTo>
                    <a:lnTo>
                      <a:pt x="94" y="484"/>
                    </a:lnTo>
                    <a:lnTo>
                      <a:pt x="66" y="474"/>
                    </a:lnTo>
                    <a:lnTo>
                      <a:pt x="11" y="342"/>
                    </a:lnTo>
                    <a:lnTo>
                      <a:pt x="26" y="247"/>
                    </a:lnTo>
                    <a:lnTo>
                      <a:pt x="0" y="194"/>
                    </a:lnTo>
                    <a:lnTo>
                      <a:pt x="13" y="153"/>
                    </a:lnTo>
                    <a:lnTo>
                      <a:pt x="40" y="145"/>
                    </a:lnTo>
                    <a:lnTo>
                      <a:pt x="66" y="80"/>
                    </a:lnTo>
                    <a:lnTo>
                      <a:pt x="66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4" name=""/>
              <p:cNvSpPr/>
              <p:nvPr/>
            </p:nvSpPr>
            <p:spPr>
              <a:xfrm>
                <a:off x="1911600" y="2129400"/>
                <a:ext cx="843480" cy="1355040"/>
              </a:xfrm>
              <a:custGeom>
                <a:avLst/>
                <a:gdLst/>
                <a:ahLst/>
                <a:rect l="l" t="t" r="r" b="b"/>
                <a:pathLst>
                  <a:path w="649" h="873">
                    <a:moveTo>
                      <a:pt x="84" y="0"/>
                    </a:moveTo>
                    <a:lnTo>
                      <a:pt x="0" y="345"/>
                    </a:lnTo>
                    <a:lnTo>
                      <a:pt x="442" y="872"/>
                    </a:lnTo>
                    <a:lnTo>
                      <a:pt x="469" y="849"/>
                    </a:lnTo>
                    <a:lnTo>
                      <a:pt x="468" y="745"/>
                    </a:lnTo>
                    <a:lnTo>
                      <a:pt x="523" y="753"/>
                    </a:lnTo>
                    <a:lnTo>
                      <a:pt x="579" y="433"/>
                    </a:lnTo>
                    <a:lnTo>
                      <a:pt x="618" y="217"/>
                    </a:lnTo>
                    <a:lnTo>
                      <a:pt x="629" y="152"/>
                    </a:lnTo>
                    <a:lnTo>
                      <a:pt x="648" y="93"/>
                    </a:lnTo>
                    <a:lnTo>
                      <a:pt x="357" y="53"/>
                    </a:lnTo>
                    <a:lnTo>
                      <a:pt x="84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5" name=""/>
              <p:cNvSpPr/>
              <p:nvPr/>
            </p:nvSpPr>
            <p:spPr>
              <a:xfrm>
                <a:off x="2356920" y="1021320"/>
                <a:ext cx="762120" cy="1308240"/>
              </a:xfrm>
              <a:custGeom>
                <a:avLst/>
                <a:gdLst/>
                <a:ahLst/>
                <a:rect l="l" t="t" r="r" b="b"/>
                <a:pathLst>
                  <a:path w="585" h="841">
                    <a:moveTo>
                      <a:pt x="140" y="0"/>
                    </a:moveTo>
                    <a:lnTo>
                      <a:pt x="88" y="328"/>
                    </a:lnTo>
                    <a:lnTo>
                      <a:pt x="143" y="398"/>
                    </a:lnTo>
                    <a:lnTo>
                      <a:pt x="56" y="472"/>
                    </a:lnTo>
                    <a:lnTo>
                      <a:pt x="45" y="522"/>
                    </a:lnTo>
                    <a:lnTo>
                      <a:pt x="69" y="557"/>
                    </a:lnTo>
                    <a:lnTo>
                      <a:pt x="45" y="576"/>
                    </a:lnTo>
                    <a:lnTo>
                      <a:pt x="0" y="765"/>
                    </a:lnTo>
                    <a:lnTo>
                      <a:pt x="279" y="810"/>
                    </a:lnTo>
                    <a:lnTo>
                      <a:pt x="543" y="840"/>
                    </a:lnTo>
                    <a:lnTo>
                      <a:pt x="569" y="667"/>
                    </a:lnTo>
                    <a:lnTo>
                      <a:pt x="584" y="571"/>
                    </a:lnTo>
                    <a:lnTo>
                      <a:pt x="558" y="537"/>
                    </a:lnTo>
                    <a:lnTo>
                      <a:pt x="499" y="546"/>
                    </a:lnTo>
                    <a:lnTo>
                      <a:pt x="419" y="555"/>
                    </a:lnTo>
                    <a:lnTo>
                      <a:pt x="405" y="476"/>
                    </a:lnTo>
                    <a:lnTo>
                      <a:pt x="310" y="413"/>
                    </a:lnTo>
                    <a:lnTo>
                      <a:pt x="322" y="372"/>
                    </a:lnTo>
                    <a:lnTo>
                      <a:pt x="331" y="300"/>
                    </a:lnTo>
                    <a:lnTo>
                      <a:pt x="208" y="146"/>
                    </a:lnTo>
                    <a:lnTo>
                      <a:pt x="224" y="10"/>
                    </a:lnTo>
                    <a:lnTo>
                      <a:pt x="140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6" name=""/>
              <p:cNvSpPr/>
              <p:nvPr/>
            </p:nvSpPr>
            <p:spPr>
              <a:xfrm>
                <a:off x="2595240" y="2279160"/>
                <a:ext cx="705240" cy="965160"/>
              </a:xfrm>
              <a:custGeom>
                <a:avLst/>
                <a:gdLst/>
                <a:ahLst/>
                <a:rect l="l" t="t" r="r" b="b"/>
                <a:pathLst>
                  <a:path w="544" h="622">
                    <a:moveTo>
                      <a:pt x="102" y="0"/>
                    </a:moveTo>
                    <a:lnTo>
                      <a:pt x="367" y="33"/>
                    </a:lnTo>
                    <a:lnTo>
                      <a:pt x="349" y="151"/>
                    </a:lnTo>
                    <a:lnTo>
                      <a:pt x="543" y="168"/>
                    </a:lnTo>
                    <a:lnTo>
                      <a:pt x="492" y="621"/>
                    </a:lnTo>
                    <a:lnTo>
                      <a:pt x="0" y="575"/>
                    </a:lnTo>
                    <a:lnTo>
                      <a:pt x="50" y="285"/>
                    </a:lnTo>
                    <a:lnTo>
                      <a:pt x="102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7" name=""/>
              <p:cNvSpPr/>
              <p:nvPr/>
            </p:nvSpPr>
            <p:spPr>
              <a:xfrm>
                <a:off x="3049200" y="1809360"/>
                <a:ext cx="907200" cy="781560"/>
              </a:xfrm>
              <a:custGeom>
                <a:avLst/>
                <a:gdLst/>
                <a:ahLst/>
                <a:rect l="l" t="t" r="r" b="b"/>
                <a:pathLst>
                  <a:path w="696" h="507">
                    <a:moveTo>
                      <a:pt x="69" y="0"/>
                    </a:moveTo>
                    <a:lnTo>
                      <a:pt x="43" y="190"/>
                    </a:lnTo>
                    <a:lnTo>
                      <a:pt x="0" y="460"/>
                    </a:lnTo>
                    <a:lnTo>
                      <a:pt x="202" y="473"/>
                    </a:lnTo>
                    <a:lnTo>
                      <a:pt x="670" y="506"/>
                    </a:lnTo>
                    <a:lnTo>
                      <a:pt x="695" y="53"/>
                    </a:lnTo>
                    <a:lnTo>
                      <a:pt x="69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8" name=""/>
              <p:cNvSpPr/>
              <p:nvPr/>
            </p:nvSpPr>
            <p:spPr>
              <a:xfrm>
                <a:off x="3230280" y="2536200"/>
                <a:ext cx="938880" cy="745560"/>
              </a:xfrm>
              <a:custGeom>
                <a:avLst/>
                <a:gdLst/>
                <a:ahLst/>
                <a:rect l="l" t="t" r="r" b="b"/>
                <a:pathLst>
                  <a:path w="723" h="481">
                    <a:moveTo>
                      <a:pt x="60" y="0"/>
                    </a:moveTo>
                    <a:lnTo>
                      <a:pt x="23" y="288"/>
                    </a:lnTo>
                    <a:lnTo>
                      <a:pt x="0" y="454"/>
                    </a:lnTo>
                    <a:lnTo>
                      <a:pt x="360" y="470"/>
                    </a:lnTo>
                    <a:lnTo>
                      <a:pt x="706" y="480"/>
                    </a:lnTo>
                    <a:lnTo>
                      <a:pt x="718" y="256"/>
                    </a:lnTo>
                    <a:lnTo>
                      <a:pt x="722" y="36"/>
                    </a:lnTo>
                    <a:lnTo>
                      <a:pt x="524" y="33"/>
                    </a:lnTo>
                    <a:lnTo>
                      <a:pt x="60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9" name=""/>
              <p:cNvSpPr/>
              <p:nvPr/>
            </p:nvSpPr>
            <p:spPr>
              <a:xfrm>
                <a:off x="2371320" y="3164400"/>
                <a:ext cx="858600" cy="1004760"/>
              </a:xfrm>
              <a:custGeom>
                <a:avLst/>
                <a:gdLst/>
                <a:ahLst/>
                <a:rect l="l" t="t" r="r" b="b"/>
                <a:pathLst>
                  <a:path w="658" h="649">
                    <a:moveTo>
                      <a:pt x="167" y="0"/>
                    </a:moveTo>
                    <a:lnTo>
                      <a:pt x="154" y="85"/>
                    </a:lnTo>
                    <a:lnTo>
                      <a:pt x="97" y="75"/>
                    </a:lnTo>
                    <a:lnTo>
                      <a:pt x="100" y="184"/>
                    </a:lnTo>
                    <a:lnTo>
                      <a:pt x="73" y="206"/>
                    </a:lnTo>
                    <a:lnTo>
                      <a:pt x="114" y="272"/>
                    </a:lnTo>
                    <a:lnTo>
                      <a:pt x="73" y="302"/>
                    </a:lnTo>
                    <a:lnTo>
                      <a:pt x="51" y="348"/>
                    </a:lnTo>
                    <a:lnTo>
                      <a:pt x="20" y="396"/>
                    </a:lnTo>
                    <a:lnTo>
                      <a:pt x="41" y="424"/>
                    </a:lnTo>
                    <a:lnTo>
                      <a:pt x="4" y="435"/>
                    </a:lnTo>
                    <a:lnTo>
                      <a:pt x="0" y="479"/>
                    </a:lnTo>
                    <a:lnTo>
                      <a:pt x="370" y="645"/>
                    </a:lnTo>
                    <a:lnTo>
                      <a:pt x="579" y="648"/>
                    </a:lnTo>
                    <a:lnTo>
                      <a:pt x="657" y="51"/>
                    </a:lnTo>
                    <a:lnTo>
                      <a:pt x="167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0" name=""/>
              <p:cNvSpPr/>
              <p:nvPr/>
            </p:nvSpPr>
            <p:spPr>
              <a:xfrm>
                <a:off x="3119400" y="3233520"/>
                <a:ext cx="898920" cy="956520"/>
              </a:xfrm>
              <a:custGeom>
                <a:avLst/>
                <a:gdLst/>
                <a:ahLst/>
                <a:rect l="l" t="t" r="r" b="b"/>
                <a:pathLst>
                  <a:path w="696" h="615">
                    <a:moveTo>
                      <a:pt x="85" y="0"/>
                    </a:moveTo>
                    <a:lnTo>
                      <a:pt x="695" y="24"/>
                    </a:lnTo>
                    <a:lnTo>
                      <a:pt x="666" y="568"/>
                    </a:lnTo>
                    <a:lnTo>
                      <a:pt x="467" y="557"/>
                    </a:lnTo>
                    <a:lnTo>
                      <a:pt x="282" y="552"/>
                    </a:lnTo>
                    <a:lnTo>
                      <a:pt x="282" y="574"/>
                    </a:lnTo>
                    <a:lnTo>
                      <a:pt x="126" y="574"/>
                    </a:lnTo>
                    <a:lnTo>
                      <a:pt x="118" y="614"/>
                    </a:lnTo>
                    <a:lnTo>
                      <a:pt x="0" y="601"/>
                    </a:lnTo>
                    <a:lnTo>
                      <a:pt x="66" y="142"/>
                    </a:lnTo>
                    <a:lnTo>
                      <a:pt x="85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1" name=""/>
              <p:cNvSpPr/>
              <p:nvPr/>
            </p:nvSpPr>
            <p:spPr>
              <a:xfrm>
                <a:off x="3481560" y="3377160"/>
                <a:ext cx="1836000" cy="1803600"/>
              </a:xfrm>
              <a:custGeom>
                <a:avLst/>
                <a:gdLst/>
                <a:ahLst/>
                <a:rect l="l" t="t" r="r" b="b"/>
                <a:pathLst>
                  <a:path w="1413" h="1164">
                    <a:moveTo>
                      <a:pt x="408" y="0"/>
                    </a:moveTo>
                    <a:lnTo>
                      <a:pt x="720" y="10"/>
                    </a:lnTo>
                    <a:lnTo>
                      <a:pt x="720" y="219"/>
                    </a:lnTo>
                    <a:lnTo>
                      <a:pt x="880" y="278"/>
                    </a:lnTo>
                    <a:lnTo>
                      <a:pt x="925" y="258"/>
                    </a:lnTo>
                    <a:lnTo>
                      <a:pt x="1029" y="303"/>
                    </a:lnTo>
                    <a:lnTo>
                      <a:pt x="1090" y="301"/>
                    </a:lnTo>
                    <a:lnTo>
                      <a:pt x="1210" y="254"/>
                    </a:lnTo>
                    <a:lnTo>
                      <a:pt x="1280" y="300"/>
                    </a:lnTo>
                    <a:lnTo>
                      <a:pt x="1342" y="311"/>
                    </a:lnTo>
                    <a:lnTo>
                      <a:pt x="1342" y="482"/>
                    </a:lnTo>
                    <a:lnTo>
                      <a:pt x="1412" y="590"/>
                    </a:lnTo>
                    <a:lnTo>
                      <a:pt x="1396" y="737"/>
                    </a:lnTo>
                    <a:lnTo>
                      <a:pt x="1319" y="796"/>
                    </a:lnTo>
                    <a:lnTo>
                      <a:pt x="1303" y="742"/>
                    </a:lnTo>
                    <a:lnTo>
                      <a:pt x="1280" y="766"/>
                    </a:lnTo>
                    <a:lnTo>
                      <a:pt x="1297" y="801"/>
                    </a:lnTo>
                    <a:lnTo>
                      <a:pt x="1160" y="889"/>
                    </a:lnTo>
                    <a:lnTo>
                      <a:pt x="1128" y="894"/>
                    </a:lnTo>
                    <a:lnTo>
                      <a:pt x="1056" y="937"/>
                    </a:lnTo>
                    <a:lnTo>
                      <a:pt x="1056" y="961"/>
                    </a:lnTo>
                    <a:lnTo>
                      <a:pt x="1034" y="966"/>
                    </a:lnTo>
                    <a:lnTo>
                      <a:pt x="1050" y="996"/>
                    </a:lnTo>
                    <a:lnTo>
                      <a:pt x="1012" y="1039"/>
                    </a:lnTo>
                    <a:lnTo>
                      <a:pt x="1034" y="1104"/>
                    </a:lnTo>
                    <a:lnTo>
                      <a:pt x="1056" y="1124"/>
                    </a:lnTo>
                    <a:lnTo>
                      <a:pt x="1050" y="1163"/>
                    </a:lnTo>
                    <a:lnTo>
                      <a:pt x="995" y="1163"/>
                    </a:lnTo>
                    <a:lnTo>
                      <a:pt x="946" y="1144"/>
                    </a:lnTo>
                    <a:lnTo>
                      <a:pt x="913" y="1149"/>
                    </a:lnTo>
                    <a:lnTo>
                      <a:pt x="804" y="1114"/>
                    </a:lnTo>
                    <a:lnTo>
                      <a:pt x="753" y="981"/>
                    </a:lnTo>
                    <a:lnTo>
                      <a:pt x="677" y="917"/>
                    </a:lnTo>
                    <a:lnTo>
                      <a:pt x="610" y="801"/>
                    </a:lnTo>
                    <a:lnTo>
                      <a:pt x="578" y="788"/>
                    </a:lnTo>
                    <a:lnTo>
                      <a:pt x="542" y="759"/>
                    </a:lnTo>
                    <a:lnTo>
                      <a:pt x="507" y="759"/>
                    </a:lnTo>
                    <a:lnTo>
                      <a:pt x="454" y="749"/>
                    </a:lnTo>
                    <a:lnTo>
                      <a:pt x="413" y="759"/>
                    </a:lnTo>
                    <a:lnTo>
                      <a:pt x="387" y="818"/>
                    </a:lnTo>
                    <a:lnTo>
                      <a:pt x="343" y="828"/>
                    </a:lnTo>
                    <a:lnTo>
                      <a:pt x="254" y="782"/>
                    </a:lnTo>
                    <a:lnTo>
                      <a:pt x="202" y="727"/>
                    </a:lnTo>
                    <a:lnTo>
                      <a:pt x="193" y="660"/>
                    </a:lnTo>
                    <a:lnTo>
                      <a:pt x="154" y="615"/>
                    </a:lnTo>
                    <a:lnTo>
                      <a:pt x="66" y="551"/>
                    </a:lnTo>
                    <a:lnTo>
                      <a:pt x="0" y="485"/>
                    </a:lnTo>
                    <a:lnTo>
                      <a:pt x="0" y="457"/>
                    </a:lnTo>
                    <a:lnTo>
                      <a:pt x="213" y="459"/>
                    </a:lnTo>
                    <a:lnTo>
                      <a:pt x="387" y="472"/>
                    </a:lnTo>
                    <a:lnTo>
                      <a:pt x="408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2" name=""/>
              <p:cNvSpPr/>
              <p:nvPr/>
            </p:nvSpPr>
            <p:spPr>
              <a:xfrm>
                <a:off x="3941640" y="1177200"/>
                <a:ext cx="883800" cy="549720"/>
              </a:xfrm>
              <a:custGeom>
                <a:avLst/>
                <a:gdLst/>
                <a:ahLst/>
                <a:rect l="l" t="t" r="r" b="b"/>
                <a:pathLst>
                  <a:path w="682" h="356">
                    <a:moveTo>
                      <a:pt x="3" y="0"/>
                    </a:moveTo>
                    <a:lnTo>
                      <a:pt x="572" y="13"/>
                    </a:lnTo>
                    <a:lnTo>
                      <a:pt x="614" y="117"/>
                    </a:lnTo>
                    <a:lnTo>
                      <a:pt x="655" y="196"/>
                    </a:lnTo>
                    <a:lnTo>
                      <a:pt x="681" y="326"/>
                    </a:lnTo>
                    <a:lnTo>
                      <a:pt x="665" y="355"/>
                    </a:lnTo>
                    <a:lnTo>
                      <a:pt x="454" y="351"/>
                    </a:lnTo>
                    <a:lnTo>
                      <a:pt x="0" y="344"/>
                    </a:lnTo>
                    <a:lnTo>
                      <a:pt x="3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3" name=""/>
              <p:cNvSpPr/>
              <p:nvPr/>
            </p:nvSpPr>
            <p:spPr>
              <a:xfrm>
                <a:off x="3918240" y="1706040"/>
                <a:ext cx="930600" cy="640440"/>
              </a:xfrm>
              <a:custGeom>
                <a:avLst/>
                <a:gdLst/>
                <a:ahLst/>
                <a:rect l="l" t="t" r="r" b="b"/>
                <a:pathLst>
                  <a:path w="717" h="415">
                    <a:moveTo>
                      <a:pt x="13" y="0"/>
                    </a:moveTo>
                    <a:lnTo>
                      <a:pt x="11" y="161"/>
                    </a:lnTo>
                    <a:lnTo>
                      <a:pt x="0" y="349"/>
                    </a:lnTo>
                    <a:lnTo>
                      <a:pt x="520" y="355"/>
                    </a:lnTo>
                    <a:lnTo>
                      <a:pt x="576" y="381"/>
                    </a:lnTo>
                    <a:lnTo>
                      <a:pt x="614" y="346"/>
                    </a:lnTo>
                    <a:lnTo>
                      <a:pt x="716" y="414"/>
                    </a:lnTo>
                    <a:lnTo>
                      <a:pt x="702" y="342"/>
                    </a:lnTo>
                    <a:lnTo>
                      <a:pt x="710" y="287"/>
                    </a:lnTo>
                    <a:lnTo>
                      <a:pt x="716" y="99"/>
                    </a:lnTo>
                    <a:lnTo>
                      <a:pt x="670" y="59"/>
                    </a:lnTo>
                    <a:lnTo>
                      <a:pt x="688" y="6"/>
                    </a:lnTo>
                    <a:lnTo>
                      <a:pt x="347" y="4"/>
                    </a:lnTo>
                    <a:lnTo>
                      <a:pt x="13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4" name=""/>
              <p:cNvSpPr/>
              <p:nvPr/>
            </p:nvSpPr>
            <p:spPr>
              <a:xfrm>
                <a:off x="3901320" y="2241360"/>
                <a:ext cx="1109520" cy="530640"/>
              </a:xfrm>
              <a:custGeom>
                <a:avLst/>
                <a:gdLst/>
                <a:ahLst/>
                <a:rect l="l" t="t" r="r" b="b"/>
                <a:pathLst>
                  <a:path w="853" h="344">
                    <a:moveTo>
                      <a:pt x="10" y="0"/>
                    </a:moveTo>
                    <a:lnTo>
                      <a:pt x="0" y="227"/>
                    </a:lnTo>
                    <a:lnTo>
                      <a:pt x="193" y="232"/>
                    </a:lnTo>
                    <a:lnTo>
                      <a:pt x="189" y="343"/>
                    </a:lnTo>
                    <a:lnTo>
                      <a:pt x="450" y="340"/>
                    </a:lnTo>
                    <a:lnTo>
                      <a:pt x="683" y="337"/>
                    </a:lnTo>
                    <a:lnTo>
                      <a:pt x="852" y="340"/>
                    </a:lnTo>
                    <a:lnTo>
                      <a:pt x="801" y="244"/>
                    </a:lnTo>
                    <a:lnTo>
                      <a:pt x="763" y="153"/>
                    </a:lnTo>
                    <a:lnTo>
                      <a:pt x="723" y="62"/>
                    </a:lnTo>
                    <a:lnTo>
                      <a:pt x="625" y="3"/>
                    </a:lnTo>
                    <a:lnTo>
                      <a:pt x="581" y="36"/>
                    </a:lnTo>
                    <a:lnTo>
                      <a:pt x="529" y="13"/>
                    </a:lnTo>
                    <a:lnTo>
                      <a:pt x="296" y="5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5" name=""/>
              <p:cNvSpPr/>
              <p:nvPr/>
            </p:nvSpPr>
            <p:spPr>
              <a:xfrm>
                <a:off x="4137480" y="2759760"/>
                <a:ext cx="975600" cy="524520"/>
              </a:xfrm>
              <a:custGeom>
                <a:avLst/>
                <a:gdLst/>
                <a:ahLst/>
                <a:rect l="l" t="t" r="r" b="b"/>
                <a:pathLst>
                  <a:path w="752" h="340">
                    <a:moveTo>
                      <a:pt x="8" y="4"/>
                    </a:moveTo>
                    <a:lnTo>
                      <a:pt x="6" y="198"/>
                    </a:lnTo>
                    <a:lnTo>
                      <a:pt x="0" y="336"/>
                    </a:lnTo>
                    <a:lnTo>
                      <a:pt x="751" y="339"/>
                    </a:lnTo>
                    <a:lnTo>
                      <a:pt x="736" y="163"/>
                    </a:lnTo>
                    <a:lnTo>
                      <a:pt x="736" y="96"/>
                    </a:lnTo>
                    <a:lnTo>
                      <a:pt x="676" y="55"/>
                    </a:lnTo>
                    <a:lnTo>
                      <a:pt x="695" y="20"/>
                    </a:lnTo>
                    <a:lnTo>
                      <a:pt x="670" y="0"/>
                    </a:lnTo>
                    <a:lnTo>
                      <a:pt x="328" y="4"/>
                    </a:lnTo>
                    <a:lnTo>
                      <a:pt x="8" y="4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6" name=""/>
              <p:cNvSpPr/>
              <p:nvPr/>
            </p:nvSpPr>
            <p:spPr>
              <a:xfrm>
                <a:off x="5126040" y="3299040"/>
                <a:ext cx="639000" cy="633960"/>
              </a:xfrm>
              <a:custGeom>
                <a:avLst/>
                <a:gdLst/>
                <a:ahLst/>
                <a:rect l="l" t="t" r="r" b="b"/>
                <a:pathLst>
                  <a:path w="492" h="408">
                    <a:moveTo>
                      <a:pt x="0" y="38"/>
                    </a:moveTo>
                    <a:lnTo>
                      <a:pt x="194" y="16"/>
                    </a:lnTo>
                    <a:lnTo>
                      <a:pt x="432" y="0"/>
                    </a:lnTo>
                    <a:lnTo>
                      <a:pt x="421" y="54"/>
                    </a:lnTo>
                    <a:lnTo>
                      <a:pt x="472" y="43"/>
                    </a:lnTo>
                    <a:lnTo>
                      <a:pt x="491" y="78"/>
                    </a:lnTo>
                    <a:lnTo>
                      <a:pt x="436" y="110"/>
                    </a:lnTo>
                    <a:lnTo>
                      <a:pt x="450" y="168"/>
                    </a:lnTo>
                    <a:lnTo>
                      <a:pt x="392" y="260"/>
                    </a:lnTo>
                    <a:lnTo>
                      <a:pt x="351" y="319"/>
                    </a:lnTo>
                    <a:lnTo>
                      <a:pt x="375" y="394"/>
                    </a:lnTo>
                    <a:lnTo>
                      <a:pt x="70" y="407"/>
                    </a:lnTo>
                    <a:lnTo>
                      <a:pt x="69" y="362"/>
                    </a:lnTo>
                    <a:lnTo>
                      <a:pt x="9" y="352"/>
                    </a:lnTo>
                    <a:lnTo>
                      <a:pt x="9" y="110"/>
                    </a:lnTo>
                    <a:lnTo>
                      <a:pt x="0" y="38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7" name=""/>
              <p:cNvSpPr/>
              <p:nvPr/>
            </p:nvSpPr>
            <p:spPr>
              <a:xfrm>
                <a:off x="5213520" y="3907800"/>
                <a:ext cx="783720" cy="667800"/>
              </a:xfrm>
              <a:custGeom>
                <a:avLst/>
                <a:gdLst/>
                <a:ahLst/>
                <a:rect l="l" t="t" r="r" b="b"/>
                <a:pathLst>
                  <a:path w="602" h="430">
                    <a:moveTo>
                      <a:pt x="0" y="10"/>
                    </a:moveTo>
                    <a:lnTo>
                      <a:pt x="301" y="0"/>
                    </a:lnTo>
                    <a:lnTo>
                      <a:pt x="355" y="88"/>
                    </a:lnTo>
                    <a:lnTo>
                      <a:pt x="309" y="192"/>
                    </a:lnTo>
                    <a:lnTo>
                      <a:pt x="294" y="240"/>
                    </a:lnTo>
                    <a:lnTo>
                      <a:pt x="494" y="221"/>
                    </a:lnTo>
                    <a:lnTo>
                      <a:pt x="508" y="289"/>
                    </a:lnTo>
                    <a:lnTo>
                      <a:pt x="447" y="282"/>
                    </a:lnTo>
                    <a:lnTo>
                      <a:pt x="420" y="312"/>
                    </a:lnTo>
                    <a:lnTo>
                      <a:pt x="452" y="331"/>
                    </a:lnTo>
                    <a:lnTo>
                      <a:pt x="506" y="309"/>
                    </a:lnTo>
                    <a:lnTo>
                      <a:pt x="508" y="341"/>
                    </a:lnTo>
                    <a:lnTo>
                      <a:pt x="542" y="312"/>
                    </a:lnTo>
                    <a:lnTo>
                      <a:pt x="563" y="312"/>
                    </a:lnTo>
                    <a:lnTo>
                      <a:pt x="537" y="370"/>
                    </a:lnTo>
                    <a:lnTo>
                      <a:pt x="586" y="380"/>
                    </a:lnTo>
                    <a:lnTo>
                      <a:pt x="601" y="410"/>
                    </a:lnTo>
                    <a:lnTo>
                      <a:pt x="580" y="420"/>
                    </a:lnTo>
                    <a:lnTo>
                      <a:pt x="550" y="401"/>
                    </a:lnTo>
                    <a:lnTo>
                      <a:pt x="491" y="386"/>
                    </a:lnTo>
                    <a:lnTo>
                      <a:pt x="502" y="424"/>
                    </a:lnTo>
                    <a:lnTo>
                      <a:pt x="473" y="429"/>
                    </a:lnTo>
                    <a:lnTo>
                      <a:pt x="449" y="394"/>
                    </a:lnTo>
                    <a:lnTo>
                      <a:pt x="435" y="416"/>
                    </a:lnTo>
                    <a:lnTo>
                      <a:pt x="348" y="416"/>
                    </a:lnTo>
                    <a:lnTo>
                      <a:pt x="348" y="394"/>
                    </a:lnTo>
                    <a:lnTo>
                      <a:pt x="314" y="370"/>
                    </a:lnTo>
                    <a:lnTo>
                      <a:pt x="248" y="368"/>
                    </a:lnTo>
                    <a:lnTo>
                      <a:pt x="302" y="394"/>
                    </a:lnTo>
                    <a:lnTo>
                      <a:pt x="226" y="410"/>
                    </a:lnTo>
                    <a:lnTo>
                      <a:pt x="105" y="390"/>
                    </a:lnTo>
                    <a:lnTo>
                      <a:pt x="59" y="394"/>
                    </a:lnTo>
                    <a:lnTo>
                      <a:pt x="77" y="251"/>
                    </a:lnTo>
                    <a:lnTo>
                      <a:pt x="3" y="137"/>
                    </a:lnTo>
                    <a:lnTo>
                      <a:pt x="0" y="1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8" name=""/>
              <p:cNvSpPr/>
              <p:nvPr/>
            </p:nvSpPr>
            <p:spPr>
              <a:xfrm>
                <a:off x="4681080" y="1109880"/>
                <a:ext cx="870840" cy="1040400"/>
              </a:xfrm>
              <a:custGeom>
                <a:avLst/>
                <a:gdLst/>
                <a:ahLst/>
                <a:rect l="l" t="t" r="r" b="b"/>
                <a:pathLst>
                  <a:path w="672" h="671">
                    <a:moveTo>
                      <a:pt x="0" y="51"/>
                    </a:moveTo>
                    <a:lnTo>
                      <a:pt x="176" y="51"/>
                    </a:lnTo>
                    <a:lnTo>
                      <a:pt x="174" y="0"/>
                    </a:lnTo>
                    <a:lnTo>
                      <a:pt x="213" y="15"/>
                    </a:lnTo>
                    <a:lnTo>
                      <a:pt x="221" y="55"/>
                    </a:lnTo>
                    <a:lnTo>
                      <a:pt x="304" y="100"/>
                    </a:lnTo>
                    <a:lnTo>
                      <a:pt x="330" y="80"/>
                    </a:lnTo>
                    <a:lnTo>
                      <a:pt x="380" y="80"/>
                    </a:lnTo>
                    <a:lnTo>
                      <a:pt x="418" y="119"/>
                    </a:lnTo>
                    <a:lnTo>
                      <a:pt x="444" y="104"/>
                    </a:lnTo>
                    <a:lnTo>
                      <a:pt x="517" y="120"/>
                    </a:lnTo>
                    <a:lnTo>
                      <a:pt x="543" y="92"/>
                    </a:lnTo>
                    <a:lnTo>
                      <a:pt x="589" y="114"/>
                    </a:lnTo>
                    <a:lnTo>
                      <a:pt x="671" y="110"/>
                    </a:lnTo>
                    <a:lnTo>
                      <a:pt x="538" y="194"/>
                    </a:lnTo>
                    <a:lnTo>
                      <a:pt x="473" y="267"/>
                    </a:lnTo>
                    <a:lnTo>
                      <a:pt x="484" y="373"/>
                    </a:lnTo>
                    <a:lnTo>
                      <a:pt x="439" y="417"/>
                    </a:lnTo>
                    <a:lnTo>
                      <a:pt x="458" y="448"/>
                    </a:lnTo>
                    <a:lnTo>
                      <a:pt x="458" y="526"/>
                    </a:lnTo>
                    <a:lnTo>
                      <a:pt x="503" y="526"/>
                    </a:lnTo>
                    <a:lnTo>
                      <a:pt x="571" y="582"/>
                    </a:lnTo>
                    <a:lnTo>
                      <a:pt x="597" y="651"/>
                    </a:lnTo>
                    <a:lnTo>
                      <a:pt x="124" y="670"/>
                    </a:lnTo>
                    <a:lnTo>
                      <a:pt x="125" y="484"/>
                    </a:lnTo>
                    <a:lnTo>
                      <a:pt x="84" y="444"/>
                    </a:lnTo>
                    <a:lnTo>
                      <a:pt x="98" y="395"/>
                    </a:lnTo>
                    <a:lnTo>
                      <a:pt x="113" y="368"/>
                    </a:lnTo>
                    <a:lnTo>
                      <a:pt x="84" y="240"/>
                    </a:lnTo>
                    <a:lnTo>
                      <a:pt x="43" y="156"/>
                    </a:lnTo>
                    <a:lnTo>
                      <a:pt x="0" y="51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9" name=""/>
              <p:cNvSpPr/>
              <p:nvPr/>
            </p:nvSpPr>
            <p:spPr>
              <a:xfrm>
                <a:off x="5240880" y="1468080"/>
                <a:ext cx="664560" cy="819360"/>
              </a:xfrm>
              <a:custGeom>
                <a:avLst/>
                <a:gdLst/>
                <a:ahLst/>
                <a:rect l="l" t="t" r="r" b="b"/>
                <a:pathLst>
                  <a:path w="511" h="528">
                    <a:moveTo>
                      <a:pt x="36" y="36"/>
                    </a:moveTo>
                    <a:lnTo>
                      <a:pt x="76" y="30"/>
                    </a:lnTo>
                    <a:lnTo>
                      <a:pt x="109" y="30"/>
                    </a:lnTo>
                    <a:lnTo>
                      <a:pt x="133" y="0"/>
                    </a:lnTo>
                    <a:lnTo>
                      <a:pt x="150" y="39"/>
                    </a:lnTo>
                    <a:lnTo>
                      <a:pt x="204" y="39"/>
                    </a:lnTo>
                    <a:lnTo>
                      <a:pt x="233" y="75"/>
                    </a:lnTo>
                    <a:lnTo>
                      <a:pt x="289" y="65"/>
                    </a:lnTo>
                    <a:lnTo>
                      <a:pt x="328" y="88"/>
                    </a:lnTo>
                    <a:lnTo>
                      <a:pt x="401" y="104"/>
                    </a:lnTo>
                    <a:lnTo>
                      <a:pt x="414" y="131"/>
                    </a:lnTo>
                    <a:lnTo>
                      <a:pt x="450" y="133"/>
                    </a:lnTo>
                    <a:lnTo>
                      <a:pt x="440" y="160"/>
                    </a:lnTo>
                    <a:lnTo>
                      <a:pt x="451" y="192"/>
                    </a:lnTo>
                    <a:lnTo>
                      <a:pt x="427" y="230"/>
                    </a:lnTo>
                    <a:lnTo>
                      <a:pt x="444" y="238"/>
                    </a:lnTo>
                    <a:lnTo>
                      <a:pt x="484" y="197"/>
                    </a:lnTo>
                    <a:lnTo>
                      <a:pt x="482" y="182"/>
                    </a:lnTo>
                    <a:lnTo>
                      <a:pt x="499" y="175"/>
                    </a:lnTo>
                    <a:lnTo>
                      <a:pt x="510" y="197"/>
                    </a:lnTo>
                    <a:lnTo>
                      <a:pt x="480" y="225"/>
                    </a:lnTo>
                    <a:lnTo>
                      <a:pt x="466" y="292"/>
                    </a:lnTo>
                    <a:lnTo>
                      <a:pt x="466" y="404"/>
                    </a:lnTo>
                    <a:lnTo>
                      <a:pt x="484" y="423"/>
                    </a:lnTo>
                    <a:lnTo>
                      <a:pt x="477" y="493"/>
                    </a:lnTo>
                    <a:lnTo>
                      <a:pt x="234" y="527"/>
                    </a:lnTo>
                    <a:lnTo>
                      <a:pt x="174" y="494"/>
                    </a:lnTo>
                    <a:lnTo>
                      <a:pt x="187" y="452"/>
                    </a:lnTo>
                    <a:lnTo>
                      <a:pt x="158" y="407"/>
                    </a:lnTo>
                    <a:lnTo>
                      <a:pt x="133" y="350"/>
                    </a:lnTo>
                    <a:lnTo>
                      <a:pt x="65" y="293"/>
                    </a:lnTo>
                    <a:lnTo>
                      <a:pt x="21" y="293"/>
                    </a:lnTo>
                    <a:lnTo>
                      <a:pt x="21" y="215"/>
                    </a:lnTo>
                    <a:lnTo>
                      <a:pt x="0" y="187"/>
                    </a:lnTo>
                    <a:lnTo>
                      <a:pt x="48" y="140"/>
                    </a:lnTo>
                    <a:lnTo>
                      <a:pt x="36" y="36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0" name=""/>
              <p:cNvSpPr/>
              <p:nvPr/>
            </p:nvSpPr>
            <p:spPr>
              <a:xfrm>
                <a:off x="5503320" y="1350000"/>
                <a:ext cx="711360" cy="326160"/>
              </a:xfrm>
              <a:custGeom>
                <a:avLst/>
                <a:gdLst/>
                <a:ahLst/>
                <a:rect l="l" t="t" r="r" b="b"/>
                <a:pathLst>
                  <a:path w="549" h="210">
                    <a:moveTo>
                      <a:pt x="0" y="115"/>
                    </a:moveTo>
                    <a:lnTo>
                      <a:pt x="123" y="0"/>
                    </a:lnTo>
                    <a:lnTo>
                      <a:pt x="100" y="46"/>
                    </a:lnTo>
                    <a:lnTo>
                      <a:pt x="118" y="61"/>
                    </a:lnTo>
                    <a:lnTo>
                      <a:pt x="155" y="43"/>
                    </a:lnTo>
                    <a:lnTo>
                      <a:pt x="241" y="71"/>
                    </a:lnTo>
                    <a:lnTo>
                      <a:pt x="276" y="46"/>
                    </a:lnTo>
                    <a:lnTo>
                      <a:pt x="390" y="34"/>
                    </a:lnTo>
                    <a:lnTo>
                      <a:pt x="413" y="63"/>
                    </a:lnTo>
                    <a:lnTo>
                      <a:pt x="456" y="56"/>
                    </a:lnTo>
                    <a:lnTo>
                      <a:pt x="544" y="88"/>
                    </a:lnTo>
                    <a:lnTo>
                      <a:pt x="548" y="110"/>
                    </a:lnTo>
                    <a:lnTo>
                      <a:pt x="455" y="130"/>
                    </a:lnTo>
                    <a:lnTo>
                      <a:pt x="428" y="115"/>
                    </a:lnTo>
                    <a:lnTo>
                      <a:pt x="380" y="120"/>
                    </a:lnTo>
                    <a:lnTo>
                      <a:pt x="324" y="150"/>
                    </a:lnTo>
                    <a:lnTo>
                      <a:pt x="300" y="150"/>
                    </a:lnTo>
                    <a:lnTo>
                      <a:pt x="280" y="130"/>
                    </a:lnTo>
                    <a:lnTo>
                      <a:pt x="247" y="208"/>
                    </a:lnTo>
                    <a:lnTo>
                      <a:pt x="213" y="209"/>
                    </a:lnTo>
                    <a:lnTo>
                      <a:pt x="198" y="179"/>
                    </a:lnTo>
                    <a:lnTo>
                      <a:pt x="125" y="164"/>
                    </a:lnTo>
                    <a:lnTo>
                      <a:pt x="89" y="141"/>
                    </a:lnTo>
                    <a:lnTo>
                      <a:pt x="29" y="150"/>
                    </a:lnTo>
                    <a:lnTo>
                      <a:pt x="0" y="115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1" name=""/>
              <p:cNvSpPr/>
              <p:nvPr/>
            </p:nvSpPr>
            <p:spPr>
              <a:xfrm>
                <a:off x="5997600" y="1577520"/>
                <a:ext cx="504720" cy="735120"/>
              </a:xfrm>
              <a:custGeom>
                <a:avLst/>
                <a:gdLst/>
                <a:ahLst/>
                <a:rect l="l" t="t" r="r" b="b"/>
                <a:pathLst>
                  <a:path w="393" h="473">
                    <a:moveTo>
                      <a:pt x="99" y="20"/>
                    </a:moveTo>
                    <a:lnTo>
                      <a:pt x="114" y="49"/>
                    </a:lnTo>
                    <a:lnTo>
                      <a:pt x="86" y="68"/>
                    </a:lnTo>
                    <a:lnTo>
                      <a:pt x="85" y="142"/>
                    </a:lnTo>
                    <a:lnTo>
                      <a:pt x="70" y="93"/>
                    </a:lnTo>
                    <a:lnTo>
                      <a:pt x="13" y="141"/>
                    </a:lnTo>
                    <a:lnTo>
                      <a:pt x="0" y="276"/>
                    </a:lnTo>
                    <a:lnTo>
                      <a:pt x="36" y="341"/>
                    </a:lnTo>
                    <a:lnTo>
                      <a:pt x="40" y="377"/>
                    </a:lnTo>
                    <a:lnTo>
                      <a:pt x="43" y="404"/>
                    </a:lnTo>
                    <a:lnTo>
                      <a:pt x="40" y="429"/>
                    </a:lnTo>
                    <a:lnTo>
                      <a:pt x="33" y="472"/>
                    </a:lnTo>
                    <a:lnTo>
                      <a:pt x="187" y="464"/>
                    </a:lnTo>
                    <a:lnTo>
                      <a:pt x="391" y="448"/>
                    </a:lnTo>
                    <a:lnTo>
                      <a:pt x="354" y="438"/>
                    </a:lnTo>
                    <a:lnTo>
                      <a:pt x="333" y="413"/>
                    </a:lnTo>
                    <a:lnTo>
                      <a:pt x="364" y="393"/>
                    </a:lnTo>
                    <a:lnTo>
                      <a:pt x="364" y="367"/>
                    </a:lnTo>
                    <a:lnTo>
                      <a:pt x="351" y="344"/>
                    </a:lnTo>
                    <a:lnTo>
                      <a:pt x="364" y="328"/>
                    </a:lnTo>
                    <a:lnTo>
                      <a:pt x="392" y="329"/>
                    </a:lnTo>
                    <a:lnTo>
                      <a:pt x="388" y="264"/>
                    </a:lnTo>
                    <a:lnTo>
                      <a:pt x="381" y="225"/>
                    </a:lnTo>
                    <a:lnTo>
                      <a:pt x="363" y="201"/>
                    </a:lnTo>
                    <a:lnTo>
                      <a:pt x="347" y="186"/>
                    </a:lnTo>
                    <a:lnTo>
                      <a:pt x="322" y="181"/>
                    </a:lnTo>
                    <a:lnTo>
                      <a:pt x="297" y="181"/>
                    </a:lnTo>
                    <a:lnTo>
                      <a:pt x="272" y="212"/>
                    </a:lnTo>
                    <a:lnTo>
                      <a:pt x="255" y="221"/>
                    </a:lnTo>
                    <a:lnTo>
                      <a:pt x="244" y="225"/>
                    </a:lnTo>
                    <a:lnTo>
                      <a:pt x="232" y="221"/>
                    </a:lnTo>
                    <a:lnTo>
                      <a:pt x="227" y="205"/>
                    </a:lnTo>
                    <a:lnTo>
                      <a:pt x="232" y="196"/>
                    </a:lnTo>
                    <a:lnTo>
                      <a:pt x="242" y="186"/>
                    </a:lnTo>
                    <a:lnTo>
                      <a:pt x="253" y="181"/>
                    </a:lnTo>
                    <a:lnTo>
                      <a:pt x="264" y="180"/>
                    </a:lnTo>
                    <a:lnTo>
                      <a:pt x="264" y="162"/>
                    </a:lnTo>
                    <a:lnTo>
                      <a:pt x="293" y="142"/>
                    </a:lnTo>
                    <a:lnTo>
                      <a:pt x="264" y="80"/>
                    </a:lnTo>
                    <a:lnTo>
                      <a:pt x="264" y="51"/>
                    </a:lnTo>
                    <a:lnTo>
                      <a:pt x="215" y="39"/>
                    </a:lnTo>
                    <a:lnTo>
                      <a:pt x="143" y="0"/>
                    </a:lnTo>
                    <a:lnTo>
                      <a:pt x="99" y="20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2" name=""/>
              <p:cNvSpPr/>
              <p:nvPr/>
            </p:nvSpPr>
            <p:spPr>
              <a:xfrm>
                <a:off x="4951800" y="2625120"/>
                <a:ext cx="875160" cy="762480"/>
              </a:xfrm>
              <a:custGeom>
                <a:avLst/>
                <a:gdLst/>
                <a:ahLst/>
                <a:rect l="l" t="t" r="r" b="b"/>
                <a:pathLst>
                  <a:path w="673" h="493">
                    <a:moveTo>
                      <a:pt x="0" y="16"/>
                    </a:moveTo>
                    <a:lnTo>
                      <a:pt x="294" y="0"/>
                    </a:lnTo>
                    <a:lnTo>
                      <a:pt x="357" y="0"/>
                    </a:lnTo>
                    <a:lnTo>
                      <a:pt x="404" y="15"/>
                    </a:lnTo>
                    <a:lnTo>
                      <a:pt x="379" y="58"/>
                    </a:lnTo>
                    <a:lnTo>
                      <a:pt x="464" y="126"/>
                    </a:lnTo>
                    <a:lnTo>
                      <a:pt x="493" y="185"/>
                    </a:lnTo>
                    <a:lnTo>
                      <a:pt x="543" y="172"/>
                    </a:lnTo>
                    <a:lnTo>
                      <a:pt x="541" y="253"/>
                    </a:lnTo>
                    <a:lnTo>
                      <a:pt x="592" y="278"/>
                    </a:lnTo>
                    <a:lnTo>
                      <a:pt x="616" y="351"/>
                    </a:lnTo>
                    <a:lnTo>
                      <a:pt x="653" y="357"/>
                    </a:lnTo>
                    <a:lnTo>
                      <a:pt x="672" y="388"/>
                    </a:lnTo>
                    <a:lnTo>
                      <a:pt x="627" y="431"/>
                    </a:lnTo>
                    <a:lnTo>
                      <a:pt x="613" y="479"/>
                    </a:lnTo>
                    <a:lnTo>
                      <a:pt x="548" y="492"/>
                    </a:lnTo>
                    <a:lnTo>
                      <a:pt x="566" y="438"/>
                    </a:lnTo>
                    <a:lnTo>
                      <a:pt x="313" y="457"/>
                    </a:lnTo>
                    <a:lnTo>
                      <a:pt x="133" y="477"/>
                    </a:lnTo>
                    <a:lnTo>
                      <a:pt x="120" y="426"/>
                    </a:lnTo>
                    <a:lnTo>
                      <a:pt x="108" y="268"/>
                    </a:lnTo>
                    <a:lnTo>
                      <a:pt x="106" y="182"/>
                    </a:lnTo>
                    <a:lnTo>
                      <a:pt x="46" y="143"/>
                    </a:lnTo>
                    <a:lnTo>
                      <a:pt x="68" y="108"/>
                    </a:lnTo>
                    <a:lnTo>
                      <a:pt x="39" y="88"/>
                    </a:lnTo>
                    <a:lnTo>
                      <a:pt x="0" y="16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3" name=""/>
              <p:cNvSpPr/>
              <p:nvPr/>
            </p:nvSpPr>
            <p:spPr>
              <a:xfrm>
                <a:off x="5577840" y="3524760"/>
                <a:ext cx="457920" cy="840240"/>
              </a:xfrm>
              <a:custGeom>
                <a:avLst/>
                <a:gdLst/>
                <a:ahLst/>
                <a:rect l="l" t="t" r="r" b="b"/>
                <a:pathLst>
                  <a:path w="352" h="543">
                    <a:moveTo>
                      <a:pt x="99" y="19"/>
                    </a:moveTo>
                    <a:lnTo>
                      <a:pt x="46" y="109"/>
                    </a:lnTo>
                    <a:lnTo>
                      <a:pt x="0" y="169"/>
                    </a:lnTo>
                    <a:lnTo>
                      <a:pt x="15" y="240"/>
                    </a:lnTo>
                    <a:lnTo>
                      <a:pt x="69" y="338"/>
                    </a:lnTo>
                    <a:lnTo>
                      <a:pt x="28" y="437"/>
                    </a:lnTo>
                    <a:lnTo>
                      <a:pt x="10" y="489"/>
                    </a:lnTo>
                    <a:lnTo>
                      <a:pt x="214" y="467"/>
                    </a:lnTo>
                    <a:lnTo>
                      <a:pt x="223" y="534"/>
                    </a:lnTo>
                    <a:lnTo>
                      <a:pt x="266" y="542"/>
                    </a:lnTo>
                    <a:lnTo>
                      <a:pt x="276" y="508"/>
                    </a:lnTo>
                    <a:lnTo>
                      <a:pt x="351" y="499"/>
                    </a:lnTo>
                    <a:lnTo>
                      <a:pt x="335" y="388"/>
                    </a:lnTo>
                    <a:lnTo>
                      <a:pt x="332" y="0"/>
                    </a:lnTo>
                    <a:lnTo>
                      <a:pt x="99" y="19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4" name=""/>
              <p:cNvSpPr/>
              <p:nvPr/>
            </p:nvSpPr>
            <p:spPr>
              <a:xfrm>
                <a:off x="6005880" y="3484440"/>
                <a:ext cx="519480" cy="853200"/>
              </a:xfrm>
              <a:custGeom>
                <a:avLst/>
                <a:gdLst/>
                <a:ahLst/>
                <a:rect l="l" t="t" r="r" b="b"/>
                <a:pathLst>
                  <a:path w="399" h="549">
                    <a:moveTo>
                      <a:pt x="0" y="28"/>
                    </a:moveTo>
                    <a:lnTo>
                      <a:pt x="258" y="0"/>
                    </a:lnTo>
                    <a:lnTo>
                      <a:pt x="341" y="252"/>
                    </a:lnTo>
                    <a:lnTo>
                      <a:pt x="398" y="293"/>
                    </a:lnTo>
                    <a:lnTo>
                      <a:pt x="353" y="367"/>
                    </a:lnTo>
                    <a:lnTo>
                      <a:pt x="397" y="440"/>
                    </a:lnTo>
                    <a:lnTo>
                      <a:pt x="132" y="465"/>
                    </a:lnTo>
                    <a:lnTo>
                      <a:pt x="142" y="528"/>
                    </a:lnTo>
                    <a:lnTo>
                      <a:pt x="103" y="548"/>
                    </a:lnTo>
                    <a:lnTo>
                      <a:pt x="73" y="470"/>
                    </a:lnTo>
                    <a:lnTo>
                      <a:pt x="55" y="534"/>
                    </a:lnTo>
                    <a:lnTo>
                      <a:pt x="21" y="528"/>
                    </a:lnTo>
                    <a:lnTo>
                      <a:pt x="11" y="464"/>
                    </a:lnTo>
                    <a:lnTo>
                      <a:pt x="1" y="408"/>
                    </a:lnTo>
                    <a:lnTo>
                      <a:pt x="0" y="28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5" name=""/>
              <p:cNvSpPr/>
              <p:nvPr/>
            </p:nvSpPr>
            <p:spPr>
              <a:xfrm>
                <a:off x="6178680" y="4112280"/>
                <a:ext cx="1220040" cy="880560"/>
              </a:xfrm>
              <a:custGeom>
                <a:avLst/>
                <a:gdLst/>
                <a:ahLst/>
                <a:rect l="l" t="t" r="r" b="b"/>
                <a:pathLst>
                  <a:path w="941" h="568">
                    <a:moveTo>
                      <a:pt x="0" y="55"/>
                    </a:moveTo>
                    <a:lnTo>
                      <a:pt x="257" y="33"/>
                    </a:lnTo>
                    <a:lnTo>
                      <a:pt x="286" y="70"/>
                    </a:lnTo>
                    <a:lnTo>
                      <a:pt x="562" y="33"/>
                    </a:lnTo>
                    <a:lnTo>
                      <a:pt x="610" y="64"/>
                    </a:lnTo>
                    <a:lnTo>
                      <a:pt x="610" y="5"/>
                    </a:lnTo>
                    <a:lnTo>
                      <a:pt x="606" y="0"/>
                    </a:lnTo>
                    <a:lnTo>
                      <a:pt x="661" y="4"/>
                    </a:lnTo>
                    <a:lnTo>
                      <a:pt x="720" y="92"/>
                    </a:lnTo>
                    <a:lnTo>
                      <a:pt x="814" y="211"/>
                    </a:lnTo>
                    <a:lnTo>
                      <a:pt x="860" y="312"/>
                    </a:lnTo>
                    <a:lnTo>
                      <a:pt x="929" y="385"/>
                    </a:lnTo>
                    <a:lnTo>
                      <a:pt x="940" y="489"/>
                    </a:lnTo>
                    <a:lnTo>
                      <a:pt x="919" y="551"/>
                    </a:lnTo>
                    <a:lnTo>
                      <a:pt x="820" y="567"/>
                    </a:lnTo>
                    <a:lnTo>
                      <a:pt x="803" y="541"/>
                    </a:lnTo>
                    <a:lnTo>
                      <a:pt x="734" y="504"/>
                    </a:lnTo>
                    <a:lnTo>
                      <a:pt x="712" y="465"/>
                    </a:lnTo>
                    <a:lnTo>
                      <a:pt x="694" y="450"/>
                    </a:lnTo>
                    <a:lnTo>
                      <a:pt x="683" y="414"/>
                    </a:lnTo>
                    <a:lnTo>
                      <a:pt x="665" y="424"/>
                    </a:lnTo>
                    <a:lnTo>
                      <a:pt x="610" y="378"/>
                    </a:lnTo>
                    <a:lnTo>
                      <a:pt x="624" y="332"/>
                    </a:lnTo>
                    <a:lnTo>
                      <a:pt x="610" y="309"/>
                    </a:lnTo>
                    <a:lnTo>
                      <a:pt x="595" y="316"/>
                    </a:lnTo>
                    <a:lnTo>
                      <a:pt x="596" y="342"/>
                    </a:lnTo>
                    <a:lnTo>
                      <a:pt x="577" y="309"/>
                    </a:lnTo>
                    <a:lnTo>
                      <a:pt x="580" y="228"/>
                    </a:lnTo>
                    <a:lnTo>
                      <a:pt x="545" y="182"/>
                    </a:lnTo>
                    <a:lnTo>
                      <a:pt x="457" y="142"/>
                    </a:lnTo>
                    <a:lnTo>
                      <a:pt x="412" y="98"/>
                    </a:lnTo>
                    <a:lnTo>
                      <a:pt x="363" y="93"/>
                    </a:lnTo>
                    <a:lnTo>
                      <a:pt x="343" y="120"/>
                    </a:lnTo>
                    <a:lnTo>
                      <a:pt x="269" y="140"/>
                    </a:lnTo>
                    <a:lnTo>
                      <a:pt x="227" y="120"/>
                    </a:lnTo>
                    <a:lnTo>
                      <a:pt x="206" y="92"/>
                    </a:lnTo>
                    <a:lnTo>
                      <a:pt x="68" y="118"/>
                    </a:lnTo>
                    <a:lnTo>
                      <a:pt x="38" y="97"/>
                    </a:lnTo>
                    <a:lnTo>
                      <a:pt x="8" y="119"/>
                    </a:lnTo>
                    <a:lnTo>
                      <a:pt x="0" y="55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836" name=""/>
              <p:cNvGrpSpPr/>
              <p:nvPr/>
            </p:nvGrpSpPr>
            <p:grpSpPr>
              <a:xfrm>
                <a:off x="4825440" y="2114640"/>
                <a:ext cx="2356200" cy="1213200"/>
                <a:chOff x="4825440" y="2114640"/>
                <a:chExt cx="2356200" cy="1213200"/>
              </a:xfrm>
            </p:grpSpPr>
            <p:sp>
              <p:nvSpPr>
                <p:cNvPr id="3837" name=""/>
                <p:cNvSpPr/>
                <p:nvPr/>
              </p:nvSpPr>
              <p:spPr>
                <a:xfrm>
                  <a:off x="4825440" y="2114640"/>
                  <a:ext cx="768600" cy="532440"/>
                </a:xfrm>
                <a:custGeom>
                  <a:avLst/>
                  <a:gdLst/>
                  <a:ahLst/>
                  <a:rect l="l" t="t" r="r" b="b"/>
                  <a:pathLst>
                    <a:path w="592" h="343">
                      <a:moveTo>
                        <a:pt x="10" y="19"/>
                      </a:moveTo>
                      <a:lnTo>
                        <a:pt x="0" y="78"/>
                      </a:lnTo>
                      <a:lnTo>
                        <a:pt x="12" y="143"/>
                      </a:lnTo>
                      <a:lnTo>
                        <a:pt x="69" y="273"/>
                      </a:lnTo>
                      <a:lnTo>
                        <a:pt x="99" y="342"/>
                      </a:lnTo>
                      <a:lnTo>
                        <a:pt x="446" y="326"/>
                      </a:lnTo>
                      <a:lnTo>
                        <a:pt x="504" y="342"/>
                      </a:lnTo>
                      <a:lnTo>
                        <a:pt x="537" y="276"/>
                      </a:lnTo>
                      <a:lnTo>
                        <a:pt x="525" y="228"/>
                      </a:lnTo>
                      <a:lnTo>
                        <a:pt x="584" y="218"/>
                      </a:lnTo>
                      <a:lnTo>
                        <a:pt x="591" y="143"/>
                      </a:lnTo>
                      <a:lnTo>
                        <a:pt x="556" y="110"/>
                      </a:lnTo>
                      <a:lnTo>
                        <a:pt x="496" y="78"/>
                      </a:lnTo>
                      <a:lnTo>
                        <a:pt x="507" y="33"/>
                      </a:lnTo>
                      <a:lnTo>
                        <a:pt x="482" y="0"/>
                      </a:lnTo>
                      <a:lnTo>
                        <a:pt x="352" y="5"/>
                      </a:lnTo>
                      <a:lnTo>
                        <a:pt x="222" y="10"/>
                      </a:lnTo>
                      <a:lnTo>
                        <a:pt x="10" y="19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38" name=""/>
                <p:cNvSpPr/>
                <p:nvPr/>
              </p:nvSpPr>
              <p:spPr>
                <a:xfrm>
                  <a:off x="5439600" y="2230560"/>
                  <a:ext cx="554040" cy="968760"/>
                </a:xfrm>
                <a:custGeom>
                  <a:avLst/>
                  <a:gdLst/>
                  <a:ahLst/>
                  <a:rect l="l" t="t" r="r" b="b"/>
                  <a:pathLst>
                    <a:path w="426" h="624">
                      <a:moveTo>
                        <a:pt x="79" y="36"/>
                      </a:moveTo>
                      <a:lnTo>
                        <a:pt x="322" y="0"/>
                      </a:lnTo>
                      <a:lnTo>
                        <a:pt x="361" y="76"/>
                      </a:lnTo>
                      <a:lnTo>
                        <a:pt x="410" y="395"/>
                      </a:lnTo>
                      <a:lnTo>
                        <a:pt x="425" y="437"/>
                      </a:lnTo>
                      <a:lnTo>
                        <a:pt x="387" y="523"/>
                      </a:lnTo>
                      <a:lnTo>
                        <a:pt x="387" y="580"/>
                      </a:lnTo>
                      <a:lnTo>
                        <a:pt x="344" y="574"/>
                      </a:lnTo>
                      <a:lnTo>
                        <a:pt x="345" y="623"/>
                      </a:lnTo>
                      <a:lnTo>
                        <a:pt x="300" y="604"/>
                      </a:lnTo>
                      <a:lnTo>
                        <a:pt x="275" y="610"/>
                      </a:lnTo>
                      <a:lnTo>
                        <a:pt x="241" y="605"/>
                      </a:lnTo>
                      <a:lnTo>
                        <a:pt x="214" y="531"/>
                      </a:lnTo>
                      <a:lnTo>
                        <a:pt x="165" y="508"/>
                      </a:lnTo>
                      <a:lnTo>
                        <a:pt x="165" y="427"/>
                      </a:lnTo>
                      <a:lnTo>
                        <a:pt x="117" y="437"/>
                      </a:lnTo>
                      <a:lnTo>
                        <a:pt x="88" y="379"/>
                      </a:lnTo>
                      <a:lnTo>
                        <a:pt x="0" y="311"/>
                      </a:lnTo>
                      <a:lnTo>
                        <a:pt x="65" y="203"/>
                      </a:lnTo>
                      <a:lnTo>
                        <a:pt x="46" y="153"/>
                      </a:lnTo>
                      <a:lnTo>
                        <a:pt x="109" y="143"/>
                      </a:lnTo>
                      <a:lnTo>
                        <a:pt x="117" y="73"/>
                      </a:lnTo>
                      <a:lnTo>
                        <a:pt x="79" y="36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39" name=""/>
                <p:cNvSpPr/>
                <p:nvPr/>
              </p:nvSpPr>
              <p:spPr>
                <a:xfrm>
                  <a:off x="5909040" y="2297520"/>
                  <a:ext cx="427680" cy="750600"/>
                </a:xfrm>
                <a:custGeom>
                  <a:avLst/>
                  <a:gdLst/>
                  <a:ahLst/>
                  <a:rect l="l" t="t" r="r" b="b"/>
                  <a:pathLst>
                    <a:path w="330" h="484">
                      <a:moveTo>
                        <a:pt x="0" y="35"/>
                      </a:moveTo>
                      <a:lnTo>
                        <a:pt x="39" y="53"/>
                      </a:lnTo>
                      <a:lnTo>
                        <a:pt x="76" y="49"/>
                      </a:lnTo>
                      <a:lnTo>
                        <a:pt x="88" y="39"/>
                      </a:lnTo>
                      <a:lnTo>
                        <a:pt x="98" y="10"/>
                      </a:lnTo>
                      <a:lnTo>
                        <a:pt x="255" y="0"/>
                      </a:lnTo>
                      <a:lnTo>
                        <a:pt x="329" y="342"/>
                      </a:lnTo>
                      <a:lnTo>
                        <a:pt x="324" y="338"/>
                      </a:lnTo>
                      <a:lnTo>
                        <a:pt x="270" y="358"/>
                      </a:lnTo>
                      <a:lnTo>
                        <a:pt x="230" y="449"/>
                      </a:lnTo>
                      <a:lnTo>
                        <a:pt x="174" y="436"/>
                      </a:lnTo>
                      <a:lnTo>
                        <a:pt x="109" y="470"/>
                      </a:lnTo>
                      <a:lnTo>
                        <a:pt x="21" y="483"/>
                      </a:lnTo>
                      <a:lnTo>
                        <a:pt x="60" y="394"/>
                      </a:lnTo>
                      <a:lnTo>
                        <a:pt x="44" y="343"/>
                      </a:lnTo>
                      <a:lnTo>
                        <a:pt x="0" y="35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40" name=""/>
                <p:cNvSpPr/>
                <p:nvPr/>
              </p:nvSpPr>
              <p:spPr>
                <a:xfrm>
                  <a:off x="5751360" y="2752920"/>
                  <a:ext cx="970200" cy="574920"/>
                </a:xfrm>
                <a:custGeom>
                  <a:avLst/>
                  <a:gdLst/>
                  <a:ahLst/>
                  <a:rect l="l" t="t" r="r" b="b"/>
                  <a:pathLst>
                    <a:path w="747" h="370">
                      <a:moveTo>
                        <a:pt x="0" y="369"/>
                      </a:moveTo>
                      <a:lnTo>
                        <a:pt x="182" y="346"/>
                      </a:lnTo>
                      <a:lnTo>
                        <a:pt x="182" y="330"/>
                      </a:lnTo>
                      <a:lnTo>
                        <a:pt x="619" y="277"/>
                      </a:lnTo>
                      <a:lnTo>
                        <a:pt x="627" y="248"/>
                      </a:lnTo>
                      <a:lnTo>
                        <a:pt x="691" y="228"/>
                      </a:lnTo>
                      <a:lnTo>
                        <a:pt x="698" y="198"/>
                      </a:lnTo>
                      <a:lnTo>
                        <a:pt x="726" y="189"/>
                      </a:lnTo>
                      <a:lnTo>
                        <a:pt x="746" y="144"/>
                      </a:lnTo>
                      <a:lnTo>
                        <a:pt x="686" y="101"/>
                      </a:lnTo>
                      <a:lnTo>
                        <a:pt x="674" y="42"/>
                      </a:lnTo>
                      <a:lnTo>
                        <a:pt x="627" y="13"/>
                      </a:lnTo>
                      <a:lnTo>
                        <a:pt x="530" y="28"/>
                      </a:lnTo>
                      <a:lnTo>
                        <a:pt x="484" y="3"/>
                      </a:lnTo>
                      <a:lnTo>
                        <a:pt x="440" y="0"/>
                      </a:lnTo>
                      <a:lnTo>
                        <a:pt x="450" y="42"/>
                      </a:lnTo>
                      <a:lnTo>
                        <a:pt x="389" y="62"/>
                      </a:lnTo>
                      <a:lnTo>
                        <a:pt x="348" y="154"/>
                      </a:lnTo>
                      <a:lnTo>
                        <a:pt x="294" y="140"/>
                      </a:lnTo>
                      <a:lnTo>
                        <a:pt x="227" y="173"/>
                      </a:lnTo>
                      <a:lnTo>
                        <a:pt x="143" y="186"/>
                      </a:lnTo>
                      <a:lnTo>
                        <a:pt x="143" y="238"/>
                      </a:lnTo>
                      <a:lnTo>
                        <a:pt x="100" y="238"/>
                      </a:lnTo>
                      <a:lnTo>
                        <a:pt x="102" y="283"/>
                      </a:lnTo>
                      <a:lnTo>
                        <a:pt x="59" y="264"/>
                      </a:lnTo>
                      <a:lnTo>
                        <a:pt x="33" y="273"/>
                      </a:lnTo>
                      <a:lnTo>
                        <a:pt x="55" y="304"/>
                      </a:lnTo>
                      <a:lnTo>
                        <a:pt x="10" y="345"/>
                      </a:lnTo>
                      <a:lnTo>
                        <a:pt x="0" y="369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41" name=""/>
                <p:cNvSpPr/>
                <p:nvPr/>
              </p:nvSpPr>
              <p:spPr>
                <a:xfrm>
                  <a:off x="6624720" y="2399760"/>
                  <a:ext cx="556920" cy="617040"/>
                </a:xfrm>
                <a:custGeom>
                  <a:avLst/>
                  <a:gdLst/>
                  <a:ahLst/>
                  <a:rect l="l" t="t" r="r" b="b"/>
                  <a:pathLst>
                    <a:path w="428" h="397">
                      <a:moveTo>
                        <a:pt x="44" y="207"/>
                      </a:moveTo>
                      <a:lnTo>
                        <a:pt x="11" y="199"/>
                      </a:lnTo>
                      <a:lnTo>
                        <a:pt x="0" y="262"/>
                      </a:lnTo>
                      <a:lnTo>
                        <a:pt x="11" y="329"/>
                      </a:lnTo>
                      <a:lnTo>
                        <a:pt x="73" y="374"/>
                      </a:lnTo>
                      <a:lnTo>
                        <a:pt x="88" y="396"/>
                      </a:lnTo>
                      <a:lnTo>
                        <a:pt x="167" y="374"/>
                      </a:lnTo>
                      <a:lnTo>
                        <a:pt x="259" y="321"/>
                      </a:lnTo>
                      <a:lnTo>
                        <a:pt x="287" y="204"/>
                      </a:lnTo>
                      <a:lnTo>
                        <a:pt x="347" y="172"/>
                      </a:lnTo>
                      <a:lnTo>
                        <a:pt x="379" y="101"/>
                      </a:lnTo>
                      <a:lnTo>
                        <a:pt x="427" y="82"/>
                      </a:lnTo>
                      <a:lnTo>
                        <a:pt x="366" y="72"/>
                      </a:lnTo>
                      <a:lnTo>
                        <a:pt x="258" y="124"/>
                      </a:lnTo>
                      <a:lnTo>
                        <a:pt x="240" y="75"/>
                      </a:lnTo>
                      <a:lnTo>
                        <a:pt x="149" y="79"/>
                      </a:lnTo>
                      <a:lnTo>
                        <a:pt x="126" y="0"/>
                      </a:lnTo>
                      <a:lnTo>
                        <a:pt x="101" y="20"/>
                      </a:lnTo>
                      <a:lnTo>
                        <a:pt x="109" y="134"/>
                      </a:lnTo>
                      <a:lnTo>
                        <a:pt x="69" y="144"/>
                      </a:lnTo>
                      <a:lnTo>
                        <a:pt x="44" y="207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842" name=""/>
              <p:cNvSpPr/>
              <p:nvPr/>
            </p:nvSpPr>
            <p:spPr>
              <a:xfrm>
                <a:off x="7420320" y="2403720"/>
                <a:ext cx="157680" cy="210600"/>
              </a:xfrm>
              <a:custGeom>
                <a:avLst/>
                <a:gdLst/>
                <a:ahLst/>
                <a:rect l="l" t="t" r="r" b="b"/>
                <a:pathLst>
                  <a:path w="121" h="134">
                    <a:moveTo>
                      <a:pt x="0" y="9"/>
                    </a:moveTo>
                    <a:lnTo>
                      <a:pt x="26" y="0"/>
                    </a:lnTo>
                    <a:lnTo>
                      <a:pt x="80" y="29"/>
                    </a:lnTo>
                    <a:lnTo>
                      <a:pt x="80" y="59"/>
                    </a:lnTo>
                    <a:lnTo>
                      <a:pt x="119" y="80"/>
                    </a:lnTo>
                    <a:lnTo>
                      <a:pt x="120" y="119"/>
                    </a:lnTo>
                    <a:lnTo>
                      <a:pt x="59" y="133"/>
                    </a:lnTo>
                    <a:lnTo>
                      <a:pt x="0" y="9"/>
                    </a:lnTo>
                  </a:path>
                </a:pathLst>
              </a:custGeom>
              <a:solidFill>
                <a:srgbClr val="79ff7c"/>
              </a:solidFill>
              <a:ln cap="rnd" w="648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3" name=""/>
              <p:cNvSpPr/>
              <p:nvPr/>
            </p:nvSpPr>
            <p:spPr>
              <a:xfrm>
                <a:off x="7433280" y="2057760"/>
                <a:ext cx="202320" cy="421200"/>
              </a:xfrm>
              <a:custGeom>
                <a:avLst/>
                <a:gdLst/>
                <a:ahLst/>
                <a:rect l="l" t="t" r="r" b="b"/>
                <a:pathLst>
                  <a:path w="153" h="270">
                    <a:moveTo>
                      <a:pt x="28" y="3"/>
                    </a:moveTo>
                    <a:lnTo>
                      <a:pt x="64" y="0"/>
                    </a:lnTo>
                    <a:lnTo>
                      <a:pt x="136" y="41"/>
                    </a:lnTo>
                    <a:lnTo>
                      <a:pt x="125" y="74"/>
                    </a:lnTo>
                    <a:lnTo>
                      <a:pt x="151" y="94"/>
                    </a:lnTo>
                    <a:lnTo>
                      <a:pt x="152" y="220"/>
                    </a:lnTo>
                    <a:lnTo>
                      <a:pt x="126" y="269"/>
                    </a:lnTo>
                    <a:lnTo>
                      <a:pt x="98" y="251"/>
                    </a:lnTo>
                    <a:lnTo>
                      <a:pt x="68" y="250"/>
                    </a:lnTo>
                    <a:lnTo>
                      <a:pt x="15" y="224"/>
                    </a:lnTo>
                    <a:lnTo>
                      <a:pt x="54" y="145"/>
                    </a:lnTo>
                    <a:lnTo>
                      <a:pt x="0" y="103"/>
                    </a:lnTo>
                    <a:lnTo>
                      <a:pt x="28" y="3"/>
                    </a:lnTo>
                  </a:path>
                </a:pathLst>
              </a:custGeom>
              <a:solidFill>
                <a:srgbClr val="79ff7c"/>
              </a:solidFill>
              <a:ln cap="rnd" w="648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4" name=""/>
              <p:cNvSpPr/>
              <p:nvPr/>
            </p:nvSpPr>
            <p:spPr>
              <a:xfrm>
                <a:off x="7574040" y="1706040"/>
                <a:ext cx="470880" cy="229680"/>
              </a:xfrm>
              <a:custGeom>
                <a:avLst/>
                <a:gdLst/>
                <a:ahLst/>
                <a:rect l="l" t="t" r="r" b="b"/>
                <a:pathLst>
                  <a:path w="364" h="148">
                    <a:moveTo>
                      <a:pt x="0" y="59"/>
                    </a:moveTo>
                    <a:lnTo>
                      <a:pt x="186" y="19"/>
                    </a:lnTo>
                    <a:lnTo>
                      <a:pt x="207" y="20"/>
                    </a:lnTo>
                    <a:lnTo>
                      <a:pt x="230" y="0"/>
                    </a:lnTo>
                    <a:lnTo>
                      <a:pt x="247" y="10"/>
                    </a:lnTo>
                    <a:lnTo>
                      <a:pt x="226" y="53"/>
                    </a:lnTo>
                    <a:lnTo>
                      <a:pt x="264" y="49"/>
                    </a:lnTo>
                    <a:lnTo>
                      <a:pt x="286" y="82"/>
                    </a:lnTo>
                    <a:lnTo>
                      <a:pt x="312" y="85"/>
                    </a:lnTo>
                    <a:lnTo>
                      <a:pt x="330" y="80"/>
                    </a:lnTo>
                    <a:lnTo>
                      <a:pt x="330" y="62"/>
                    </a:lnTo>
                    <a:lnTo>
                      <a:pt x="300" y="39"/>
                    </a:lnTo>
                    <a:lnTo>
                      <a:pt x="323" y="38"/>
                    </a:lnTo>
                    <a:lnTo>
                      <a:pt x="363" y="87"/>
                    </a:lnTo>
                    <a:lnTo>
                      <a:pt x="325" y="117"/>
                    </a:lnTo>
                    <a:lnTo>
                      <a:pt x="281" y="102"/>
                    </a:lnTo>
                    <a:lnTo>
                      <a:pt x="254" y="137"/>
                    </a:lnTo>
                    <a:lnTo>
                      <a:pt x="198" y="102"/>
                    </a:lnTo>
                    <a:lnTo>
                      <a:pt x="14" y="147"/>
                    </a:lnTo>
                    <a:lnTo>
                      <a:pt x="0" y="59"/>
                    </a:lnTo>
                  </a:path>
                </a:pathLst>
              </a:custGeom>
              <a:solidFill>
                <a:srgbClr val="00f008"/>
              </a:solidFill>
              <a:ln cap="rnd" w="648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5" name=""/>
              <p:cNvSpPr/>
              <p:nvPr/>
            </p:nvSpPr>
            <p:spPr>
              <a:xfrm>
                <a:off x="7588800" y="1876680"/>
                <a:ext cx="244800" cy="214920"/>
              </a:xfrm>
              <a:custGeom>
                <a:avLst/>
                <a:gdLst/>
                <a:ahLst/>
                <a:rect l="l" t="t" r="r" b="b"/>
                <a:pathLst>
                  <a:path w="189" h="139">
                    <a:moveTo>
                      <a:pt x="0" y="32"/>
                    </a:moveTo>
                    <a:lnTo>
                      <a:pt x="144" y="0"/>
                    </a:lnTo>
                    <a:lnTo>
                      <a:pt x="188" y="58"/>
                    </a:lnTo>
                    <a:lnTo>
                      <a:pt x="172" y="138"/>
                    </a:lnTo>
                    <a:lnTo>
                      <a:pt x="116" y="75"/>
                    </a:lnTo>
                    <a:lnTo>
                      <a:pt x="46" y="127"/>
                    </a:lnTo>
                    <a:lnTo>
                      <a:pt x="7" y="101"/>
                    </a:lnTo>
                    <a:lnTo>
                      <a:pt x="0" y="32"/>
                    </a:lnTo>
                  </a:path>
                </a:pathLst>
              </a:custGeom>
              <a:solidFill>
                <a:srgbClr val="79ff7c"/>
              </a:solidFill>
              <a:ln cap="rnd" w="648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3846" name=""/>
              <p:cNvGrpSpPr/>
              <p:nvPr/>
            </p:nvGrpSpPr>
            <p:grpSpPr>
              <a:xfrm>
                <a:off x="5688360" y="1284480"/>
                <a:ext cx="2198160" cy="2273040"/>
                <a:chOff x="5688360" y="1284480"/>
                <a:chExt cx="2198160" cy="2273040"/>
              </a:xfrm>
            </p:grpSpPr>
            <p:sp>
              <p:nvSpPr>
                <p:cNvPr id="3847" name=""/>
                <p:cNvSpPr/>
                <p:nvPr/>
              </p:nvSpPr>
              <p:spPr>
                <a:xfrm>
                  <a:off x="5688360" y="3124080"/>
                  <a:ext cx="1114560" cy="433440"/>
                </a:xfrm>
                <a:custGeom>
                  <a:avLst/>
                  <a:gdLst/>
                  <a:ahLst/>
                  <a:rect l="l" t="t" r="r" b="b"/>
                  <a:pathLst>
                    <a:path w="857" h="279">
                      <a:moveTo>
                        <a:pt x="51" y="127"/>
                      </a:moveTo>
                      <a:lnTo>
                        <a:pt x="51" y="132"/>
                      </a:lnTo>
                      <a:lnTo>
                        <a:pt x="36" y="157"/>
                      </a:lnTo>
                      <a:lnTo>
                        <a:pt x="53" y="194"/>
                      </a:lnTo>
                      <a:lnTo>
                        <a:pt x="0" y="225"/>
                      </a:lnTo>
                      <a:lnTo>
                        <a:pt x="11" y="278"/>
                      </a:lnTo>
                      <a:lnTo>
                        <a:pt x="236" y="262"/>
                      </a:lnTo>
                      <a:lnTo>
                        <a:pt x="501" y="235"/>
                      </a:lnTo>
                      <a:lnTo>
                        <a:pt x="637" y="213"/>
                      </a:lnTo>
                      <a:lnTo>
                        <a:pt x="662" y="141"/>
                      </a:lnTo>
                      <a:lnTo>
                        <a:pt x="709" y="138"/>
                      </a:lnTo>
                      <a:lnTo>
                        <a:pt x="856" y="0"/>
                      </a:lnTo>
                      <a:lnTo>
                        <a:pt x="667" y="34"/>
                      </a:lnTo>
                      <a:lnTo>
                        <a:pt x="224" y="92"/>
                      </a:lnTo>
                      <a:lnTo>
                        <a:pt x="228" y="108"/>
                      </a:lnTo>
                      <a:lnTo>
                        <a:pt x="51" y="127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48" name=""/>
                <p:cNvSpPr/>
                <p:nvPr/>
              </p:nvSpPr>
              <p:spPr>
                <a:xfrm>
                  <a:off x="6513120" y="2955600"/>
                  <a:ext cx="1121760" cy="524520"/>
                </a:xfrm>
                <a:custGeom>
                  <a:avLst/>
                  <a:gdLst/>
                  <a:ahLst/>
                  <a:rect l="l" t="t" r="r" b="b"/>
                  <a:pathLst>
                    <a:path w="864" h="338">
                      <a:moveTo>
                        <a:pt x="29" y="249"/>
                      </a:moveTo>
                      <a:lnTo>
                        <a:pt x="0" y="321"/>
                      </a:lnTo>
                      <a:lnTo>
                        <a:pt x="111" y="311"/>
                      </a:lnTo>
                      <a:lnTo>
                        <a:pt x="157" y="278"/>
                      </a:lnTo>
                      <a:lnTo>
                        <a:pt x="307" y="243"/>
                      </a:lnTo>
                      <a:lnTo>
                        <a:pt x="351" y="262"/>
                      </a:lnTo>
                      <a:lnTo>
                        <a:pt x="450" y="249"/>
                      </a:lnTo>
                      <a:lnTo>
                        <a:pt x="450" y="254"/>
                      </a:lnTo>
                      <a:lnTo>
                        <a:pt x="600" y="337"/>
                      </a:lnTo>
                      <a:lnTo>
                        <a:pt x="688" y="313"/>
                      </a:lnTo>
                      <a:lnTo>
                        <a:pt x="738" y="220"/>
                      </a:lnTo>
                      <a:lnTo>
                        <a:pt x="823" y="194"/>
                      </a:lnTo>
                      <a:lnTo>
                        <a:pt x="863" y="124"/>
                      </a:lnTo>
                      <a:lnTo>
                        <a:pt x="862" y="43"/>
                      </a:lnTo>
                      <a:lnTo>
                        <a:pt x="852" y="111"/>
                      </a:lnTo>
                      <a:lnTo>
                        <a:pt x="804" y="170"/>
                      </a:lnTo>
                      <a:lnTo>
                        <a:pt x="785" y="165"/>
                      </a:lnTo>
                      <a:lnTo>
                        <a:pt x="720" y="181"/>
                      </a:lnTo>
                      <a:lnTo>
                        <a:pt x="720" y="161"/>
                      </a:lnTo>
                      <a:lnTo>
                        <a:pt x="785" y="141"/>
                      </a:lnTo>
                      <a:lnTo>
                        <a:pt x="726" y="135"/>
                      </a:lnTo>
                      <a:lnTo>
                        <a:pt x="793" y="117"/>
                      </a:lnTo>
                      <a:lnTo>
                        <a:pt x="818" y="127"/>
                      </a:lnTo>
                      <a:lnTo>
                        <a:pt x="830" y="62"/>
                      </a:lnTo>
                      <a:lnTo>
                        <a:pt x="814" y="47"/>
                      </a:lnTo>
                      <a:lnTo>
                        <a:pt x="735" y="73"/>
                      </a:lnTo>
                      <a:lnTo>
                        <a:pt x="738" y="34"/>
                      </a:lnTo>
                      <a:lnTo>
                        <a:pt x="772" y="44"/>
                      </a:lnTo>
                      <a:lnTo>
                        <a:pt x="814" y="14"/>
                      </a:lnTo>
                      <a:lnTo>
                        <a:pt x="790" y="0"/>
                      </a:lnTo>
                      <a:lnTo>
                        <a:pt x="532" y="53"/>
                      </a:lnTo>
                      <a:lnTo>
                        <a:pt x="215" y="108"/>
                      </a:lnTo>
                      <a:lnTo>
                        <a:pt x="71" y="248"/>
                      </a:lnTo>
                      <a:lnTo>
                        <a:pt x="29" y="249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49" name=""/>
                <p:cNvSpPr/>
                <p:nvPr/>
              </p:nvSpPr>
              <p:spPr>
                <a:xfrm>
                  <a:off x="6557040" y="2523600"/>
                  <a:ext cx="983520" cy="649080"/>
                </a:xfrm>
                <a:custGeom>
                  <a:avLst/>
                  <a:gdLst/>
                  <a:ahLst/>
                  <a:rect l="l" t="t" r="r" b="b"/>
                  <a:pathLst>
                    <a:path w="757" h="420">
                      <a:moveTo>
                        <a:pt x="125" y="294"/>
                      </a:moveTo>
                      <a:lnTo>
                        <a:pt x="103" y="335"/>
                      </a:lnTo>
                      <a:lnTo>
                        <a:pt x="70" y="347"/>
                      </a:lnTo>
                      <a:lnTo>
                        <a:pt x="69" y="375"/>
                      </a:lnTo>
                      <a:lnTo>
                        <a:pt x="4" y="396"/>
                      </a:lnTo>
                      <a:lnTo>
                        <a:pt x="0" y="419"/>
                      </a:lnTo>
                      <a:lnTo>
                        <a:pt x="181" y="391"/>
                      </a:lnTo>
                      <a:lnTo>
                        <a:pt x="505" y="331"/>
                      </a:lnTo>
                      <a:lnTo>
                        <a:pt x="756" y="277"/>
                      </a:lnTo>
                      <a:lnTo>
                        <a:pt x="756" y="235"/>
                      </a:lnTo>
                      <a:lnTo>
                        <a:pt x="730" y="222"/>
                      </a:lnTo>
                      <a:lnTo>
                        <a:pt x="707" y="243"/>
                      </a:lnTo>
                      <a:lnTo>
                        <a:pt x="695" y="186"/>
                      </a:lnTo>
                      <a:lnTo>
                        <a:pt x="707" y="135"/>
                      </a:lnTo>
                      <a:lnTo>
                        <a:pt x="613" y="98"/>
                      </a:lnTo>
                      <a:lnTo>
                        <a:pt x="550" y="108"/>
                      </a:lnTo>
                      <a:lnTo>
                        <a:pt x="547" y="29"/>
                      </a:lnTo>
                      <a:lnTo>
                        <a:pt x="481" y="0"/>
                      </a:lnTo>
                      <a:lnTo>
                        <a:pt x="433" y="19"/>
                      </a:lnTo>
                      <a:lnTo>
                        <a:pt x="399" y="92"/>
                      </a:lnTo>
                      <a:lnTo>
                        <a:pt x="341" y="120"/>
                      </a:lnTo>
                      <a:lnTo>
                        <a:pt x="317" y="237"/>
                      </a:lnTo>
                      <a:lnTo>
                        <a:pt x="222" y="294"/>
                      </a:lnTo>
                      <a:lnTo>
                        <a:pt x="144" y="316"/>
                      </a:lnTo>
                      <a:lnTo>
                        <a:pt x="125" y="294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50" name=""/>
                <p:cNvSpPr/>
                <p:nvPr/>
              </p:nvSpPr>
              <p:spPr>
                <a:xfrm>
                  <a:off x="6748200" y="2000520"/>
                  <a:ext cx="757440" cy="524520"/>
                </a:xfrm>
                <a:custGeom>
                  <a:avLst/>
                  <a:gdLst/>
                  <a:ahLst/>
                  <a:rect l="l" t="t" r="r" b="b"/>
                  <a:pathLst>
                    <a:path w="582" h="339">
                      <a:moveTo>
                        <a:pt x="54" y="49"/>
                      </a:moveTo>
                      <a:lnTo>
                        <a:pt x="0" y="94"/>
                      </a:lnTo>
                      <a:lnTo>
                        <a:pt x="29" y="259"/>
                      </a:lnTo>
                      <a:lnTo>
                        <a:pt x="54" y="338"/>
                      </a:lnTo>
                      <a:lnTo>
                        <a:pt x="153" y="332"/>
                      </a:lnTo>
                      <a:lnTo>
                        <a:pt x="520" y="270"/>
                      </a:lnTo>
                      <a:lnTo>
                        <a:pt x="545" y="260"/>
                      </a:lnTo>
                      <a:lnTo>
                        <a:pt x="581" y="184"/>
                      </a:lnTo>
                      <a:lnTo>
                        <a:pt x="526" y="141"/>
                      </a:lnTo>
                      <a:lnTo>
                        <a:pt x="555" y="44"/>
                      </a:lnTo>
                      <a:lnTo>
                        <a:pt x="513" y="35"/>
                      </a:lnTo>
                      <a:lnTo>
                        <a:pt x="513" y="10"/>
                      </a:lnTo>
                      <a:lnTo>
                        <a:pt x="495" y="0"/>
                      </a:lnTo>
                      <a:lnTo>
                        <a:pt x="69" y="70"/>
                      </a:lnTo>
                      <a:lnTo>
                        <a:pt x="54" y="49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51" name=""/>
                <p:cNvSpPr/>
                <p:nvPr/>
              </p:nvSpPr>
              <p:spPr>
                <a:xfrm>
                  <a:off x="6814800" y="1409040"/>
                  <a:ext cx="836640" cy="719640"/>
                </a:xfrm>
                <a:custGeom>
                  <a:avLst/>
                  <a:gdLst/>
                  <a:ahLst/>
                  <a:rect l="l" t="t" r="r" b="b"/>
                  <a:pathLst>
                    <a:path w="644" h="465">
                      <a:moveTo>
                        <a:pt x="49" y="311"/>
                      </a:moveTo>
                      <a:lnTo>
                        <a:pt x="110" y="285"/>
                      </a:lnTo>
                      <a:lnTo>
                        <a:pt x="192" y="278"/>
                      </a:lnTo>
                      <a:lnTo>
                        <a:pt x="213" y="253"/>
                      </a:lnTo>
                      <a:lnTo>
                        <a:pt x="242" y="250"/>
                      </a:lnTo>
                      <a:lnTo>
                        <a:pt x="257" y="224"/>
                      </a:lnTo>
                      <a:lnTo>
                        <a:pt x="286" y="214"/>
                      </a:lnTo>
                      <a:lnTo>
                        <a:pt x="273" y="165"/>
                      </a:lnTo>
                      <a:lnTo>
                        <a:pt x="257" y="153"/>
                      </a:lnTo>
                      <a:lnTo>
                        <a:pt x="291" y="114"/>
                      </a:lnTo>
                      <a:lnTo>
                        <a:pt x="313" y="114"/>
                      </a:lnTo>
                      <a:lnTo>
                        <a:pt x="389" y="31"/>
                      </a:lnTo>
                      <a:lnTo>
                        <a:pt x="504" y="0"/>
                      </a:lnTo>
                      <a:lnTo>
                        <a:pt x="518" y="78"/>
                      </a:lnTo>
                      <a:lnTo>
                        <a:pt x="523" y="75"/>
                      </a:lnTo>
                      <a:lnTo>
                        <a:pt x="550" y="103"/>
                      </a:lnTo>
                      <a:lnTo>
                        <a:pt x="552" y="181"/>
                      </a:lnTo>
                      <a:lnTo>
                        <a:pt x="587" y="246"/>
                      </a:lnTo>
                      <a:lnTo>
                        <a:pt x="599" y="331"/>
                      </a:lnTo>
                      <a:lnTo>
                        <a:pt x="603" y="405"/>
                      </a:lnTo>
                      <a:lnTo>
                        <a:pt x="643" y="429"/>
                      </a:lnTo>
                      <a:lnTo>
                        <a:pt x="614" y="464"/>
                      </a:lnTo>
                      <a:lnTo>
                        <a:pt x="539" y="421"/>
                      </a:lnTo>
                      <a:lnTo>
                        <a:pt x="500" y="425"/>
                      </a:lnTo>
                      <a:lnTo>
                        <a:pt x="461" y="415"/>
                      </a:lnTo>
                      <a:lnTo>
                        <a:pt x="464" y="391"/>
                      </a:lnTo>
                      <a:lnTo>
                        <a:pt x="440" y="383"/>
                      </a:lnTo>
                      <a:lnTo>
                        <a:pt x="19" y="454"/>
                      </a:lnTo>
                      <a:lnTo>
                        <a:pt x="0" y="434"/>
                      </a:lnTo>
                      <a:lnTo>
                        <a:pt x="64" y="350"/>
                      </a:lnTo>
                      <a:lnTo>
                        <a:pt x="49" y="311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52" name=""/>
                <p:cNvSpPr/>
                <p:nvPr/>
              </p:nvSpPr>
              <p:spPr>
                <a:xfrm>
                  <a:off x="7466040" y="1368360"/>
                  <a:ext cx="220680" cy="433440"/>
                </a:xfrm>
                <a:custGeom>
                  <a:avLst/>
                  <a:gdLst/>
                  <a:ahLst/>
                  <a:rect l="l" t="t" r="r" b="b"/>
                  <a:pathLst>
                    <a:path w="171" h="280">
                      <a:moveTo>
                        <a:pt x="0" y="29"/>
                      </a:moveTo>
                      <a:lnTo>
                        <a:pt x="124" y="0"/>
                      </a:lnTo>
                      <a:lnTo>
                        <a:pt x="170" y="76"/>
                      </a:lnTo>
                      <a:lnTo>
                        <a:pt x="146" y="96"/>
                      </a:lnTo>
                      <a:lnTo>
                        <a:pt x="156" y="265"/>
                      </a:lnTo>
                      <a:lnTo>
                        <a:pt x="84" y="279"/>
                      </a:lnTo>
                      <a:lnTo>
                        <a:pt x="50" y="210"/>
                      </a:lnTo>
                      <a:lnTo>
                        <a:pt x="48" y="126"/>
                      </a:lnTo>
                      <a:lnTo>
                        <a:pt x="18" y="103"/>
                      </a:lnTo>
                      <a:lnTo>
                        <a:pt x="0" y="29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53" name=""/>
                <p:cNvSpPr/>
                <p:nvPr/>
              </p:nvSpPr>
              <p:spPr>
                <a:xfrm>
                  <a:off x="7624800" y="1284480"/>
                  <a:ext cx="261720" cy="505440"/>
                </a:xfrm>
                <a:custGeom>
                  <a:avLst/>
                  <a:gdLst/>
                  <a:ahLst/>
                  <a:rect l="l" t="t" r="r" b="b"/>
                  <a:pathLst>
                    <a:path w="202" h="326">
                      <a:moveTo>
                        <a:pt x="43" y="0"/>
                      </a:moveTo>
                      <a:lnTo>
                        <a:pt x="0" y="58"/>
                      </a:lnTo>
                      <a:lnTo>
                        <a:pt x="46" y="133"/>
                      </a:lnTo>
                      <a:lnTo>
                        <a:pt x="19" y="154"/>
                      </a:lnTo>
                      <a:lnTo>
                        <a:pt x="29" y="325"/>
                      </a:lnTo>
                      <a:lnTo>
                        <a:pt x="142" y="300"/>
                      </a:lnTo>
                      <a:lnTo>
                        <a:pt x="172" y="300"/>
                      </a:lnTo>
                      <a:lnTo>
                        <a:pt x="188" y="283"/>
                      </a:lnTo>
                      <a:lnTo>
                        <a:pt x="188" y="251"/>
                      </a:lnTo>
                      <a:lnTo>
                        <a:pt x="201" y="230"/>
                      </a:lnTo>
                      <a:lnTo>
                        <a:pt x="138" y="204"/>
                      </a:lnTo>
                      <a:lnTo>
                        <a:pt x="58" y="15"/>
                      </a:lnTo>
                      <a:lnTo>
                        <a:pt x="43" y="0"/>
                      </a:lnTo>
                    </a:path>
                  </a:pathLst>
                </a:custGeom>
                <a:solidFill>
                  <a:srgbClr val="00f008"/>
                </a:solidFill>
                <a:ln cap="rnd"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854" name=""/>
              <p:cNvSpPr/>
              <p:nvPr/>
            </p:nvSpPr>
            <p:spPr>
              <a:xfrm>
                <a:off x="7512120" y="2688120"/>
                <a:ext cx="65880" cy="122040"/>
              </a:xfrm>
              <a:custGeom>
                <a:avLst/>
                <a:gdLst/>
                <a:ahLst/>
                <a:rect l="l" t="t" r="r" b="b"/>
                <a:pathLst>
                  <a:path w="52" h="78">
                    <a:moveTo>
                      <a:pt x="0" y="6"/>
                    </a:moveTo>
                    <a:lnTo>
                      <a:pt x="51" y="0"/>
                    </a:lnTo>
                    <a:lnTo>
                      <a:pt x="22" y="77"/>
                    </a:lnTo>
                    <a:lnTo>
                      <a:pt x="2" y="76"/>
                    </a:lnTo>
                    <a:lnTo>
                      <a:pt x="0" y="6"/>
                    </a:lnTo>
                  </a:path>
                </a:pathLst>
              </a:custGeom>
              <a:solidFill>
                <a:srgbClr val="31ff36"/>
              </a:solidFill>
              <a:ln cap="rnd" w="648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5" name=""/>
              <p:cNvSpPr/>
              <p:nvPr/>
            </p:nvSpPr>
            <p:spPr>
              <a:xfrm>
                <a:off x="7786800" y="1864080"/>
                <a:ext cx="125280" cy="111240"/>
              </a:xfrm>
              <a:custGeom>
                <a:avLst/>
                <a:gdLst/>
                <a:ahLst/>
                <a:rect l="l" t="t" r="r" b="b"/>
                <a:pathLst>
                  <a:path w="96" h="75">
                    <a:moveTo>
                      <a:pt x="0" y="15"/>
                    </a:moveTo>
                    <a:lnTo>
                      <a:pt x="33" y="0"/>
                    </a:lnTo>
                    <a:lnTo>
                      <a:pt x="95" y="46"/>
                    </a:lnTo>
                    <a:lnTo>
                      <a:pt x="79" y="46"/>
                    </a:lnTo>
                    <a:lnTo>
                      <a:pt x="48" y="46"/>
                    </a:lnTo>
                    <a:lnTo>
                      <a:pt x="48" y="74"/>
                    </a:lnTo>
                    <a:lnTo>
                      <a:pt x="0" y="15"/>
                    </a:lnTo>
                  </a:path>
                </a:pathLst>
              </a:custGeom>
              <a:solidFill>
                <a:srgbClr val="31ff36"/>
              </a:solidFill>
              <a:ln cap="rnd" w="6480">
                <a:solidFill>
                  <a:srgbClr val="919191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6" name=""/>
              <p:cNvSpPr/>
              <p:nvPr/>
            </p:nvSpPr>
            <p:spPr>
              <a:xfrm>
                <a:off x="1887840" y="3050280"/>
                <a:ext cx="164160" cy="20232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880" bIns="20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7" name=""/>
              <p:cNvSpPr/>
              <p:nvPr/>
            </p:nvSpPr>
            <p:spPr>
              <a:xfrm>
                <a:off x="7341480" y="2260440"/>
                <a:ext cx="114840" cy="13248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2520" bIns="-2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8" name=""/>
              <p:cNvSpPr/>
              <p:nvPr/>
            </p:nvSpPr>
            <p:spPr>
              <a:xfrm>
                <a:off x="7275960" y="2131920"/>
                <a:ext cx="16992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9" name=""/>
              <p:cNvSpPr/>
              <p:nvPr/>
            </p:nvSpPr>
            <p:spPr>
              <a:xfrm>
                <a:off x="7772040" y="1870560"/>
                <a:ext cx="17028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0" name=""/>
              <p:cNvSpPr/>
              <p:nvPr/>
            </p:nvSpPr>
            <p:spPr>
              <a:xfrm>
                <a:off x="7546320" y="2055960"/>
                <a:ext cx="136080" cy="159840"/>
              </a:xfrm>
              <a:prstGeom prst="diamond">
                <a:avLst/>
              </a:prstGeom>
              <a:solidFill>
                <a:srgbClr val="fc0128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3120" bIns="331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1" name=""/>
              <p:cNvSpPr/>
              <p:nvPr/>
            </p:nvSpPr>
            <p:spPr>
              <a:xfrm>
                <a:off x="7420320" y="2211480"/>
                <a:ext cx="113040" cy="135000"/>
              </a:xfrm>
              <a:prstGeom prst="triangle">
                <a:avLst>
                  <a:gd name="adj" fmla="val 49977"/>
                </a:avLst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800" bIns="-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2" name=""/>
              <p:cNvSpPr/>
              <p:nvPr/>
            </p:nvSpPr>
            <p:spPr>
              <a:xfrm>
                <a:off x="7463160" y="2150640"/>
                <a:ext cx="114840" cy="13500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800" bIns="-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3" name=""/>
              <p:cNvSpPr/>
              <p:nvPr/>
            </p:nvSpPr>
            <p:spPr>
              <a:xfrm>
                <a:off x="7580160" y="2317320"/>
                <a:ext cx="16848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4" name=""/>
              <p:cNvSpPr/>
              <p:nvPr/>
            </p:nvSpPr>
            <p:spPr>
              <a:xfrm>
                <a:off x="7365240" y="2091600"/>
                <a:ext cx="16776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5" name=""/>
              <p:cNvSpPr/>
              <p:nvPr/>
            </p:nvSpPr>
            <p:spPr>
              <a:xfrm>
                <a:off x="6387480" y="2300400"/>
                <a:ext cx="112320" cy="13644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440" bIns="-14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6" name=""/>
              <p:cNvSpPr/>
              <p:nvPr/>
            </p:nvSpPr>
            <p:spPr>
              <a:xfrm>
                <a:off x="7612200" y="1882800"/>
                <a:ext cx="165960" cy="20232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880" bIns="20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7" name=""/>
              <p:cNvSpPr/>
              <p:nvPr/>
            </p:nvSpPr>
            <p:spPr>
              <a:xfrm>
                <a:off x="7688880" y="1870560"/>
                <a:ext cx="16776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8" name=""/>
              <p:cNvSpPr/>
              <p:nvPr/>
            </p:nvSpPr>
            <p:spPr>
              <a:xfrm>
                <a:off x="7643880" y="2091600"/>
                <a:ext cx="110880" cy="136800"/>
              </a:xfrm>
              <a:prstGeom prst="rect">
                <a:avLst/>
              </a:prstGeom>
              <a:solidFill>
                <a:srgbClr val="0091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9" name=""/>
              <p:cNvSpPr/>
              <p:nvPr/>
            </p:nvSpPr>
            <p:spPr>
              <a:xfrm>
                <a:off x="1702800" y="2698560"/>
                <a:ext cx="114840" cy="132480"/>
              </a:xfrm>
              <a:prstGeom prst="triangle">
                <a:avLst>
                  <a:gd name="adj" fmla="val 49977"/>
                </a:avLst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2520" bIns="-2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0" name=""/>
              <p:cNvSpPr/>
              <p:nvPr/>
            </p:nvSpPr>
            <p:spPr>
              <a:xfrm>
                <a:off x="7034760" y="4590720"/>
                <a:ext cx="17028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1" name=""/>
              <p:cNvSpPr/>
              <p:nvPr/>
            </p:nvSpPr>
            <p:spPr>
              <a:xfrm>
                <a:off x="6103800" y="2628720"/>
                <a:ext cx="168480" cy="202320"/>
              </a:xfrm>
              <a:prstGeom prst="triangle">
                <a:avLst>
                  <a:gd name="adj" fmla="val 49977"/>
                </a:avLst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880" bIns="20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2" name=""/>
              <p:cNvSpPr/>
              <p:nvPr/>
            </p:nvSpPr>
            <p:spPr>
              <a:xfrm>
                <a:off x="6561720" y="2403720"/>
                <a:ext cx="16848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3" name=""/>
              <p:cNvSpPr/>
              <p:nvPr/>
            </p:nvSpPr>
            <p:spPr>
              <a:xfrm>
                <a:off x="6681240" y="2346840"/>
                <a:ext cx="170280" cy="2037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240" bIns="21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4" name=""/>
              <p:cNvSpPr/>
              <p:nvPr/>
            </p:nvSpPr>
            <p:spPr>
              <a:xfrm>
                <a:off x="6702480" y="2496240"/>
                <a:ext cx="17028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5" name=""/>
              <p:cNvSpPr/>
              <p:nvPr/>
            </p:nvSpPr>
            <p:spPr>
              <a:xfrm>
                <a:off x="6936840" y="3435840"/>
                <a:ext cx="168480" cy="20232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880" bIns="20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6" name=""/>
              <p:cNvSpPr/>
              <p:nvPr/>
            </p:nvSpPr>
            <p:spPr>
              <a:xfrm>
                <a:off x="7017840" y="3174840"/>
                <a:ext cx="17028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7" name=""/>
              <p:cNvSpPr/>
              <p:nvPr/>
            </p:nvSpPr>
            <p:spPr>
              <a:xfrm>
                <a:off x="7185960" y="3088440"/>
                <a:ext cx="16848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8" name=""/>
              <p:cNvSpPr/>
              <p:nvPr/>
            </p:nvSpPr>
            <p:spPr>
              <a:xfrm>
                <a:off x="7320240" y="3187440"/>
                <a:ext cx="168480" cy="20448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600" bIns="21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9" name=""/>
              <p:cNvSpPr/>
              <p:nvPr/>
            </p:nvSpPr>
            <p:spPr>
              <a:xfrm>
                <a:off x="7196760" y="2839320"/>
                <a:ext cx="168480" cy="2001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160" bIns="20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0" name=""/>
              <p:cNvSpPr/>
              <p:nvPr/>
            </p:nvSpPr>
            <p:spPr>
              <a:xfrm>
                <a:off x="7028640" y="2466720"/>
                <a:ext cx="16776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1" name=""/>
              <p:cNvSpPr/>
              <p:nvPr/>
            </p:nvSpPr>
            <p:spPr>
              <a:xfrm>
                <a:off x="7239600" y="1583640"/>
                <a:ext cx="165960" cy="20448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600" bIns="21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2" name=""/>
              <p:cNvSpPr/>
              <p:nvPr/>
            </p:nvSpPr>
            <p:spPr>
              <a:xfrm>
                <a:off x="7529040" y="1411200"/>
                <a:ext cx="16848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3" name=""/>
              <p:cNvSpPr/>
              <p:nvPr/>
            </p:nvSpPr>
            <p:spPr>
              <a:xfrm>
                <a:off x="6199920" y="2224440"/>
                <a:ext cx="169920" cy="20448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600" bIns="21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4" name=""/>
              <p:cNvSpPr/>
              <p:nvPr/>
            </p:nvSpPr>
            <p:spPr>
              <a:xfrm>
                <a:off x="6189480" y="1819800"/>
                <a:ext cx="16776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5" name=""/>
              <p:cNvSpPr/>
              <p:nvPr/>
            </p:nvSpPr>
            <p:spPr>
              <a:xfrm>
                <a:off x="6063120" y="1895760"/>
                <a:ext cx="17028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6" name=""/>
              <p:cNvSpPr/>
              <p:nvPr/>
            </p:nvSpPr>
            <p:spPr>
              <a:xfrm>
                <a:off x="7835760" y="1742040"/>
                <a:ext cx="117360" cy="136800"/>
              </a:xfrm>
              <a:prstGeom prst="rect">
                <a:avLst/>
              </a:prstGeom>
              <a:solidFill>
                <a:srgbClr val="0091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7" name=""/>
              <p:cNvSpPr/>
              <p:nvPr/>
            </p:nvSpPr>
            <p:spPr>
              <a:xfrm>
                <a:off x="7277760" y="2780640"/>
                <a:ext cx="113040" cy="136800"/>
              </a:xfrm>
              <a:prstGeom prst="rect">
                <a:avLst/>
              </a:prstGeom>
              <a:solidFill>
                <a:srgbClr val="0091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8" name=""/>
              <p:cNvSpPr/>
              <p:nvPr/>
            </p:nvSpPr>
            <p:spPr>
              <a:xfrm>
                <a:off x="6291360" y="2076840"/>
                <a:ext cx="114840" cy="134640"/>
              </a:xfrm>
              <a:prstGeom prst="rect">
                <a:avLst/>
              </a:prstGeom>
              <a:solidFill>
                <a:srgbClr val="0091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9" name=""/>
              <p:cNvSpPr/>
              <p:nvPr/>
            </p:nvSpPr>
            <p:spPr>
              <a:xfrm>
                <a:off x="4548600" y="4329360"/>
                <a:ext cx="16848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0" name=""/>
              <p:cNvSpPr/>
              <p:nvPr/>
            </p:nvSpPr>
            <p:spPr>
              <a:xfrm>
                <a:off x="6777360" y="3809160"/>
                <a:ext cx="16992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1" name=""/>
              <p:cNvSpPr/>
              <p:nvPr/>
            </p:nvSpPr>
            <p:spPr>
              <a:xfrm>
                <a:off x="6945480" y="4249440"/>
                <a:ext cx="170280" cy="2037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240" bIns="2124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2" name=""/>
              <p:cNvSpPr/>
              <p:nvPr/>
            </p:nvSpPr>
            <p:spPr>
              <a:xfrm>
                <a:off x="7196760" y="4569840"/>
                <a:ext cx="168480" cy="20448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1600" bIns="216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3" name=""/>
              <p:cNvSpPr/>
              <p:nvPr/>
            </p:nvSpPr>
            <p:spPr>
              <a:xfrm>
                <a:off x="7047720" y="4685400"/>
                <a:ext cx="167760" cy="20232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880" bIns="2088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4" name=""/>
              <p:cNvSpPr/>
              <p:nvPr/>
            </p:nvSpPr>
            <p:spPr>
              <a:xfrm>
                <a:off x="1570320" y="2568240"/>
                <a:ext cx="170280" cy="20196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520" bIns="2052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5" name=""/>
              <p:cNvSpPr/>
              <p:nvPr/>
            </p:nvSpPr>
            <p:spPr>
              <a:xfrm>
                <a:off x="2011680" y="3391920"/>
                <a:ext cx="114840" cy="134640"/>
              </a:xfrm>
              <a:prstGeom prst="triangle">
                <a:avLst>
                  <a:gd name="adj" fmla="val 49977"/>
                </a:avLst>
              </a:prstGeom>
              <a:solidFill>
                <a:srgbClr val="ffffff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-1800" bIns="-1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6" name=""/>
              <p:cNvSpPr/>
              <p:nvPr/>
            </p:nvSpPr>
            <p:spPr>
              <a:xfrm>
                <a:off x="7445880" y="2021760"/>
                <a:ext cx="302760" cy="317880"/>
              </a:xfrm>
              <a:prstGeom prst="star5">
                <a:avLst/>
              </a:prstGeom>
              <a:solidFill>
                <a:srgbClr val="fc0128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7" name=""/>
              <p:cNvSpPr/>
              <p:nvPr/>
            </p:nvSpPr>
            <p:spPr>
              <a:xfrm>
                <a:off x="7088400" y="3107160"/>
                <a:ext cx="306720" cy="320400"/>
              </a:xfrm>
              <a:prstGeom prst="star5">
                <a:avLst/>
              </a:prstGeom>
              <a:solidFill>
                <a:srgbClr val="fc0128">
                  <a:alpha val="50000"/>
                </a:srgbClr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8" name=""/>
              <p:cNvSpPr/>
              <p:nvPr/>
            </p:nvSpPr>
            <p:spPr>
              <a:xfrm>
                <a:off x="3281040" y="285228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9" name=""/>
              <p:cNvSpPr/>
              <p:nvPr/>
            </p:nvSpPr>
            <p:spPr>
              <a:xfrm>
                <a:off x="1666440" y="2570040"/>
                <a:ext cx="25092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0" name=""/>
              <p:cNvSpPr/>
              <p:nvPr/>
            </p:nvSpPr>
            <p:spPr>
              <a:xfrm>
                <a:off x="6951600" y="3383280"/>
                <a:ext cx="255240" cy="3013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1" name=""/>
              <p:cNvSpPr/>
              <p:nvPr/>
            </p:nvSpPr>
            <p:spPr>
              <a:xfrm>
                <a:off x="6839280" y="3387600"/>
                <a:ext cx="250920" cy="2988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2" name=""/>
              <p:cNvSpPr/>
              <p:nvPr/>
            </p:nvSpPr>
            <p:spPr>
              <a:xfrm>
                <a:off x="6764400" y="38282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3" name=""/>
              <p:cNvSpPr/>
              <p:nvPr/>
            </p:nvSpPr>
            <p:spPr>
              <a:xfrm>
                <a:off x="7207200" y="3027240"/>
                <a:ext cx="25596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4" name=""/>
              <p:cNvSpPr/>
              <p:nvPr/>
            </p:nvSpPr>
            <p:spPr>
              <a:xfrm>
                <a:off x="5865120" y="3216960"/>
                <a:ext cx="20916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5" name=""/>
              <p:cNvSpPr/>
              <p:nvPr/>
            </p:nvSpPr>
            <p:spPr>
              <a:xfrm>
                <a:off x="4455000" y="45356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6" name=""/>
              <p:cNvSpPr/>
              <p:nvPr/>
            </p:nvSpPr>
            <p:spPr>
              <a:xfrm>
                <a:off x="4471920" y="3870000"/>
                <a:ext cx="210960" cy="2210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7" name=""/>
              <p:cNvSpPr/>
              <p:nvPr/>
            </p:nvSpPr>
            <p:spPr>
              <a:xfrm>
                <a:off x="4172040" y="428292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8" name=""/>
              <p:cNvSpPr/>
              <p:nvPr/>
            </p:nvSpPr>
            <p:spPr>
              <a:xfrm>
                <a:off x="4553280" y="4206960"/>
                <a:ext cx="2066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9" name=""/>
              <p:cNvSpPr/>
              <p:nvPr/>
            </p:nvSpPr>
            <p:spPr>
              <a:xfrm>
                <a:off x="5353920" y="3505680"/>
                <a:ext cx="2084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0" name=""/>
              <p:cNvSpPr/>
              <p:nvPr/>
            </p:nvSpPr>
            <p:spPr>
              <a:xfrm>
                <a:off x="4370040" y="3054600"/>
                <a:ext cx="21060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1" name=""/>
              <p:cNvSpPr/>
              <p:nvPr/>
            </p:nvSpPr>
            <p:spPr>
              <a:xfrm>
                <a:off x="6300000" y="2279160"/>
                <a:ext cx="253440" cy="3013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2" name=""/>
              <p:cNvSpPr/>
              <p:nvPr/>
            </p:nvSpPr>
            <p:spPr>
              <a:xfrm>
                <a:off x="6384960" y="2300400"/>
                <a:ext cx="2109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3" name=""/>
              <p:cNvSpPr/>
              <p:nvPr/>
            </p:nvSpPr>
            <p:spPr>
              <a:xfrm>
                <a:off x="6300000" y="2384640"/>
                <a:ext cx="2066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4" name=""/>
              <p:cNvSpPr/>
              <p:nvPr/>
            </p:nvSpPr>
            <p:spPr>
              <a:xfrm>
                <a:off x="7043400" y="2647800"/>
                <a:ext cx="253440" cy="305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5" name=""/>
              <p:cNvSpPr/>
              <p:nvPr/>
            </p:nvSpPr>
            <p:spPr>
              <a:xfrm>
                <a:off x="5392080" y="1634400"/>
                <a:ext cx="21096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6" name=""/>
              <p:cNvSpPr/>
              <p:nvPr/>
            </p:nvSpPr>
            <p:spPr>
              <a:xfrm>
                <a:off x="7243560" y="1562760"/>
                <a:ext cx="25596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7" name=""/>
              <p:cNvSpPr/>
              <p:nvPr/>
            </p:nvSpPr>
            <p:spPr>
              <a:xfrm>
                <a:off x="7610040" y="1847160"/>
                <a:ext cx="25524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8" name=""/>
              <p:cNvSpPr/>
              <p:nvPr/>
            </p:nvSpPr>
            <p:spPr>
              <a:xfrm>
                <a:off x="7563240" y="1958760"/>
                <a:ext cx="253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9" name=""/>
              <p:cNvSpPr/>
              <p:nvPr/>
            </p:nvSpPr>
            <p:spPr>
              <a:xfrm>
                <a:off x="6975360" y="4327560"/>
                <a:ext cx="25956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0" name=""/>
              <p:cNvSpPr/>
              <p:nvPr/>
            </p:nvSpPr>
            <p:spPr>
              <a:xfrm>
                <a:off x="7750800" y="1695600"/>
                <a:ext cx="2577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1" name=""/>
              <p:cNvSpPr/>
              <p:nvPr/>
            </p:nvSpPr>
            <p:spPr>
              <a:xfrm>
                <a:off x="7704000" y="1893240"/>
                <a:ext cx="257760" cy="3074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2" name=""/>
              <p:cNvSpPr/>
              <p:nvPr/>
            </p:nvSpPr>
            <p:spPr>
              <a:xfrm>
                <a:off x="7763400" y="1796760"/>
                <a:ext cx="25776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3" name=""/>
              <p:cNvSpPr/>
              <p:nvPr/>
            </p:nvSpPr>
            <p:spPr>
              <a:xfrm>
                <a:off x="5986800" y="1809360"/>
                <a:ext cx="259560" cy="309600"/>
              </a:xfrm>
              <a:prstGeom prst="ellipse">
                <a:avLst/>
              </a:prstGeom>
              <a:solidFill>
                <a:srgbClr val="fef8c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4" name=""/>
              <p:cNvSpPr/>
              <p:nvPr/>
            </p:nvSpPr>
            <p:spPr>
              <a:xfrm>
                <a:off x="6138000" y="1836720"/>
                <a:ext cx="259560" cy="311760"/>
              </a:xfrm>
              <a:prstGeom prst="ellipse">
                <a:avLst/>
              </a:prstGeom>
              <a:solidFill>
                <a:srgbClr val="fef8c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5" name=""/>
              <p:cNvSpPr/>
              <p:nvPr/>
            </p:nvSpPr>
            <p:spPr>
              <a:xfrm>
                <a:off x="5973840" y="1992960"/>
                <a:ext cx="21096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6" name=""/>
              <p:cNvSpPr/>
              <p:nvPr/>
            </p:nvSpPr>
            <p:spPr>
              <a:xfrm>
                <a:off x="6197400" y="1963080"/>
                <a:ext cx="257760" cy="309600"/>
              </a:xfrm>
              <a:prstGeom prst="ellipse">
                <a:avLst/>
              </a:prstGeom>
              <a:solidFill>
                <a:srgbClr val="fef8c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7" name=""/>
              <p:cNvSpPr/>
              <p:nvPr/>
            </p:nvSpPr>
            <p:spPr>
              <a:xfrm>
                <a:off x="6879240" y="2961720"/>
                <a:ext cx="209160" cy="309600"/>
              </a:xfrm>
              <a:prstGeom prst="ellipse">
                <a:avLst/>
              </a:prstGeom>
              <a:solidFill>
                <a:srgbClr val="ffe80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8" name=""/>
              <p:cNvSpPr/>
              <p:nvPr/>
            </p:nvSpPr>
            <p:spPr>
              <a:xfrm>
                <a:off x="7011720" y="3006360"/>
                <a:ext cx="208440" cy="307440"/>
              </a:xfrm>
              <a:prstGeom prst="ellipse">
                <a:avLst/>
              </a:prstGeom>
              <a:solidFill>
                <a:srgbClr val="fef8c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9" name=""/>
              <p:cNvSpPr/>
              <p:nvPr/>
            </p:nvSpPr>
            <p:spPr>
              <a:xfrm>
                <a:off x="6764400" y="2957400"/>
                <a:ext cx="2084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0" name=""/>
              <p:cNvSpPr/>
              <p:nvPr/>
            </p:nvSpPr>
            <p:spPr>
              <a:xfrm>
                <a:off x="6892200" y="3088440"/>
                <a:ext cx="257400" cy="3096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1" name=""/>
              <p:cNvSpPr/>
              <p:nvPr/>
            </p:nvSpPr>
            <p:spPr>
              <a:xfrm>
                <a:off x="6987960" y="311580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2" name=""/>
              <p:cNvSpPr/>
              <p:nvPr/>
            </p:nvSpPr>
            <p:spPr>
              <a:xfrm>
                <a:off x="7090200" y="3130560"/>
                <a:ext cx="261720" cy="309600"/>
              </a:xfrm>
              <a:prstGeom prst="ellipse">
                <a:avLst/>
              </a:prstGeom>
              <a:solidFill>
                <a:srgbClr val="fef8c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3" name=""/>
              <p:cNvSpPr/>
              <p:nvPr/>
            </p:nvSpPr>
            <p:spPr>
              <a:xfrm>
                <a:off x="7116120" y="3033360"/>
                <a:ext cx="257400" cy="307440"/>
              </a:xfrm>
              <a:prstGeom prst="ellipse">
                <a:avLst/>
              </a:prstGeom>
              <a:solidFill>
                <a:srgbClr val="fef8c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4" name=""/>
              <p:cNvSpPr/>
              <p:nvPr/>
            </p:nvSpPr>
            <p:spPr>
              <a:xfrm>
                <a:off x="7292880" y="3130560"/>
                <a:ext cx="210600" cy="222840"/>
              </a:xfrm>
              <a:prstGeom prst="ellipse">
                <a:avLst/>
              </a:prstGeom>
              <a:solidFill>
                <a:srgbClr val="fef8c0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5" name=""/>
              <p:cNvSpPr/>
              <p:nvPr/>
            </p:nvSpPr>
            <p:spPr>
              <a:xfrm>
                <a:off x="7105320" y="3058920"/>
                <a:ext cx="259560" cy="3096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6" name=""/>
              <p:cNvSpPr/>
              <p:nvPr/>
            </p:nvSpPr>
            <p:spPr>
              <a:xfrm>
                <a:off x="7011720" y="2892600"/>
                <a:ext cx="2084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7" name=""/>
              <p:cNvSpPr/>
              <p:nvPr/>
            </p:nvSpPr>
            <p:spPr>
              <a:xfrm>
                <a:off x="6868440" y="2450160"/>
                <a:ext cx="259560" cy="3096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8" name=""/>
              <p:cNvSpPr/>
              <p:nvPr/>
            </p:nvSpPr>
            <p:spPr>
              <a:xfrm>
                <a:off x="6903000" y="3410640"/>
                <a:ext cx="261720" cy="3117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9" name=""/>
              <p:cNvSpPr/>
              <p:nvPr/>
            </p:nvSpPr>
            <p:spPr>
              <a:xfrm>
                <a:off x="7164720" y="2736360"/>
                <a:ext cx="255240" cy="3099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0" name=""/>
              <p:cNvSpPr/>
              <p:nvPr/>
            </p:nvSpPr>
            <p:spPr>
              <a:xfrm>
                <a:off x="2126520" y="3341160"/>
                <a:ext cx="259560" cy="3096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1" name=""/>
              <p:cNvSpPr/>
              <p:nvPr/>
            </p:nvSpPr>
            <p:spPr>
              <a:xfrm>
                <a:off x="1821960" y="3157560"/>
                <a:ext cx="259560" cy="3099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2" name=""/>
              <p:cNvSpPr/>
              <p:nvPr/>
            </p:nvSpPr>
            <p:spPr>
              <a:xfrm>
                <a:off x="1809000" y="2721600"/>
                <a:ext cx="208440" cy="2278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3" name=""/>
              <p:cNvSpPr/>
              <p:nvPr/>
            </p:nvSpPr>
            <p:spPr>
              <a:xfrm>
                <a:off x="1540800" y="221580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4" name=""/>
              <p:cNvSpPr/>
              <p:nvPr/>
            </p:nvSpPr>
            <p:spPr>
              <a:xfrm>
                <a:off x="1494000" y="2510640"/>
                <a:ext cx="2084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5" name=""/>
              <p:cNvSpPr/>
              <p:nvPr/>
            </p:nvSpPr>
            <p:spPr>
              <a:xfrm>
                <a:off x="6987960" y="4449240"/>
                <a:ext cx="2084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6" name=""/>
              <p:cNvSpPr/>
              <p:nvPr/>
            </p:nvSpPr>
            <p:spPr>
              <a:xfrm>
                <a:off x="7105320" y="4535640"/>
                <a:ext cx="259560" cy="3096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7" name=""/>
              <p:cNvSpPr/>
              <p:nvPr/>
            </p:nvSpPr>
            <p:spPr>
              <a:xfrm>
                <a:off x="6892200" y="4074840"/>
                <a:ext cx="2084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8" name=""/>
              <p:cNvSpPr/>
              <p:nvPr/>
            </p:nvSpPr>
            <p:spPr>
              <a:xfrm>
                <a:off x="7068960" y="4702680"/>
                <a:ext cx="210600" cy="2250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9" name=""/>
              <p:cNvSpPr/>
              <p:nvPr/>
            </p:nvSpPr>
            <p:spPr>
              <a:xfrm>
                <a:off x="6564240" y="4114440"/>
                <a:ext cx="206280" cy="2278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0" name=""/>
              <p:cNvSpPr/>
              <p:nvPr/>
            </p:nvSpPr>
            <p:spPr>
              <a:xfrm>
                <a:off x="6751800" y="405756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1" name=""/>
              <p:cNvSpPr/>
              <p:nvPr/>
            </p:nvSpPr>
            <p:spPr>
              <a:xfrm>
                <a:off x="5658840" y="2736360"/>
                <a:ext cx="20628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2" name=""/>
              <p:cNvSpPr/>
              <p:nvPr/>
            </p:nvSpPr>
            <p:spPr>
              <a:xfrm>
                <a:off x="6023160" y="2359440"/>
                <a:ext cx="208440" cy="2210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3" name=""/>
              <p:cNvSpPr/>
              <p:nvPr/>
            </p:nvSpPr>
            <p:spPr>
              <a:xfrm>
                <a:off x="5986800" y="2525400"/>
                <a:ext cx="20628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4" name=""/>
              <p:cNvSpPr/>
              <p:nvPr/>
            </p:nvSpPr>
            <p:spPr>
              <a:xfrm>
                <a:off x="6410520" y="2835720"/>
                <a:ext cx="2066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5" name=""/>
              <p:cNvSpPr/>
              <p:nvPr/>
            </p:nvSpPr>
            <p:spPr>
              <a:xfrm>
                <a:off x="6210720" y="2765880"/>
                <a:ext cx="206280" cy="2210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6" name=""/>
              <p:cNvSpPr/>
              <p:nvPr/>
            </p:nvSpPr>
            <p:spPr>
              <a:xfrm>
                <a:off x="6044400" y="2949480"/>
                <a:ext cx="21060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7" name=""/>
              <p:cNvSpPr/>
              <p:nvPr/>
            </p:nvSpPr>
            <p:spPr>
              <a:xfrm>
                <a:off x="7469640" y="2342520"/>
                <a:ext cx="257400" cy="3096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8" name=""/>
              <p:cNvSpPr/>
              <p:nvPr/>
            </p:nvSpPr>
            <p:spPr>
              <a:xfrm>
                <a:off x="7716600" y="1053000"/>
                <a:ext cx="2109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9" name=""/>
              <p:cNvSpPr/>
              <p:nvPr/>
            </p:nvSpPr>
            <p:spPr>
              <a:xfrm>
                <a:off x="7763400" y="1295280"/>
                <a:ext cx="2577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0" name=""/>
              <p:cNvSpPr/>
              <p:nvPr/>
            </p:nvSpPr>
            <p:spPr>
              <a:xfrm>
                <a:off x="6010200" y="1600560"/>
                <a:ext cx="208440" cy="2214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1" name=""/>
              <p:cNvSpPr/>
              <p:nvPr/>
            </p:nvSpPr>
            <p:spPr>
              <a:xfrm>
                <a:off x="6197400" y="164052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2" name=""/>
              <p:cNvSpPr/>
              <p:nvPr/>
            </p:nvSpPr>
            <p:spPr>
              <a:xfrm>
                <a:off x="6259320" y="1796760"/>
                <a:ext cx="25344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3" name=""/>
              <p:cNvSpPr/>
              <p:nvPr/>
            </p:nvSpPr>
            <p:spPr>
              <a:xfrm>
                <a:off x="6067800" y="169560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4" name=""/>
              <p:cNvSpPr/>
              <p:nvPr/>
            </p:nvSpPr>
            <p:spPr>
              <a:xfrm>
                <a:off x="5940000" y="1879200"/>
                <a:ext cx="2084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5" name=""/>
              <p:cNvSpPr/>
              <p:nvPr/>
            </p:nvSpPr>
            <p:spPr>
              <a:xfrm>
                <a:off x="6138000" y="1936080"/>
                <a:ext cx="259560" cy="3096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6" name=""/>
              <p:cNvSpPr/>
              <p:nvPr/>
            </p:nvSpPr>
            <p:spPr>
              <a:xfrm>
                <a:off x="6623640" y="309276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7" name=""/>
              <p:cNvSpPr/>
              <p:nvPr/>
            </p:nvSpPr>
            <p:spPr>
              <a:xfrm>
                <a:off x="6774840" y="307548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8" name=""/>
              <p:cNvSpPr/>
              <p:nvPr/>
            </p:nvSpPr>
            <p:spPr>
              <a:xfrm>
                <a:off x="6255000" y="28544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9" name=""/>
              <p:cNvSpPr/>
              <p:nvPr/>
            </p:nvSpPr>
            <p:spPr>
              <a:xfrm>
                <a:off x="7169040" y="321444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0" name=""/>
              <p:cNvSpPr/>
              <p:nvPr/>
            </p:nvSpPr>
            <p:spPr>
              <a:xfrm>
                <a:off x="7365240" y="305892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1" name=""/>
              <p:cNvSpPr/>
              <p:nvPr/>
            </p:nvSpPr>
            <p:spPr>
              <a:xfrm>
                <a:off x="7397280" y="2835720"/>
                <a:ext cx="2109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2" name=""/>
              <p:cNvSpPr/>
              <p:nvPr/>
            </p:nvSpPr>
            <p:spPr>
              <a:xfrm>
                <a:off x="7022160" y="314532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3" name=""/>
              <p:cNvSpPr/>
              <p:nvPr/>
            </p:nvSpPr>
            <p:spPr>
              <a:xfrm>
                <a:off x="7397280" y="2062080"/>
                <a:ext cx="259560" cy="3096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4" name=""/>
              <p:cNvSpPr/>
              <p:nvPr/>
            </p:nvSpPr>
            <p:spPr>
              <a:xfrm>
                <a:off x="7292880" y="2118960"/>
                <a:ext cx="257400" cy="3099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5" name=""/>
              <p:cNvSpPr/>
              <p:nvPr/>
            </p:nvSpPr>
            <p:spPr>
              <a:xfrm>
                <a:off x="7433280" y="2174040"/>
                <a:ext cx="2595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6" name=""/>
              <p:cNvSpPr/>
              <p:nvPr/>
            </p:nvSpPr>
            <p:spPr>
              <a:xfrm>
                <a:off x="2245680" y="2510640"/>
                <a:ext cx="2084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7" name=""/>
              <p:cNvSpPr/>
              <p:nvPr/>
            </p:nvSpPr>
            <p:spPr>
              <a:xfrm>
                <a:off x="7279560" y="1290960"/>
                <a:ext cx="20916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8" name=""/>
              <p:cNvSpPr/>
              <p:nvPr/>
            </p:nvSpPr>
            <p:spPr>
              <a:xfrm>
                <a:off x="7185960" y="138780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9" name=""/>
              <p:cNvSpPr/>
              <p:nvPr/>
            </p:nvSpPr>
            <p:spPr>
              <a:xfrm>
                <a:off x="7305480" y="1429920"/>
                <a:ext cx="20664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0" name=""/>
              <p:cNvSpPr/>
              <p:nvPr/>
            </p:nvSpPr>
            <p:spPr>
              <a:xfrm>
                <a:off x="6527880" y="227268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1" name=""/>
              <p:cNvSpPr/>
              <p:nvPr/>
            </p:nvSpPr>
            <p:spPr>
              <a:xfrm>
                <a:off x="6644880" y="2371680"/>
                <a:ext cx="20844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2" name=""/>
              <p:cNvSpPr/>
              <p:nvPr/>
            </p:nvSpPr>
            <p:spPr>
              <a:xfrm>
                <a:off x="7011720" y="2359440"/>
                <a:ext cx="208440" cy="2210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3" name=""/>
              <p:cNvSpPr/>
              <p:nvPr/>
            </p:nvSpPr>
            <p:spPr>
              <a:xfrm>
                <a:off x="7000920" y="3511800"/>
                <a:ext cx="206280" cy="2210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4" name=""/>
              <p:cNvSpPr/>
              <p:nvPr/>
            </p:nvSpPr>
            <p:spPr>
              <a:xfrm>
                <a:off x="6796080" y="3467880"/>
                <a:ext cx="210960" cy="2250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5" name=""/>
              <p:cNvSpPr/>
              <p:nvPr/>
            </p:nvSpPr>
            <p:spPr>
              <a:xfrm>
                <a:off x="6832440" y="3623760"/>
                <a:ext cx="257760" cy="3074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6" name=""/>
              <p:cNvSpPr/>
              <p:nvPr/>
            </p:nvSpPr>
            <p:spPr>
              <a:xfrm>
                <a:off x="5999400" y="3353760"/>
                <a:ext cx="2066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7" name=""/>
              <p:cNvSpPr/>
              <p:nvPr/>
            </p:nvSpPr>
            <p:spPr>
              <a:xfrm>
                <a:off x="5810040" y="3328200"/>
                <a:ext cx="2084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8" name=""/>
              <p:cNvSpPr/>
              <p:nvPr/>
            </p:nvSpPr>
            <p:spPr>
              <a:xfrm>
                <a:off x="6242400" y="3257280"/>
                <a:ext cx="2066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9" name=""/>
              <p:cNvSpPr/>
              <p:nvPr/>
            </p:nvSpPr>
            <p:spPr>
              <a:xfrm>
                <a:off x="5690880" y="3187440"/>
                <a:ext cx="21060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0" name=""/>
              <p:cNvSpPr/>
              <p:nvPr/>
            </p:nvSpPr>
            <p:spPr>
              <a:xfrm>
                <a:off x="4361400" y="42260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1" name=""/>
              <p:cNvSpPr/>
              <p:nvPr/>
            </p:nvSpPr>
            <p:spPr>
              <a:xfrm>
                <a:off x="7030440" y="2751120"/>
                <a:ext cx="21096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2" name=""/>
              <p:cNvSpPr/>
              <p:nvPr/>
            </p:nvSpPr>
            <p:spPr>
              <a:xfrm>
                <a:off x="7292880" y="2736360"/>
                <a:ext cx="21060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3" name=""/>
              <p:cNvSpPr/>
              <p:nvPr/>
            </p:nvSpPr>
            <p:spPr>
              <a:xfrm>
                <a:off x="6951600" y="26942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4" name=""/>
              <p:cNvSpPr/>
              <p:nvPr/>
            </p:nvSpPr>
            <p:spPr>
              <a:xfrm>
                <a:off x="7365240" y="263736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5" name=""/>
              <p:cNvSpPr/>
              <p:nvPr/>
            </p:nvSpPr>
            <p:spPr>
              <a:xfrm>
                <a:off x="7433280" y="1345680"/>
                <a:ext cx="21060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6" name=""/>
              <p:cNvSpPr/>
              <p:nvPr/>
            </p:nvSpPr>
            <p:spPr>
              <a:xfrm>
                <a:off x="5479560" y="183672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7" name=""/>
              <p:cNvSpPr/>
              <p:nvPr/>
            </p:nvSpPr>
            <p:spPr>
              <a:xfrm>
                <a:off x="4744800" y="3998520"/>
                <a:ext cx="129600" cy="14688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2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8" name=""/>
              <p:cNvSpPr/>
              <p:nvPr/>
            </p:nvSpPr>
            <p:spPr>
              <a:xfrm>
                <a:off x="6523560" y="4245120"/>
                <a:ext cx="114840" cy="14688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3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9" name=""/>
              <p:cNvSpPr/>
              <p:nvPr/>
            </p:nvSpPr>
            <p:spPr>
              <a:xfrm>
                <a:off x="1900800" y="977040"/>
                <a:ext cx="20844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0" name=""/>
              <p:cNvSpPr/>
              <p:nvPr/>
            </p:nvSpPr>
            <p:spPr>
              <a:xfrm>
                <a:off x="1849680" y="997920"/>
                <a:ext cx="2066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1" name=""/>
              <p:cNvSpPr/>
              <p:nvPr/>
            </p:nvSpPr>
            <p:spPr>
              <a:xfrm>
                <a:off x="1798560" y="1053000"/>
                <a:ext cx="21096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2" name=""/>
              <p:cNvSpPr/>
              <p:nvPr/>
            </p:nvSpPr>
            <p:spPr>
              <a:xfrm>
                <a:off x="1787760" y="14342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3" name=""/>
              <p:cNvSpPr/>
              <p:nvPr/>
            </p:nvSpPr>
            <p:spPr>
              <a:xfrm>
                <a:off x="2169000" y="1196280"/>
                <a:ext cx="20916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4" name=""/>
              <p:cNvSpPr/>
              <p:nvPr/>
            </p:nvSpPr>
            <p:spPr>
              <a:xfrm>
                <a:off x="1651680" y="245808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5" name=""/>
              <p:cNvSpPr/>
              <p:nvPr/>
            </p:nvSpPr>
            <p:spPr>
              <a:xfrm>
                <a:off x="1494000" y="27806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6" name=""/>
              <p:cNvSpPr/>
              <p:nvPr/>
            </p:nvSpPr>
            <p:spPr>
              <a:xfrm>
                <a:off x="1602720" y="2852280"/>
                <a:ext cx="25740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7" name=""/>
              <p:cNvSpPr/>
              <p:nvPr/>
            </p:nvSpPr>
            <p:spPr>
              <a:xfrm>
                <a:off x="3643560" y="272376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8" name=""/>
              <p:cNvSpPr/>
              <p:nvPr/>
            </p:nvSpPr>
            <p:spPr>
              <a:xfrm>
                <a:off x="2778840" y="3863880"/>
                <a:ext cx="2084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9" name=""/>
              <p:cNvSpPr/>
              <p:nvPr/>
            </p:nvSpPr>
            <p:spPr>
              <a:xfrm>
                <a:off x="2601720" y="372888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0" name=""/>
              <p:cNvSpPr/>
              <p:nvPr/>
            </p:nvSpPr>
            <p:spPr>
              <a:xfrm>
                <a:off x="2812320" y="239076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1" name=""/>
              <p:cNvSpPr/>
              <p:nvPr/>
            </p:nvSpPr>
            <p:spPr>
              <a:xfrm>
                <a:off x="2495160" y="3450600"/>
                <a:ext cx="20844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2" name=""/>
              <p:cNvSpPr/>
              <p:nvPr/>
            </p:nvSpPr>
            <p:spPr>
              <a:xfrm>
                <a:off x="2393280" y="3469680"/>
                <a:ext cx="21060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3" name=""/>
              <p:cNvSpPr/>
              <p:nvPr/>
            </p:nvSpPr>
            <p:spPr>
              <a:xfrm>
                <a:off x="2288160" y="3560400"/>
                <a:ext cx="210960" cy="2250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4" name=""/>
              <p:cNvSpPr/>
              <p:nvPr/>
            </p:nvSpPr>
            <p:spPr>
              <a:xfrm>
                <a:off x="2067120" y="3602520"/>
                <a:ext cx="25092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5" name=""/>
              <p:cNvSpPr/>
              <p:nvPr/>
            </p:nvSpPr>
            <p:spPr>
              <a:xfrm>
                <a:off x="1973520" y="362988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6" name=""/>
              <p:cNvSpPr/>
              <p:nvPr/>
            </p:nvSpPr>
            <p:spPr>
              <a:xfrm>
                <a:off x="2173320" y="3505680"/>
                <a:ext cx="2066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7" name=""/>
              <p:cNvSpPr/>
              <p:nvPr/>
            </p:nvSpPr>
            <p:spPr>
              <a:xfrm>
                <a:off x="1967040" y="3514320"/>
                <a:ext cx="208440" cy="2210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8" name=""/>
              <p:cNvSpPr/>
              <p:nvPr/>
            </p:nvSpPr>
            <p:spPr>
              <a:xfrm>
                <a:off x="1585440" y="3027240"/>
                <a:ext cx="25524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9" name=""/>
              <p:cNvSpPr/>
              <p:nvPr/>
            </p:nvSpPr>
            <p:spPr>
              <a:xfrm>
                <a:off x="1651680" y="3197880"/>
                <a:ext cx="2084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0" name=""/>
              <p:cNvSpPr/>
              <p:nvPr/>
            </p:nvSpPr>
            <p:spPr>
              <a:xfrm>
                <a:off x="1728360" y="3294720"/>
                <a:ext cx="20628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1" name=""/>
              <p:cNvSpPr/>
              <p:nvPr/>
            </p:nvSpPr>
            <p:spPr>
              <a:xfrm>
                <a:off x="1851480" y="3429720"/>
                <a:ext cx="20916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2" name=""/>
              <p:cNvSpPr/>
              <p:nvPr/>
            </p:nvSpPr>
            <p:spPr>
              <a:xfrm>
                <a:off x="2098800" y="3317760"/>
                <a:ext cx="2084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3" name=""/>
              <p:cNvSpPr/>
              <p:nvPr/>
            </p:nvSpPr>
            <p:spPr>
              <a:xfrm>
                <a:off x="2050200" y="3153600"/>
                <a:ext cx="208440" cy="2278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4" name=""/>
              <p:cNvSpPr/>
              <p:nvPr/>
            </p:nvSpPr>
            <p:spPr>
              <a:xfrm>
                <a:off x="1962720" y="3098880"/>
                <a:ext cx="21060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5" name=""/>
              <p:cNvSpPr/>
              <p:nvPr/>
            </p:nvSpPr>
            <p:spPr>
              <a:xfrm>
                <a:off x="3466440" y="289260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6" name=""/>
              <p:cNvSpPr/>
              <p:nvPr/>
            </p:nvSpPr>
            <p:spPr>
              <a:xfrm>
                <a:off x="3630960" y="289260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7" name=""/>
              <p:cNvSpPr/>
              <p:nvPr/>
            </p:nvSpPr>
            <p:spPr>
              <a:xfrm>
                <a:off x="3984480" y="399024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8" name=""/>
              <p:cNvSpPr/>
              <p:nvPr/>
            </p:nvSpPr>
            <p:spPr>
              <a:xfrm>
                <a:off x="4120560" y="3431880"/>
                <a:ext cx="2084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9" name=""/>
              <p:cNvSpPr/>
              <p:nvPr/>
            </p:nvSpPr>
            <p:spPr>
              <a:xfrm>
                <a:off x="4655520" y="495108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0" name=""/>
              <p:cNvSpPr/>
              <p:nvPr/>
            </p:nvSpPr>
            <p:spPr>
              <a:xfrm>
                <a:off x="4548600" y="4888080"/>
                <a:ext cx="2084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1" name=""/>
              <p:cNvSpPr/>
              <p:nvPr/>
            </p:nvSpPr>
            <p:spPr>
              <a:xfrm>
                <a:off x="4600080" y="4759560"/>
                <a:ext cx="2084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2" name=""/>
              <p:cNvSpPr/>
              <p:nvPr/>
            </p:nvSpPr>
            <p:spPr>
              <a:xfrm>
                <a:off x="4439880" y="4824360"/>
                <a:ext cx="2084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3" name=""/>
              <p:cNvSpPr/>
              <p:nvPr/>
            </p:nvSpPr>
            <p:spPr>
              <a:xfrm>
                <a:off x="4668120" y="3962880"/>
                <a:ext cx="212760" cy="2185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4" name=""/>
              <p:cNvSpPr/>
              <p:nvPr/>
            </p:nvSpPr>
            <p:spPr>
              <a:xfrm>
                <a:off x="4674240" y="4114440"/>
                <a:ext cx="208440" cy="2278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5" name=""/>
              <p:cNvSpPr/>
              <p:nvPr/>
            </p:nvSpPr>
            <p:spPr>
              <a:xfrm>
                <a:off x="4804200" y="4053240"/>
                <a:ext cx="253440" cy="30312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6" name=""/>
              <p:cNvSpPr/>
              <p:nvPr/>
            </p:nvSpPr>
            <p:spPr>
              <a:xfrm>
                <a:off x="4795920" y="4164840"/>
                <a:ext cx="2084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7" name=""/>
              <p:cNvSpPr/>
              <p:nvPr/>
            </p:nvSpPr>
            <p:spPr>
              <a:xfrm>
                <a:off x="4638240" y="3806640"/>
                <a:ext cx="21096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8" name=""/>
              <p:cNvSpPr/>
              <p:nvPr/>
            </p:nvSpPr>
            <p:spPr>
              <a:xfrm>
                <a:off x="4431960" y="39524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9" name=""/>
              <p:cNvSpPr/>
              <p:nvPr/>
            </p:nvSpPr>
            <p:spPr>
              <a:xfrm>
                <a:off x="4385160" y="3341160"/>
                <a:ext cx="21060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0" name=""/>
              <p:cNvSpPr/>
              <p:nvPr/>
            </p:nvSpPr>
            <p:spPr>
              <a:xfrm>
                <a:off x="4484880" y="3299040"/>
                <a:ext cx="2084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1" name=""/>
              <p:cNvSpPr/>
              <p:nvPr/>
            </p:nvSpPr>
            <p:spPr>
              <a:xfrm>
                <a:off x="4471920" y="3418920"/>
                <a:ext cx="21096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2" name=""/>
              <p:cNvSpPr/>
              <p:nvPr/>
            </p:nvSpPr>
            <p:spPr>
              <a:xfrm>
                <a:off x="4597920" y="3353760"/>
                <a:ext cx="208440" cy="2278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3" name=""/>
              <p:cNvSpPr/>
              <p:nvPr/>
            </p:nvSpPr>
            <p:spPr>
              <a:xfrm>
                <a:off x="4721040" y="3305520"/>
                <a:ext cx="2084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4" name=""/>
              <p:cNvSpPr/>
              <p:nvPr/>
            </p:nvSpPr>
            <p:spPr>
              <a:xfrm>
                <a:off x="4759920" y="3511800"/>
                <a:ext cx="212760" cy="2210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5" name=""/>
              <p:cNvSpPr/>
              <p:nvPr/>
            </p:nvSpPr>
            <p:spPr>
              <a:xfrm>
                <a:off x="5160240" y="3404160"/>
                <a:ext cx="20628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6" name=""/>
              <p:cNvSpPr/>
              <p:nvPr/>
            </p:nvSpPr>
            <p:spPr>
              <a:xfrm>
                <a:off x="5353920" y="334296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7" name=""/>
              <p:cNvSpPr/>
              <p:nvPr/>
            </p:nvSpPr>
            <p:spPr>
              <a:xfrm>
                <a:off x="5452200" y="327996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8" name=""/>
              <p:cNvSpPr/>
              <p:nvPr/>
            </p:nvSpPr>
            <p:spPr>
              <a:xfrm>
                <a:off x="5266800" y="4344120"/>
                <a:ext cx="208440" cy="2210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9" name=""/>
              <p:cNvSpPr/>
              <p:nvPr/>
            </p:nvSpPr>
            <p:spPr>
              <a:xfrm>
                <a:off x="5202720" y="3906000"/>
                <a:ext cx="2066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0" name=""/>
              <p:cNvSpPr/>
              <p:nvPr/>
            </p:nvSpPr>
            <p:spPr>
              <a:xfrm>
                <a:off x="5675760" y="4164840"/>
                <a:ext cx="21060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1" name=""/>
              <p:cNvSpPr/>
              <p:nvPr/>
            </p:nvSpPr>
            <p:spPr>
              <a:xfrm>
                <a:off x="5565240" y="4164840"/>
                <a:ext cx="2084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2" name=""/>
              <p:cNvSpPr/>
              <p:nvPr/>
            </p:nvSpPr>
            <p:spPr>
              <a:xfrm>
                <a:off x="5624640" y="4059720"/>
                <a:ext cx="210960" cy="2250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3" name=""/>
              <p:cNvSpPr/>
              <p:nvPr/>
            </p:nvSpPr>
            <p:spPr>
              <a:xfrm>
                <a:off x="5420160" y="3876480"/>
                <a:ext cx="2084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4" name=""/>
              <p:cNvSpPr/>
              <p:nvPr/>
            </p:nvSpPr>
            <p:spPr>
              <a:xfrm>
                <a:off x="5337000" y="3933360"/>
                <a:ext cx="21060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5" name=""/>
              <p:cNvSpPr/>
              <p:nvPr/>
            </p:nvSpPr>
            <p:spPr>
              <a:xfrm>
                <a:off x="5675760" y="3914280"/>
                <a:ext cx="21060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6" name=""/>
              <p:cNvSpPr/>
              <p:nvPr/>
            </p:nvSpPr>
            <p:spPr>
              <a:xfrm>
                <a:off x="5603400" y="3722400"/>
                <a:ext cx="2066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7" name=""/>
              <p:cNvSpPr/>
              <p:nvPr/>
            </p:nvSpPr>
            <p:spPr>
              <a:xfrm>
                <a:off x="6093360" y="3981600"/>
                <a:ext cx="2084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8" name=""/>
              <p:cNvSpPr/>
              <p:nvPr/>
            </p:nvSpPr>
            <p:spPr>
              <a:xfrm>
                <a:off x="6231960" y="3981600"/>
                <a:ext cx="2084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9" name=""/>
              <p:cNvSpPr/>
              <p:nvPr/>
            </p:nvSpPr>
            <p:spPr>
              <a:xfrm>
                <a:off x="7188480" y="4679280"/>
                <a:ext cx="20844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0" name=""/>
              <p:cNvSpPr/>
              <p:nvPr/>
            </p:nvSpPr>
            <p:spPr>
              <a:xfrm>
                <a:off x="3347280" y="3960360"/>
                <a:ext cx="2084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1" name=""/>
              <p:cNvSpPr/>
              <p:nvPr/>
            </p:nvSpPr>
            <p:spPr>
              <a:xfrm>
                <a:off x="3398400" y="40028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2" name=""/>
              <p:cNvSpPr/>
              <p:nvPr/>
            </p:nvSpPr>
            <p:spPr>
              <a:xfrm>
                <a:off x="3313440" y="33116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3" name=""/>
              <p:cNvSpPr/>
              <p:nvPr/>
            </p:nvSpPr>
            <p:spPr>
              <a:xfrm>
                <a:off x="3215520" y="353700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4" name=""/>
              <p:cNvSpPr/>
              <p:nvPr/>
            </p:nvSpPr>
            <p:spPr>
              <a:xfrm>
                <a:off x="2554920" y="3197880"/>
                <a:ext cx="2084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5" name=""/>
              <p:cNvSpPr/>
              <p:nvPr/>
            </p:nvSpPr>
            <p:spPr>
              <a:xfrm>
                <a:off x="2360880" y="3027240"/>
                <a:ext cx="20916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6" name=""/>
              <p:cNvSpPr/>
              <p:nvPr/>
            </p:nvSpPr>
            <p:spPr>
              <a:xfrm>
                <a:off x="2288160" y="3098880"/>
                <a:ext cx="21096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7" name=""/>
              <p:cNvSpPr/>
              <p:nvPr/>
            </p:nvSpPr>
            <p:spPr>
              <a:xfrm>
                <a:off x="2797560" y="252972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8" name=""/>
              <p:cNvSpPr/>
              <p:nvPr/>
            </p:nvSpPr>
            <p:spPr>
              <a:xfrm>
                <a:off x="5109120" y="1272240"/>
                <a:ext cx="210600" cy="2250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9" name=""/>
              <p:cNvSpPr/>
              <p:nvPr/>
            </p:nvSpPr>
            <p:spPr>
              <a:xfrm>
                <a:off x="4964040" y="1714680"/>
                <a:ext cx="206640" cy="2250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0" name=""/>
              <p:cNvSpPr/>
              <p:nvPr/>
            </p:nvSpPr>
            <p:spPr>
              <a:xfrm>
                <a:off x="5239080" y="1769040"/>
                <a:ext cx="208440" cy="2278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1" name=""/>
              <p:cNvSpPr/>
              <p:nvPr/>
            </p:nvSpPr>
            <p:spPr>
              <a:xfrm>
                <a:off x="7143480" y="2026080"/>
                <a:ext cx="259560" cy="3096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2" name=""/>
              <p:cNvSpPr/>
              <p:nvPr/>
            </p:nvSpPr>
            <p:spPr>
              <a:xfrm>
                <a:off x="7286400" y="1773360"/>
                <a:ext cx="2084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3" name=""/>
              <p:cNvSpPr/>
              <p:nvPr/>
            </p:nvSpPr>
            <p:spPr>
              <a:xfrm>
                <a:off x="6962400" y="165132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4" name=""/>
              <p:cNvSpPr/>
              <p:nvPr/>
            </p:nvSpPr>
            <p:spPr>
              <a:xfrm>
                <a:off x="1749600" y="2913480"/>
                <a:ext cx="2084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5" name=""/>
              <p:cNvSpPr/>
              <p:nvPr/>
            </p:nvSpPr>
            <p:spPr>
              <a:xfrm>
                <a:off x="1932840" y="2934720"/>
                <a:ext cx="2084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6" name=""/>
              <p:cNvSpPr/>
              <p:nvPr/>
            </p:nvSpPr>
            <p:spPr>
              <a:xfrm>
                <a:off x="1762200" y="2296080"/>
                <a:ext cx="21096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7" name=""/>
              <p:cNvSpPr/>
              <p:nvPr/>
            </p:nvSpPr>
            <p:spPr>
              <a:xfrm>
                <a:off x="1713600" y="2047320"/>
                <a:ext cx="20844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8" name=""/>
              <p:cNvSpPr/>
              <p:nvPr/>
            </p:nvSpPr>
            <p:spPr>
              <a:xfrm>
                <a:off x="1687680" y="2388960"/>
                <a:ext cx="257400" cy="305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9" name=""/>
              <p:cNvSpPr/>
              <p:nvPr/>
            </p:nvSpPr>
            <p:spPr>
              <a:xfrm>
                <a:off x="1660320" y="2508840"/>
                <a:ext cx="21060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0" name=""/>
              <p:cNvSpPr/>
              <p:nvPr/>
            </p:nvSpPr>
            <p:spPr>
              <a:xfrm>
                <a:off x="1570320" y="168948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1" name=""/>
              <p:cNvSpPr/>
              <p:nvPr/>
            </p:nvSpPr>
            <p:spPr>
              <a:xfrm>
                <a:off x="5944320" y="1303920"/>
                <a:ext cx="20628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2" name=""/>
              <p:cNvSpPr/>
              <p:nvPr/>
            </p:nvSpPr>
            <p:spPr>
              <a:xfrm>
                <a:off x="1826640" y="1031760"/>
                <a:ext cx="176760" cy="237600"/>
              </a:xfrm>
              <a:custGeom>
                <a:avLst/>
                <a:gdLst/>
                <a:ahLst/>
                <a:rect l="l" t="t" r="r" b="b"/>
                <a:pathLst>
                  <a:path w="75" h="85">
                    <a:moveTo>
                      <a:pt x="32" y="0"/>
                    </a:moveTo>
                    <a:lnTo>
                      <a:pt x="0" y="85"/>
                    </a:lnTo>
                    <a:lnTo>
                      <a:pt x="75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3" name=""/>
              <p:cNvSpPr/>
              <p:nvPr/>
            </p:nvSpPr>
            <p:spPr>
              <a:xfrm>
                <a:off x="2035080" y="1031760"/>
                <a:ext cx="199800" cy="23760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2" y="0"/>
                    </a:moveTo>
                    <a:lnTo>
                      <a:pt x="0" y="85"/>
                    </a:lnTo>
                    <a:lnTo>
                      <a:pt x="85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4" name=""/>
              <p:cNvSpPr/>
              <p:nvPr/>
            </p:nvSpPr>
            <p:spPr>
              <a:xfrm>
                <a:off x="1751760" y="1324800"/>
                <a:ext cx="202320" cy="235800"/>
              </a:xfrm>
              <a:custGeom>
                <a:avLst/>
                <a:gdLst/>
                <a:ahLst/>
                <a:rect l="l" t="t" r="r" b="b"/>
                <a:pathLst>
                  <a:path w="84" h="85">
                    <a:moveTo>
                      <a:pt x="42" y="0"/>
                    </a:moveTo>
                    <a:lnTo>
                      <a:pt x="0" y="85"/>
                    </a:lnTo>
                    <a:lnTo>
                      <a:pt x="8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5" name=""/>
              <p:cNvSpPr/>
              <p:nvPr/>
            </p:nvSpPr>
            <p:spPr>
              <a:xfrm>
                <a:off x="1715400" y="2306880"/>
                <a:ext cx="198000" cy="23364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2" y="0"/>
                    </a:moveTo>
                    <a:lnTo>
                      <a:pt x="0" y="85"/>
                    </a:lnTo>
                    <a:lnTo>
                      <a:pt x="85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6" name=""/>
              <p:cNvSpPr/>
              <p:nvPr/>
            </p:nvSpPr>
            <p:spPr>
              <a:xfrm>
                <a:off x="1634760" y="2245680"/>
                <a:ext cx="199800" cy="233640"/>
              </a:xfrm>
              <a:custGeom>
                <a:avLst/>
                <a:gdLst/>
                <a:ahLst/>
                <a:rect l="l" t="t" r="r" b="b"/>
                <a:pathLst>
                  <a:path w="85" h="84">
                    <a:moveTo>
                      <a:pt x="42" y="0"/>
                    </a:moveTo>
                    <a:lnTo>
                      <a:pt x="0" y="84"/>
                    </a:lnTo>
                    <a:lnTo>
                      <a:pt x="85" y="8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7" name=""/>
              <p:cNvSpPr/>
              <p:nvPr/>
            </p:nvSpPr>
            <p:spPr>
              <a:xfrm>
                <a:off x="1619640" y="2502720"/>
                <a:ext cx="202320" cy="24408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3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8" name=""/>
              <p:cNvSpPr/>
              <p:nvPr/>
            </p:nvSpPr>
            <p:spPr>
              <a:xfrm>
                <a:off x="1830240" y="2740680"/>
                <a:ext cx="198000" cy="208800"/>
              </a:xfrm>
              <a:custGeom>
                <a:avLst/>
                <a:gdLst/>
                <a:ahLst/>
                <a:rect l="l" t="t" r="r" b="b"/>
                <a:pathLst>
                  <a:path w="85" h="75">
                    <a:moveTo>
                      <a:pt x="43" y="0"/>
                    </a:moveTo>
                    <a:lnTo>
                      <a:pt x="0" y="75"/>
                    </a:lnTo>
                    <a:lnTo>
                      <a:pt x="85" y="7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9" name=""/>
              <p:cNvSpPr/>
              <p:nvPr/>
            </p:nvSpPr>
            <p:spPr>
              <a:xfrm>
                <a:off x="1783440" y="3056760"/>
                <a:ext cx="20016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0" name=""/>
              <p:cNvSpPr/>
              <p:nvPr/>
            </p:nvSpPr>
            <p:spPr>
              <a:xfrm>
                <a:off x="1960200" y="305676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1" name=""/>
              <p:cNvSpPr/>
              <p:nvPr/>
            </p:nvSpPr>
            <p:spPr>
              <a:xfrm>
                <a:off x="1692000" y="3263400"/>
                <a:ext cx="198000" cy="204480"/>
              </a:xfrm>
              <a:custGeom>
                <a:avLst/>
                <a:gdLst/>
                <a:ahLst/>
                <a:rect l="l" t="t" r="r" b="b"/>
                <a:pathLst>
                  <a:path w="84" h="74">
                    <a:moveTo>
                      <a:pt x="42" y="0"/>
                    </a:moveTo>
                    <a:lnTo>
                      <a:pt x="0" y="74"/>
                    </a:lnTo>
                    <a:lnTo>
                      <a:pt x="8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2" name=""/>
              <p:cNvSpPr/>
              <p:nvPr/>
            </p:nvSpPr>
            <p:spPr>
              <a:xfrm>
                <a:off x="1967040" y="3556080"/>
                <a:ext cx="201600" cy="24408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3" name=""/>
              <p:cNvSpPr/>
              <p:nvPr/>
            </p:nvSpPr>
            <p:spPr>
              <a:xfrm>
                <a:off x="2124720" y="3691080"/>
                <a:ext cx="199800" cy="241920"/>
              </a:xfrm>
              <a:custGeom>
                <a:avLst/>
                <a:gdLst/>
                <a:ahLst/>
                <a:rect l="l" t="t" r="r" b="b"/>
                <a:pathLst>
                  <a:path w="74" h="84">
                    <a:moveTo>
                      <a:pt x="32" y="0"/>
                    </a:moveTo>
                    <a:lnTo>
                      <a:pt x="0" y="84"/>
                    </a:lnTo>
                    <a:lnTo>
                      <a:pt x="74" y="8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4" name=""/>
              <p:cNvSpPr/>
              <p:nvPr/>
            </p:nvSpPr>
            <p:spPr>
              <a:xfrm>
                <a:off x="1973520" y="2443320"/>
                <a:ext cx="202320" cy="23832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3" y="0"/>
                    </a:moveTo>
                    <a:lnTo>
                      <a:pt x="0" y="85"/>
                    </a:lnTo>
                    <a:lnTo>
                      <a:pt x="85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5" name=""/>
              <p:cNvSpPr/>
              <p:nvPr/>
            </p:nvSpPr>
            <p:spPr>
              <a:xfrm>
                <a:off x="2853000" y="2666880"/>
                <a:ext cx="174600" cy="20628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6" name=""/>
              <p:cNvSpPr/>
              <p:nvPr/>
            </p:nvSpPr>
            <p:spPr>
              <a:xfrm>
                <a:off x="2684880" y="3634200"/>
                <a:ext cx="202320" cy="24408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2" y="0"/>
                    </a:moveTo>
                    <a:lnTo>
                      <a:pt x="0" y="85"/>
                    </a:lnTo>
                    <a:lnTo>
                      <a:pt x="85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7" name=""/>
              <p:cNvSpPr/>
              <p:nvPr/>
            </p:nvSpPr>
            <p:spPr>
              <a:xfrm>
                <a:off x="2861640" y="3828240"/>
                <a:ext cx="199800" cy="24408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3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8" name=""/>
              <p:cNvSpPr/>
              <p:nvPr/>
            </p:nvSpPr>
            <p:spPr>
              <a:xfrm>
                <a:off x="4114440" y="1411200"/>
                <a:ext cx="176760" cy="210600"/>
              </a:xfrm>
              <a:custGeom>
                <a:avLst/>
                <a:gdLst/>
                <a:ahLst/>
                <a:rect l="l" t="t" r="r" b="b"/>
                <a:pathLst>
                  <a:path w="74" h="75">
                    <a:moveTo>
                      <a:pt x="31" y="0"/>
                    </a:moveTo>
                    <a:lnTo>
                      <a:pt x="0" y="75"/>
                    </a:lnTo>
                    <a:lnTo>
                      <a:pt x="74" y="7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9" name=""/>
              <p:cNvSpPr/>
              <p:nvPr/>
            </p:nvSpPr>
            <p:spPr>
              <a:xfrm>
                <a:off x="3922560" y="2658240"/>
                <a:ext cx="199800" cy="241920"/>
              </a:xfrm>
              <a:custGeom>
                <a:avLst/>
                <a:gdLst/>
                <a:ahLst/>
                <a:rect l="l" t="t" r="r" b="b"/>
                <a:pathLst>
                  <a:path w="84" h="74">
                    <a:moveTo>
                      <a:pt x="42" y="0"/>
                    </a:moveTo>
                    <a:lnTo>
                      <a:pt x="0" y="74"/>
                    </a:lnTo>
                    <a:lnTo>
                      <a:pt x="8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0" name=""/>
              <p:cNvSpPr/>
              <p:nvPr/>
            </p:nvSpPr>
            <p:spPr>
              <a:xfrm>
                <a:off x="4065120" y="3876480"/>
                <a:ext cx="200160" cy="244440"/>
              </a:xfrm>
              <a:custGeom>
                <a:avLst/>
                <a:gdLst/>
                <a:ahLst/>
                <a:rect l="l" t="t" r="r" b="b"/>
                <a:pathLst>
                  <a:path w="75" h="85">
                    <a:moveTo>
                      <a:pt x="32" y="0"/>
                    </a:moveTo>
                    <a:lnTo>
                      <a:pt x="0" y="85"/>
                    </a:lnTo>
                    <a:lnTo>
                      <a:pt x="75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1" name=""/>
              <p:cNvSpPr/>
              <p:nvPr/>
            </p:nvSpPr>
            <p:spPr>
              <a:xfrm>
                <a:off x="3926880" y="4253400"/>
                <a:ext cx="2041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2" name=""/>
              <p:cNvSpPr/>
              <p:nvPr/>
            </p:nvSpPr>
            <p:spPr>
              <a:xfrm>
                <a:off x="4693680" y="4694040"/>
                <a:ext cx="2041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3" name=""/>
              <p:cNvSpPr/>
              <p:nvPr/>
            </p:nvSpPr>
            <p:spPr>
              <a:xfrm>
                <a:off x="5526720" y="3541320"/>
                <a:ext cx="204480" cy="244080"/>
              </a:xfrm>
              <a:custGeom>
                <a:avLst/>
                <a:gdLst/>
                <a:ahLst/>
                <a:rect l="l" t="t" r="r" b="b"/>
                <a:pathLst>
                  <a:path w="74" h="75">
                    <a:moveTo>
                      <a:pt x="32" y="0"/>
                    </a:moveTo>
                    <a:lnTo>
                      <a:pt x="0" y="75"/>
                    </a:lnTo>
                    <a:lnTo>
                      <a:pt x="74" y="7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4" name=""/>
              <p:cNvSpPr/>
              <p:nvPr/>
            </p:nvSpPr>
            <p:spPr>
              <a:xfrm>
                <a:off x="4648680" y="3535200"/>
                <a:ext cx="202320" cy="20196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3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5" name=""/>
              <p:cNvSpPr/>
              <p:nvPr/>
            </p:nvSpPr>
            <p:spPr>
              <a:xfrm>
                <a:off x="4957920" y="3402360"/>
                <a:ext cx="199800" cy="24012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3" y="0"/>
                    </a:moveTo>
                    <a:lnTo>
                      <a:pt x="0" y="85"/>
                    </a:lnTo>
                    <a:lnTo>
                      <a:pt x="85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6" name=""/>
              <p:cNvSpPr/>
              <p:nvPr/>
            </p:nvSpPr>
            <p:spPr>
              <a:xfrm>
                <a:off x="4574520" y="2907360"/>
                <a:ext cx="206640" cy="24192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3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7" name=""/>
              <p:cNvSpPr/>
              <p:nvPr/>
            </p:nvSpPr>
            <p:spPr>
              <a:xfrm>
                <a:off x="5373360" y="220536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84" h="74">
                    <a:moveTo>
                      <a:pt x="42" y="0"/>
                    </a:moveTo>
                    <a:lnTo>
                      <a:pt x="0" y="74"/>
                    </a:lnTo>
                    <a:lnTo>
                      <a:pt x="8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8" name=""/>
              <p:cNvSpPr/>
              <p:nvPr/>
            </p:nvSpPr>
            <p:spPr>
              <a:xfrm>
                <a:off x="4821840" y="1537560"/>
                <a:ext cx="176760" cy="204480"/>
              </a:xfrm>
              <a:custGeom>
                <a:avLst/>
                <a:gdLst/>
                <a:ahLst/>
                <a:rect l="l" t="t" r="r" b="b"/>
                <a:pathLst>
                  <a:path w="75" h="74">
                    <a:moveTo>
                      <a:pt x="43" y="0"/>
                    </a:moveTo>
                    <a:lnTo>
                      <a:pt x="0" y="74"/>
                    </a:lnTo>
                    <a:lnTo>
                      <a:pt x="75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9" name=""/>
              <p:cNvSpPr/>
              <p:nvPr/>
            </p:nvSpPr>
            <p:spPr>
              <a:xfrm>
                <a:off x="4996080" y="1411200"/>
                <a:ext cx="202320" cy="20376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2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0" name=""/>
              <p:cNvSpPr/>
              <p:nvPr/>
            </p:nvSpPr>
            <p:spPr>
              <a:xfrm>
                <a:off x="5024160" y="1653480"/>
                <a:ext cx="199800" cy="233640"/>
              </a:xfrm>
              <a:custGeom>
                <a:avLst/>
                <a:gdLst/>
                <a:ahLst/>
                <a:rect l="l" t="t" r="r" b="b"/>
                <a:pathLst>
                  <a:path w="85" h="84">
                    <a:moveTo>
                      <a:pt x="42" y="0"/>
                    </a:moveTo>
                    <a:lnTo>
                      <a:pt x="0" y="84"/>
                    </a:lnTo>
                    <a:lnTo>
                      <a:pt x="85" y="8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1" name=""/>
              <p:cNvSpPr/>
              <p:nvPr/>
            </p:nvSpPr>
            <p:spPr>
              <a:xfrm>
                <a:off x="6046200" y="1771560"/>
                <a:ext cx="176760" cy="23760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3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2" name=""/>
              <p:cNvSpPr/>
              <p:nvPr/>
            </p:nvSpPr>
            <p:spPr>
              <a:xfrm>
                <a:off x="5867640" y="2148480"/>
                <a:ext cx="131760" cy="14508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2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3" name=""/>
              <p:cNvSpPr/>
              <p:nvPr/>
            </p:nvSpPr>
            <p:spPr>
              <a:xfrm>
                <a:off x="5884560" y="2270880"/>
                <a:ext cx="200160" cy="23976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4" name=""/>
              <p:cNvSpPr/>
              <p:nvPr/>
            </p:nvSpPr>
            <p:spPr>
              <a:xfrm>
                <a:off x="5402880" y="2808000"/>
                <a:ext cx="204480" cy="240120"/>
              </a:xfrm>
              <a:custGeom>
                <a:avLst/>
                <a:gdLst/>
                <a:ahLst/>
                <a:rect l="l" t="t" r="r" b="b"/>
                <a:pathLst>
                  <a:path w="85" h="84">
                    <a:moveTo>
                      <a:pt x="43" y="0"/>
                    </a:moveTo>
                    <a:lnTo>
                      <a:pt x="0" y="84"/>
                    </a:lnTo>
                    <a:lnTo>
                      <a:pt x="85" y="8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5" name=""/>
              <p:cNvSpPr/>
              <p:nvPr/>
            </p:nvSpPr>
            <p:spPr>
              <a:xfrm>
                <a:off x="6159240" y="3003840"/>
                <a:ext cx="204120" cy="2401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6" name=""/>
              <p:cNvSpPr/>
              <p:nvPr/>
            </p:nvSpPr>
            <p:spPr>
              <a:xfrm>
                <a:off x="6611040" y="2896200"/>
                <a:ext cx="206640" cy="24264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3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7" name=""/>
              <p:cNvSpPr/>
              <p:nvPr/>
            </p:nvSpPr>
            <p:spPr>
              <a:xfrm>
                <a:off x="6564240" y="256392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3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8" name=""/>
              <p:cNvSpPr/>
              <p:nvPr/>
            </p:nvSpPr>
            <p:spPr>
              <a:xfrm>
                <a:off x="6630120" y="206208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84" h="85">
                    <a:moveTo>
                      <a:pt x="42" y="0"/>
                    </a:moveTo>
                    <a:lnTo>
                      <a:pt x="0" y="85"/>
                    </a:lnTo>
                    <a:lnTo>
                      <a:pt x="8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9" name=""/>
              <p:cNvSpPr/>
              <p:nvPr/>
            </p:nvSpPr>
            <p:spPr>
              <a:xfrm>
                <a:off x="6760080" y="2293920"/>
                <a:ext cx="200160" cy="240120"/>
              </a:xfrm>
              <a:custGeom>
                <a:avLst/>
                <a:gdLst/>
                <a:ahLst/>
                <a:rect l="l" t="t" r="r" b="b"/>
                <a:pathLst>
                  <a:path w="75" h="74">
                    <a:moveTo>
                      <a:pt x="32" y="0"/>
                    </a:moveTo>
                    <a:lnTo>
                      <a:pt x="0" y="74"/>
                    </a:lnTo>
                    <a:lnTo>
                      <a:pt x="75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0" name=""/>
              <p:cNvSpPr/>
              <p:nvPr/>
            </p:nvSpPr>
            <p:spPr>
              <a:xfrm>
                <a:off x="6868440" y="218880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1" name=""/>
              <p:cNvSpPr/>
              <p:nvPr/>
            </p:nvSpPr>
            <p:spPr>
              <a:xfrm>
                <a:off x="6889680" y="2018160"/>
                <a:ext cx="200160" cy="24408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3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2" name=""/>
              <p:cNvSpPr/>
              <p:nvPr/>
            </p:nvSpPr>
            <p:spPr>
              <a:xfrm>
                <a:off x="6404400" y="3208320"/>
                <a:ext cx="202320" cy="244440"/>
              </a:xfrm>
              <a:custGeom>
                <a:avLst/>
                <a:gdLst/>
                <a:ahLst/>
                <a:rect l="l" t="t" r="r" b="b"/>
                <a:pathLst>
                  <a:path w="84" h="85">
                    <a:moveTo>
                      <a:pt x="42" y="0"/>
                    </a:moveTo>
                    <a:lnTo>
                      <a:pt x="0" y="85"/>
                    </a:lnTo>
                    <a:lnTo>
                      <a:pt x="8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3" name=""/>
              <p:cNvSpPr/>
              <p:nvPr/>
            </p:nvSpPr>
            <p:spPr>
              <a:xfrm>
                <a:off x="5918760" y="3438360"/>
                <a:ext cx="202320" cy="23976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4" name=""/>
              <p:cNvSpPr/>
              <p:nvPr/>
            </p:nvSpPr>
            <p:spPr>
              <a:xfrm>
                <a:off x="5835600" y="3962880"/>
                <a:ext cx="19980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5" name=""/>
              <p:cNvSpPr/>
              <p:nvPr/>
            </p:nvSpPr>
            <p:spPr>
              <a:xfrm>
                <a:off x="6825960" y="351792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3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6" name=""/>
              <p:cNvSpPr/>
              <p:nvPr/>
            </p:nvSpPr>
            <p:spPr>
              <a:xfrm>
                <a:off x="7003080" y="366372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2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7" name=""/>
              <p:cNvSpPr/>
              <p:nvPr/>
            </p:nvSpPr>
            <p:spPr>
              <a:xfrm>
                <a:off x="6996600" y="4533840"/>
                <a:ext cx="199800" cy="241920"/>
              </a:xfrm>
              <a:custGeom>
                <a:avLst/>
                <a:gdLst/>
                <a:ahLst/>
                <a:rect l="l" t="t" r="r" b="b"/>
                <a:pathLst>
                  <a:path w="74" h="75">
                    <a:moveTo>
                      <a:pt x="32" y="0"/>
                    </a:moveTo>
                    <a:lnTo>
                      <a:pt x="0" y="75"/>
                    </a:lnTo>
                    <a:lnTo>
                      <a:pt x="74" y="7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8" name=""/>
              <p:cNvSpPr/>
              <p:nvPr/>
            </p:nvSpPr>
            <p:spPr>
              <a:xfrm>
                <a:off x="7013520" y="3364200"/>
                <a:ext cx="202320" cy="24264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9" name=""/>
              <p:cNvSpPr/>
              <p:nvPr/>
            </p:nvSpPr>
            <p:spPr>
              <a:xfrm>
                <a:off x="7130880" y="3168360"/>
                <a:ext cx="206280" cy="24192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3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0" name=""/>
              <p:cNvSpPr/>
              <p:nvPr/>
            </p:nvSpPr>
            <p:spPr>
              <a:xfrm>
                <a:off x="7167240" y="3016800"/>
                <a:ext cx="199800" cy="24192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2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1" name=""/>
              <p:cNvSpPr/>
              <p:nvPr/>
            </p:nvSpPr>
            <p:spPr>
              <a:xfrm>
                <a:off x="7309800" y="3121920"/>
                <a:ext cx="202320" cy="240120"/>
              </a:xfrm>
              <a:custGeom>
                <a:avLst/>
                <a:gdLst/>
                <a:ahLst/>
                <a:rect l="l" t="t" r="r" b="b"/>
                <a:pathLst>
                  <a:path w="74" h="84">
                    <a:moveTo>
                      <a:pt x="43" y="0"/>
                    </a:moveTo>
                    <a:lnTo>
                      <a:pt x="0" y="84"/>
                    </a:lnTo>
                    <a:lnTo>
                      <a:pt x="74" y="8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2" name=""/>
              <p:cNvSpPr/>
              <p:nvPr/>
            </p:nvSpPr>
            <p:spPr>
              <a:xfrm>
                <a:off x="7017840" y="2018160"/>
                <a:ext cx="204120" cy="24408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2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3" name=""/>
              <p:cNvSpPr/>
              <p:nvPr/>
            </p:nvSpPr>
            <p:spPr>
              <a:xfrm>
                <a:off x="7052040" y="2148480"/>
                <a:ext cx="129600" cy="14508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2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4" name=""/>
              <p:cNvSpPr/>
              <p:nvPr/>
            </p:nvSpPr>
            <p:spPr>
              <a:xfrm>
                <a:off x="7099200" y="2247480"/>
                <a:ext cx="114840" cy="16848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3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5" name=""/>
              <p:cNvSpPr/>
              <p:nvPr/>
            </p:nvSpPr>
            <p:spPr>
              <a:xfrm>
                <a:off x="7243560" y="2163240"/>
                <a:ext cx="115200" cy="14940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6" name=""/>
              <p:cNvSpPr/>
              <p:nvPr/>
            </p:nvSpPr>
            <p:spPr>
              <a:xfrm>
                <a:off x="7359120" y="2062080"/>
                <a:ext cx="129600" cy="14508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3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7" name=""/>
              <p:cNvSpPr/>
              <p:nvPr/>
            </p:nvSpPr>
            <p:spPr>
              <a:xfrm>
                <a:off x="7424640" y="2333880"/>
                <a:ext cx="204480" cy="24192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8" name=""/>
              <p:cNvSpPr/>
              <p:nvPr/>
            </p:nvSpPr>
            <p:spPr>
              <a:xfrm>
                <a:off x="7359120" y="2395080"/>
                <a:ext cx="201600" cy="241920"/>
              </a:xfrm>
              <a:custGeom>
                <a:avLst/>
                <a:gdLst/>
                <a:ahLst/>
                <a:rect l="l" t="t" r="r" b="b"/>
                <a:pathLst>
                  <a:path w="74" h="84">
                    <a:moveTo>
                      <a:pt x="43" y="0"/>
                    </a:moveTo>
                    <a:lnTo>
                      <a:pt x="0" y="84"/>
                    </a:lnTo>
                    <a:lnTo>
                      <a:pt x="74" y="8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9" name=""/>
              <p:cNvSpPr/>
              <p:nvPr/>
            </p:nvSpPr>
            <p:spPr>
              <a:xfrm>
                <a:off x="7571880" y="2376000"/>
                <a:ext cx="199800" cy="24444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0" name=""/>
              <p:cNvSpPr/>
              <p:nvPr/>
            </p:nvSpPr>
            <p:spPr>
              <a:xfrm>
                <a:off x="7699680" y="2018160"/>
                <a:ext cx="202320" cy="24408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1" name=""/>
              <p:cNvSpPr/>
              <p:nvPr/>
            </p:nvSpPr>
            <p:spPr>
              <a:xfrm>
                <a:off x="7844400" y="1980000"/>
                <a:ext cx="113040" cy="14544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2" name=""/>
              <p:cNvSpPr/>
              <p:nvPr/>
            </p:nvSpPr>
            <p:spPr>
              <a:xfrm>
                <a:off x="7861320" y="1685160"/>
                <a:ext cx="200160" cy="24408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3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3" name=""/>
              <p:cNvSpPr/>
              <p:nvPr/>
            </p:nvSpPr>
            <p:spPr>
              <a:xfrm>
                <a:off x="7782480" y="1685160"/>
                <a:ext cx="204120" cy="244080"/>
              </a:xfrm>
              <a:custGeom>
                <a:avLst/>
                <a:gdLst/>
                <a:ahLst/>
                <a:rect l="l" t="t" r="r" b="b"/>
                <a:pathLst>
                  <a:path w="74" h="75">
                    <a:moveTo>
                      <a:pt x="32" y="0"/>
                    </a:moveTo>
                    <a:lnTo>
                      <a:pt x="0" y="75"/>
                    </a:lnTo>
                    <a:lnTo>
                      <a:pt x="74" y="7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4" name=""/>
              <p:cNvSpPr/>
              <p:nvPr/>
            </p:nvSpPr>
            <p:spPr>
              <a:xfrm>
                <a:off x="7850880" y="1685160"/>
                <a:ext cx="200160" cy="244080"/>
              </a:xfrm>
              <a:custGeom>
                <a:avLst/>
                <a:gdLst/>
                <a:ahLst/>
                <a:rect l="l" t="t" r="r" b="b"/>
                <a:pathLst>
                  <a:path w="84" h="75">
                    <a:moveTo>
                      <a:pt x="42" y="0"/>
                    </a:moveTo>
                    <a:lnTo>
                      <a:pt x="0" y="75"/>
                    </a:lnTo>
                    <a:lnTo>
                      <a:pt x="84" y="7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5" name=""/>
              <p:cNvSpPr/>
              <p:nvPr/>
            </p:nvSpPr>
            <p:spPr>
              <a:xfrm>
                <a:off x="7850880" y="1855800"/>
                <a:ext cx="200160" cy="240120"/>
              </a:xfrm>
              <a:custGeom>
                <a:avLst/>
                <a:gdLst/>
                <a:ahLst/>
                <a:rect l="l" t="t" r="r" b="b"/>
                <a:pathLst>
                  <a:path w="84" h="85">
                    <a:moveTo>
                      <a:pt x="42" y="0"/>
                    </a:moveTo>
                    <a:lnTo>
                      <a:pt x="0" y="85"/>
                    </a:lnTo>
                    <a:lnTo>
                      <a:pt x="8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6" name=""/>
              <p:cNvSpPr/>
              <p:nvPr/>
            </p:nvSpPr>
            <p:spPr>
              <a:xfrm>
                <a:off x="7748640" y="1769040"/>
                <a:ext cx="201600" cy="20628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3" y="0"/>
                    </a:moveTo>
                    <a:lnTo>
                      <a:pt x="0" y="85"/>
                    </a:lnTo>
                    <a:lnTo>
                      <a:pt x="85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7" name=""/>
              <p:cNvSpPr/>
              <p:nvPr/>
            </p:nvSpPr>
            <p:spPr>
              <a:xfrm>
                <a:off x="7601400" y="1685160"/>
                <a:ext cx="202320" cy="24408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3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8" name=""/>
              <p:cNvSpPr/>
              <p:nvPr/>
            </p:nvSpPr>
            <p:spPr>
              <a:xfrm>
                <a:off x="7671960" y="1480680"/>
                <a:ext cx="204120" cy="240120"/>
              </a:xfrm>
              <a:custGeom>
                <a:avLst/>
                <a:gdLst/>
                <a:ahLst/>
                <a:rect l="l" t="t" r="r" b="b"/>
                <a:pathLst>
                  <a:path w="84" h="84">
                    <a:moveTo>
                      <a:pt x="42" y="0"/>
                    </a:moveTo>
                    <a:lnTo>
                      <a:pt x="0" y="84"/>
                    </a:lnTo>
                    <a:lnTo>
                      <a:pt x="84" y="8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9" name=""/>
              <p:cNvSpPr/>
              <p:nvPr/>
            </p:nvSpPr>
            <p:spPr>
              <a:xfrm>
                <a:off x="7471440" y="1352160"/>
                <a:ext cx="20448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0" name=""/>
              <p:cNvSpPr/>
              <p:nvPr/>
            </p:nvSpPr>
            <p:spPr>
              <a:xfrm>
                <a:off x="7755120" y="1204560"/>
                <a:ext cx="199800" cy="244440"/>
              </a:xfrm>
              <a:custGeom>
                <a:avLst/>
                <a:gdLst/>
                <a:ahLst/>
                <a:rect l="l" t="t" r="r" b="b"/>
                <a:pathLst>
                  <a:path w="75" h="85">
                    <a:moveTo>
                      <a:pt x="32" y="0"/>
                    </a:moveTo>
                    <a:lnTo>
                      <a:pt x="0" y="85"/>
                    </a:lnTo>
                    <a:lnTo>
                      <a:pt x="75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1" name=""/>
              <p:cNvSpPr/>
              <p:nvPr/>
            </p:nvSpPr>
            <p:spPr>
              <a:xfrm>
                <a:off x="8202600" y="1143720"/>
                <a:ext cx="204120" cy="244080"/>
              </a:xfrm>
              <a:custGeom>
                <a:avLst/>
                <a:gdLst/>
                <a:ahLst/>
                <a:rect l="l" t="t" r="r" b="b"/>
                <a:pathLst>
                  <a:path w="84" h="85">
                    <a:moveTo>
                      <a:pt x="42" y="0"/>
                    </a:moveTo>
                    <a:lnTo>
                      <a:pt x="0" y="85"/>
                    </a:lnTo>
                    <a:lnTo>
                      <a:pt x="8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2" name=""/>
              <p:cNvSpPr/>
              <p:nvPr/>
            </p:nvSpPr>
            <p:spPr>
              <a:xfrm>
                <a:off x="7993800" y="1560960"/>
                <a:ext cx="112320" cy="16812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3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3" name=""/>
              <p:cNvSpPr/>
              <p:nvPr/>
            </p:nvSpPr>
            <p:spPr>
              <a:xfrm>
                <a:off x="7359120" y="1602720"/>
                <a:ext cx="201600" cy="24012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3" y="0"/>
                    </a:moveTo>
                    <a:lnTo>
                      <a:pt x="0" y="85"/>
                    </a:lnTo>
                    <a:lnTo>
                      <a:pt x="85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4" name=""/>
              <p:cNvSpPr/>
              <p:nvPr/>
            </p:nvSpPr>
            <p:spPr>
              <a:xfrm>
                <a:off x="7182000" y="1643040"/>
                <a:ext cx="199800" cy="24192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5" name=""/>
              <p:cNvSpPr/>
              <p:nvPr/>
            </p:nvSpPr>
            <p:spPr>
              <a:xfrm>
                <a:off x="7167240" y="1813680"/>
                <a:ext cx="198000" cy="24012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2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6" name=""/>
              <p:cNvSpPr/>
              <p:nvPr/>
            </p:nvSpPr>
            <p:spPr>
              <a:xfrm>
                <a:off x="6436080" y="198000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7" name=""/>
              <p:cNvSpPr/>
              <p:nvPr/>
            </p:nvSpPr>
            <p:spPr>
              <a:xfrm>
                <a:off x="6351120" y="1729080"/>
                <a:ext cx="202320" cy="2401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8" name=""/>
              <p:cNvSpPr/>
              <p:nvPr/>
            </p:nvSpPr>
            <p:spPr>
              <a:xfrm>
                <a:off x="6133680" y="1803240"/>
                <a:ext cx="204120" cy="240120"/>
              </a:xfrm>
              <a:custGeom>
                <a:avLst/>
                <a:gdLst/>
                <a:ahLst/>
                <a:rect l="l" t="t" r="r" b="b"/>
                <a:pathLst>
                  <a:path w="84" h="74">
                    <a:moveTo>
                      <a:pt x="42" y="0"/>
                    </a:moveTo>
                    <a:lnTo>
                      <a:pt x="0" y="74"/>
                    </a:lnTo>
                    <a:lnTo>
                      <a:pt x="8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9" name=""/>
              <p:cNvSpPr/>
              <p:nvPr/>
            </p:nvSpPr>
            <p:spPr>
              <a:xfrm>
                <a:off x="6020640" y="193176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0" name=""/>
              <p:cNvSpPr/>
              <p:nvPr/>
            </p:nvSpPr>
            <p:spPr>
              <a:xfrm>
                <a:off x="4879080" y="3823920"/>
                <a:ext cx="257400" cy="321840"/>
              </a:xfrm>
              <a:custGeom>
                <a:avLst/>
                <a:gdLst/>
                <a:ahLst/>
                <a:rect l="l" t="t" r="r" b="b"/>
                <a:pathLst>
                  <a:path w="116" h="127">
                    <a:moveTo>
                      <a:pt x="116" y="64"/>
                    </a:moveTo>
                    <a:lnTo>
                      <a:pt x="105" y="53"/>
                    </a:lnTo>
                    <a:lnTo>
                      <a:pt x="116" y="43"/>
                    </a:lnTo>
                    <a:lnTo>
                      <a:pt x="95" y="43"/>
                    </a:lnTo>
                    <a:lnTo>
                      <a:pt x="95" y="21"/>
                    </a:lnTo>
                    <a:lnTo>
                      <a:pt x="84" y="32"/>
                    </a:lnTo>
                    <a:lnTo>
                      <a:pt x="74" y="11"/>
                    </a:lnTo>
                    <a:lnTo>
                      <a:pt x="63" y="21"/>
                    </a:lnTo>
                    <a:lnTo>
                      <a:pt x="53" y="0"/>
                    </a:lnTo>
                    <a:lnTo>
                      <a:pt x="42" y="21"/>
                    </a:lnTo>
                    <a:lnTo>
                      <a:pt x="31" y="11"/>
                    </a:lnTo>
                    <a:lnTo>
                      <a:pt x="31" y="32"/>
                    </a:lnTo>
                    <a:lnTo>
                      <a:pt x="10" y="21"/>
                    </a:lnTo>
                    <a:lnTo>
                      <a:pt x="21" y="43"/>
                    </a:lnTo>
                    <a:lnTo>
                      <a:pt x="0" y="43"/>
                    </a:lnTo>
                    <a:lnTo>
                      <a:pt x="10" y="53"/>
                    </a:lnTo>
                    <a:lnTo>
                      <a:pt x="0" y="64"/>
                    </a:lnTo>
                    <a:lnTo>
                      <a:pt x="10" y="74"/>
                    </a:lnTo>
                    <a:lnTo>
                      <a:pt x="0" y="85"/>
                    </a:lnTo>
                    <a:lnTo>
                      <a:pt x="21" y="96"/>
                    </a:lnTo>
                    <a:lnTo>
                      <a:pt x="10" y="106"/>
                    </a:lnTo>
                    <a:lnTo>
                      <a:pt x="31" y="106"/>
                    </a:lnTo>
                    <a:lnTo>
                      <a:pt x="31" y="117"/>
                    </a:lnTo>
                    <a:lnTo>
                      <a:pt x="42" y="106"/>
                    </a:lnTo>
                    <a:lnTo>
                      <a:pt x="53" y="127"/>
                    </a:lnTo>
                    <a:lnTo>
                      <a:pt x="63" y="106"/>
                    </a:lnTo>
                    <a:lnTo>
                      <a:pt x="74" y="117"/>
                    </a:lnTo>
                    <a:lnTo>
                      <a:pt x="84" y="106"/>
                    </a:lnTo>
                    <a:lnTo>
                      <a:pt x="95" y="106"/>
                    </a:lnTo>
                    <a:lnTo>
                      <a:pt x="95" y="96"/>
                    </a:lnTo>
                    <a:lnTo>
                      <a:pt x="116" y="85"/>
                    </a:lnTo>
                    <a:lnTo>
                      <a:pt x="105" y="74"/>
                    </a:lnTo>
                    <a:lnTo>
                      <a:pt x="116" y="64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1" name=""/>
              <p:cNvSpPr/>
              <p:nvPr/>
            </p:nvSpPr>
            <p:spPr>
              <a:xfrm>
                <a:off x="7708320" y="1948320"/>
                <a:ext cx="285480" cy="290880"/>
              </a:xfrm>
              <a:custGeom>
                <a:avLst/>
                <a:gdLst/>
                <a:ahLst/>
                <a:rect l="l" t="t" r="r" b="b"/>
                <a:pathLst>
                  <a:path w="127" h="117">
                    <a:moveTo>
                      <a:pt x="127" y="53"/>
                    </a:moveTo>
                    <a:lnTo>
                      <a:pt x="105" y="53"/>
                    </a:lnTo>
                    <a:lnTo>
                      <a:pt x="127" y="32"/>
                    </a:lnTo>
                    <a:lnTo>
                      <a:pt x="105" y="32"/>
                    </a:lnTo>
                    <a:lnTo>
                      <a:pt x="105" y="11"/>
                    </a:lnTo>
                    <a:lnTo>
                      <a:pt x="95" y="21"/>
                    </a:lnTo>
                    <a:lnTo>
                      <a:pt x="84" y="0"/>
                    </a:lnTo>
                    <a:lnTo>
                      <a:pt x="74" y="11"/>
                    </a:lnTo>
                    <a:lnTo>
                      <a:pt x="63" y="0"/>
                    </a:lnTo>
                    <a:lnTo>
                      <a:pt x="52" y="11"/>
                    </a:lnTo>
                    <a:lnTo>
                      <a:pt x="42" y="0"/>
                    </a:lnTo>
                    <a:lnTo>
                      <a:pt x="42" y="21"/>
                    </a:lnTo>
                    <a:lnTo>
                      <a:pt x="21" y="11"/>
                    </a:lnTo>
                    <a:lnTo>
                      <a:pt x="31" y="32"/>
                    </a:lnTo>
                    <a:lnTo>
                      <a:pt x="10" y="32"/>
                    </a:lnTo>
                    <a:lnTo>
                      <a:pt x="21" y="53"/>
                    </a:lnTo>
                    <a:lnTo>
                      <a:pt x="0" y="53"/>
                    </a:lnTo>
                    <a:lnTo>
                      <a:pt x="21" y="64"/>
                    </a:lnTo>
                    <a:lnTo>
                      <a:pt x="10" y="85"/>
                    </a:lnTo>
                    <a:lnTo>
                      <a:pt x="31" y="85"/>
                    </a:lnTo>
                    <a:lnTo>
                      <a:pt x="21" y="106"/>
                    </a:lnTo>
                    <a:lnTo>
                      <a:pt x="42" y="96"/>
                    </a:lnTo>
                    <a:lnTo>
                      <a:pt x="42" y="117"/>
                    </a:lnTo>
                    <a:lnTo>
                      <a:pt x="52" y="106"/>
                    </a:lnTo>
                    <a:lnTo>
                      <a:pt x="63" y="117"/>
                    </a:lnTo>
                    <a:lnTo>
                      <a:pt x="74" y="106"/>
                    </a:lnTo>
                    <a:lnTo>
                      <a:pt x="84" y="117"/>
                    </a:lnTo>
                    <a:lnTo>
                      <a:pt x="95" y="96"/>
                    </a:lnTo>
                    <a:lnTo>
                      <a:pt x="105" y="106"/>
                    </a:lnTo>
                    <a:lnTo>
                      <a:pt x="105" y="85"/>
                    </a:lnTo>
                    <a:lnTo>
                      <a:pt x="127" y="85"/>
                    </a:lnTo>
                    <a:lnTo>
                      <a:pt x="105" y="64"/>
                    </a:lnTo>
                    <a:lnTo>
                      <a:pt x="127" y="53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2" name=""/>
              <p:cNvSpPr/>
              <p:nvPr/>
            </p:nvSpPr>
            <p:spPr>
              <a:xfrm>
                <a:off x="8217360" y="1548000"/>
                <a:ext cx="261720" cy="317880"/>
              </a:xfrm>
              <a:custGeom>
                <a:avLst/>
                <a:gdLst/>
                <a:ahLst/>
                <a:rect l="l" t="t" r="r" b="b"/>
                <a:pathLst>
                  <a:path w="116" h="127">
                    <a:moveTo>
                      <a:pt x="116" y="63"/>
                    </a:moveTo>
                    <a:lnTo>
                      <a:pt x="105" y="53"/>
                    </a:lnTo>
                    <a:lnTo>
                      <a:pt x="116" y="42"/>
                    </a:lnTo>
                    <a:lnTo>
                      <a:pt x="95" y="42"/>
                    </a:lnTo>
                    <a:lnTo>
                      <a:pt x="105" y="21"/>
                    </a:lnTo>
                    <a:lnTo>
                      <a:pt x="84" y="31"/>
                    </a:lnTo>
                    <a:lnTo>
                      <a:pt x="84" y="10"/>
                    </a:lnTo>
                    <a:lnTo>
                      <a:pt x="63" y="21"/>
                    </a:lnTo>
                    <a:lnTo>
                      <a:pt x="63" y="0"/>
                    </a:lnTo>
                    <a:lnTo>
                      <a:pt x="52" y="21"/>
                    </a:lnTo>
                    <a:lnTo>
                      <a:pt x="31" y="10"/>
                    </a:lnTo>
                    <a:lnTo>
                      <a:pt x="31" y="31"/>
                    </a:lnTo>
                    <a:lnTo>
                      <a:pt x="10" y="21"/>
                    </a:lnTo>
                    <a:lnTo>
                      <a:pt x="21" y="42"/>
                    </a:lnTo>
                    <a:lnTo>
                      <a:pt x="0" y="42"/>
                    </a:lnTo>
                    <a:lnTo>
                      <a:pt x="10" y="53"/>
                    </a:lnTo>
                    <a:lnTo>
                      <a:pt x="0" y="63"/>
                    </a:lnTo>
                    <a:lnTo>
                      <a:pt x="10" y="74"/>
                    </a:lnTo>
                    <a:lnTo>
                      <a:pt x="0" y="84"/>
                    </a:lnTo>
                    <a:lnTo>
                      <a:pt x="21" y="95"/>
                    </a:lnTo>
                    <a:lnTo>
                      <a:pt x="10" y="106"/>
                    </a:lnTo>
                    <a:lnTo>
                      <a:pt x="31" y="106"/>
                    </a:lnTo>
                    <a:lnTo>
                      <a:pt x="31" y="116"/>
                    </a:lnTo>
                    <a:lnTo>
                      <a:pt x="52" y="106"/>
                    </a:lnTo>
                    <a:lnTo>
                      <a:pt x="63" y="127"/>
                    </a:lnTo>
                    <a:lnTo>
                      <a:pt x="63" y="106"/>
                    </a:lnTo>
                    <a:lnTo>
                      <a:pt x="84" y="116"/>
                    </a:lnTo>
                    <a:lnTo>
                      <a:pt x="84" y="106"/>
                    </a:lnTo>
                    <a:lnTo>
                      <a:pt x="105" y="106"/>
                    </a:lnTo>
                    <a:lnTo>
                      <a:pt x="95" y="95"/>
                    </a:lnTo>
                    <a:lnTo>
                      <a:pt x="116" y="84"/>
                    </a:lnTo>
                    <a:lnTo>
                      <a:pt x="105" y="74"/>
                    </a:lnTo>
                    <a:lnTo>
                      <a:pt x="116" y="63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3" name=""/>
              <p:cNvSpPr/>
              <p:nvPr/>
            </p:nvSpPr>
            <p:spPr>
              <a:xfrm>
                <a:off x="7571880" y="2125800"/>
                <a:ext cx="127440" cy="16812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2" y="0"/>
                    </a:moveTo>
                    <a:lnTo>
                      <a:pt x="0" y="85"/>
                    </a:lnTo>
                    <a:lnTo>
                      <a:pt x="85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4" name=""/>
              <p:cNvSpPr/>
              <p:nvPr/>
            </p:nvSpPr>
            <p:spPr>
              <a:xfrm>
                <a:off x="7503480" y="1980000"/>
                <a:ext cx="132120" cy="14544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3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5" name=""/>
              <p:cNvSpPr/>
              <p:nvPr/>
            </p:nvSpPr>
            <p:spPr>
              <a:xfrm>
                <a:off x="7635600" y="2188800"/>
                <a:ext cx="2041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3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6" name=""/>
              <p:cNvSpPr/>
              <p:nvPr/>
            </p:nvSpPr>
            <p:spPr>
              <a:xfrm>
                <a:off x="7601400" y="193788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2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7" name=""/>
              <p:cNvSpPr/>
              <p:nvPr/>
            </p:nvSpPr>
            <p:spPr>
              <a:xfrm>
                <a:off x="7542000" y="2260440"/>
                <a:ext cx="155520" cy="168480"/>
              </a:xfrm>
              <a:prstGeom prst="rect">
                <a:avLst/>
              </a:prstGeom>
              <a:solidFill>
                <a:srgbClr val="0091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8" name=""/>
              <p:cNvSpPr/>
              <p:nvPr/>
            </p:nvSpPr>
            <p:spPr>
              <a:xfrm>
                <a:off x="6832440" y="3656880"/>
                <a:ext cx="138600" cy="171000"/>
              </a:xfrm>
              <a:prstGeom prst="rect">
                <a:avLst/>
              </a:prstGeom>
              <a:solidFill>
                <a:srgbClr val="0091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9" name=""/>
              <p:cNvSpPr/>
              <p:nvPr/>
            </p:nvSpPr>
            <p:spPr>
              <a:xfrm>
                <a:off x="7891200" y="1548000"/>
                <a:ext cx="140400" cy="193680"/>
              </a:xfrm>
              <a:prstGeom prst="rect">
                <a:avLst/>
              </a:prstGeom>
              <a:solidFill>
                <a:srgbClr val="0091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0" name=""/>
              <p:cNvSpPr/>
              <p:nvPr/>
            </p:nvSpPr>
            <p:spPr>
              <a:xfrm>
                <a:off x="6615360" y="2342520"/>
                <a:ext cx="154800" cy="172440"/>
              </a:xfrm>
              <a:prstGeom prst="rect">
                <a:avLst/>
              </a:prstGeom>
              <a:solidFill>
                <a:srgbClr val="0091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1" name=""/>
              <p:cNvSpPr/>
              <p:nvPr/>
            </p:nvSpPr>
            <p:spPr>
              <a:xfrm>
                <a:off x="6246720" y="1809360"/>
                <a:ext cx="159120" cy="165960"/>
              </a:xfrm>
              <a:prstGeom prst="rect">
                <a:avLst/>
              </a:prstGeom>
              <a:solidFill>
                <a:srgbClr val="0091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2" name=""/>
              <p:cNvSpPr/>
              <p:nvPr/>
            </p:nvSpPr>
            <p:spPr>
              <a:xfrm>
                <a:off x="7043400" y="4373640"/>
                <a:ext cx="138600" cy="168120"/>
              </a:xfrm>
              <a:prstGeom prst="rect">
                <a:avLst/>
              </a:prstGeom>
              <a:solidFill>
                <a:srgbClr val="0091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3" name=""/>
              <p:cNvSpPr/>
              <p:nvPr/>
            </p:nvSpPr>
            <p:spPr>
              <a:xfrm>
                <a:off x="7224480" y="2896200"/>
                <a:ext cx="153000" cy="196200"/>
              </a:xfrm>
              <a:prstGeom prst="rect">
                <a:avLst/>
              </a:prstGeom>
              <a:solidFill>
                <a:srgbClr val="0091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4" name=""/>
              <p:cNvSpPr/>
              <p:nvPr/>
            </p:nvSpPr>
            <p:spPr>
              <a:xfrm>
                <a:off x="1967040" y="3332520"/>
                <a:ext cx="157320" cy="170280"/>
              </a:xfrm>
              <a:prstGeom prst="rect">
                <a:avLst/>
              </a:prstGeom>
              <a:solidFill>
                <a:srgbClr val="0091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5" name=""/>
              <p:cNvSpPr/>
              <p:nvPr/>
            </p:nvSpPr>
            <p:spPr>
              <a:xfrm>
                <a:off x="7542000" y="2007720"/>
                <a:ext cx="155520" cy="168120"/>
              </a:xfrm>
              <a:prstGeom prst="rect">
                <a:avLst/>
              </a:prstGeom>
              <a:solidFill>
                <a:srgbClr val="0091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6" name=""/>
              <p:cNvSpPr/>
              <p:nvPr/>
            </p:nvSpPr>
            <p:spPr>
              <a:xfrm>
                <a:off x="1613520" y="2797560"/>
                <a:ext cx="261720" cy="317880"/>
              </a:xfrm>
              <a:custGeom>
                <a:avLst/>
                <a:gdLst/>
                <a:ahLst/>
                <a:rect l="l" t="t" r="r" b="b"/>
                <a:pathLst>
                  <a:path w="116" h="127">
                    <a:moveTo>
                      <a:pt x="116" y="64"/>
                    </a:moveTo>
                    <a:lnTo>
                      <a:pt x="106" y="53"/>
                    </a:lnTo>
                    <a:lnTo>
                      <a:pt x="116" y="43"/>
                    </a:lnTo>
                    <a:lnTo>
                      <a:pt x="95" y="32"/>
                    </a:lnTo>
                    <a:lnTo>
                      <a:pt x="106" y="21"/>
                    </a:lnTo>
                    <a:lnTo>
                      <a:pt x="84" y="21"/>
                    </a:lnTo>
                    <a:lnTo>
                      <a:pt x="84" y="11"/>
                    </a:lnTo>
                    <a:lnTo>
                      <a:pt x="63" y="21"/>
                    </a:lnTo>
                    <a:lnTo>
                      <a:pt x="63" y="0"/>
                    </a:lnTo>
                    <a:lnTo>
                      <a:pt x="53" y="21"/>
                    </a:lnTo>
                    <a:lnTo>
                      <a:pt x="31" y="11"/>
                    </a:lnTo>
                    <a:lnTo>
                      <a:pt x="31" y="21"/>
                    </a:lnTo>
                    <a:lnTo>
                      <a:pt x="10" y="21"/>
                    </a:lnTo>
                    <a:lnTo>
                      <a:pt x="21" y="32"/>
                    </a:lnTo>
                    <a:lnTo>
                      <a:pt x="0" y="43"/>
                    </a:lnTo>
                    <a:lnTo>
                      <a:pt x="10" y="53"/>
                    </a:lnTo>
                    <a:lnTo>
                      <a:pt x="0" y="64"/>
                    </a:lnTo>
                    <a:lnTo>
                      <a:pt x="10" y="74"/>
                    </a:lnTo>
                    <a:lnTo>
                      <a:pt x="0" y="85"/>
                    </a:lnTo>
                    <a:lnTo>
                      <a:pt x="21" y="85"/>
                    </a:lnTo>
                    <a:lnTo>
                      <a:pt x="10" y="106"/>
                    </a:lnTo>
                    <a:lnTo>
                      <a:pt x="31" y="96"/>
                    </a:lnTo>
                    <a:lnTo>
                      <a:pt x="31" y="117"/>
                    </a:lnTo>
                    <a:lnTo>
                      <a:pt x="53" y="106"/>
                    </a:lnTo>
                    <a:lnTo>
                      <a:pt x="63" y="127"/>
                    </a:lnTo>
                    <a:lnTo>
                      <a:pt x="63" y="106"/>
                    </a:lnTo>
                    <a:lnTo>
                      <a:pt x="84" y="117"/>
                    </a:lnTo>
                    <a:lnTo>
                      <a:pt x="84" y="96"/>
                    </a:lnTo>
                    <a:lnTo>
                      <a:pt x="106" y="106"/>
                    </a:lnTo>
                    <a:lnTo>
                      <a:pt x="95" y="85"/>
                    </a:lnTo>
                    <a:lnTo>
                      <a:pt x="116" y="85"/>
                    </a:lnTo>
                    <a:lnTo>
                      <a:pt x="106" y="74"/>
                    </a:lnTo>
                    <a:lnTo>
                      <a:pt x="116" y="64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7" name=""/>
              <p:cNvSpPr/>
              <p:nvPr/>
            </p:nvSpPr>
            <p:spPr>
              <a:xfrm>
                <a:off x="2239560" y="3006360"/>
                <a:ext cx="204120" cy="24192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3" y="0"/>
                    </a:moveTo>
                    <a:lnTo>
                      <a:pt x="0" y="85"/>
                    </a:lnTo>
                    <a:lnTo>
                      <a:pt x="85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8" name=""/>
              <p:cNvSpPr/>
              <p:nvPr/>
            </p:nvSpPr>
            <p:spPr>
              <a:xfrm>
                <a:off x="7203240" y="472968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3" y="0"/>
                    </a:moveTo>
                    <a:lnTo>
                      <a:pt x="85" y="85"/>
                    </a:lnTo>
                    <a:lnTo>
                      <a:pt x="0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9" name=""/>
              <p:cNvSpPr/>
              <p:nvPr/>
            </p:nvSpPr>
            <p:spPr>
              <a:xfrm>
                <a:off x="7090200" y="4700160"/>
                <a:ext cx="204120" cy="24192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2" y="0"/>
                    </a:moveTo>
                    <a:lnTo>
                      <a:pt x="85" y="85"/>
                    </a:lnTo>
                    <a:lnTo>
                      <a:pt x="0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0" name=""/>
              <p:cNvSpPr/>
              <p:nvPr/>
            </p:nvSpPr>
            <p:spPr>
              <a:xfrm>
                <a:off x="7160400" y="4462200"/>
                <a:ext cx="204480" cy="240120"/>
              </a:xfrm>
              <a:custGeom>
                <a:avLst/>
                <a:gdLst/>
                <a:ahLst/>
                <a:rect l="l" t="t" r="r" b="b"/>
                <a:pathLst>
                  <a:path w="84" h="85">
                    <a:moveTo>
                      <a:pt x="42" y="0"/>
                    </a:moveTo>
                    <a:lnTo>
                      <a:pt x="84" y="85"/>
                    </a:lnTo>
                    <a:lnTo>
                      <a:pt x="0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1" name=""/>
              <p:cNvSpPr/>
              <p:nvPr/>
            </p:nvSpPr>
            <p:spPr>
              <a:xfrm>
                <a:off x="6621840" y="3541320"/>
                <a:ext cx="204120" cy="244080"/>
              </a:xfrm>
              <a:custGeom>
                <a:avLst/>
                <a:gdLst/>
                <a:ahLst/>
                <a:rect l="l" t="t" r="r" b="b"/>
                <a:pathLst>
                  <a:path w="84" h="85">
                    <a:moveTo>
                      <a:pt x="42" y="0"/>
                    </a:moveTo>
                    <a:lnTo>
                      <a:pt x="84" y="85"/>
                    </a:lnTo>
                    <a:lnTo>
                      <a:pt x="0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2" name=""/>
              <p:cNvSpPr/>
              <p:nvPr/>
            </p:nvSpPr>
            <p:spPr>
              <a:xfrm>
                <a:off x="8289720" y="1393920"/>
                <a:ext cx="204120" cy="240120"/>
              </a:xfrm>
              <a:custGeom>
                <a:avLst/>
                <a:gdLst/>
                <a:ahLst/>
                <a:rect l="l" t="t" r="r" b="b"/>
                <a:pathLst>
                  <a:path w="95" h="85">
                    <a:moveTo>
                      <a:pt x="53" y="0"/>
                    </a:moveTo>
                    <a:lnTo>
                      <a:pt x="95" y="85"/>
                    </a:lnTo>
                    <a:lnTo>
                      <a:pt x="0" y="8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3" name=""/>
              <p:cNvSpPr/>
              <p:nvPr/>
            </p:nvSpPr>
            <p:spPr>
              <a:xfrm>
                <a:off x="1704600" y="2666880"/>
                <a:ext cx="294120" cy="334800"/>
              </a:xfrm>
              <a:custGeom>
                <a:avLst/>
                <a:gdLst/>
                <a:ahLst/>
                <a:rect l="l" t="t" r="r" b="b"/>
                <a:pathLst>
                  <a:path w="138" h="148">
                    <a:moveTo>
                      <a:pt x="74" y="0"/>
                    </a:moveTo>
                    <a:lnTo>
                      <a:pt x="53" y="53"/>
                    </a:lnTo>
                    <a:lnTo>
                      <a:pt x="0" y="53"/>
                    </a:lnTo>
                    <a:lnTo>
                      <a:pt x="42" y="95"/>
                    </a:lnTo>
                    <a:lnTo>
                      <a:pt x="21" y="148"/>
                    </a:lnTo>
                    <a:lnTo>
                      <a:pt x="74" y="106"/>
                    </a:lnTo>
                    <a:lnTo>
                      <a:pt x="117" y="148"/>
                    </a:lnTo>
                    <a:lnTo>
                      <a:pt x="95" y="95"/>
                    </a:lnTo>
                    <a:lnTo>
                      <a:pt x="138" y="53"/>
                    </a:lnTo>
                    <a:lnTo>
                      <a:pt x="85" y="5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ff0000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4" name=""/>
              <p:cNvSpPr/>
              <p:nvPr/>
            </p:nvSpPr>
            <p:spPr>
              <a:xfrm>
                <a:off x="1489680" y="2942640"/>
                <a:ext cx="317160" cy="307440"/>
              </a:xfrm>
              <a:custGeom>
                <a:avLst/>
                <a:gdLst/>
                <a:ahLst/>
                <a:rect l="l" t="t" r="r" b="b"/>
                <a:pathLst>
                  <a:path w="149" h="137">
                    <a:moveTo>
                      <a:pt x="75" y="0"/>
                    </a:moveTo>
                    <a:lnTo>
                      <a:pt x="53" y="53"/>
                    </a:lnTo>
                    <a:lnTo>
                      <a:pt x="0" y="53"/>
                    </a:lnTo>
                    <a:lnTo>
                      <a:pt x="43" y="84"/>
                    </a:lnTo>
                    <a:lnTo>
                      <a:pt x="22" y="137"/>
                    </a:lnTo>
                    <a:lnTo>
                      <a:pt x="75" y="106"/>
                    </a:lnTo>
                    <a:lnTo>
                      <a:pt x="117" y="137"/>
                    </a:lnTo>
                    <a:lnTo>
                      <a:pt x="96" y="84"/>
                    </a:lnTo>
                    <a:lnTo>
                      <a:pt x="149" y="53"/>
                    </a:lnTo>
                    <a:lnTo>
                      <a:pt x="85" y="53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rgbClr val="ff0000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5" name=""/>
              <p:cNvSpPr/>
              <p:nvPr/>
            </p:nvSpPr>
            <p:spPr>
              <a:xfrm>
                <a:off x="6449400" y="3610800"/>
                <a:ext cx="314640" cy="309960"/>
              </a:xfrm>
              <a:custGeom>
                <a:avLst/>
                <a:gdLst/>
                <a:ahLst/>
                <a:rect l="l" t="t" r="r" b="b"/>
                <a:pathLst>
                  <a:path w="149" h="138">
                    <a:moveTo>
                      <a:pt x="74" y="0"/>
                    </a:moveTo>
                    <a:lnTo>
                      <a:pt x="53" y="53"/>
                    </a:lnTo>
                    <a:lnTo>
                      <a:pt x="0" y="53"/>
                    </a:lnTo>
                    <a:lnTo>
                      <a:pt x="43" y="85"/>
                    </a:lnTo>
                    <a:lnTo>
                      <a:pt x="22" y="138"/>
                    </a:lnTo>
                    <a:lnTo>
                      <a:pt x="74" y="106"/>
                    </a:lnTo>
                    <a:lnTo>
                      <a:pt x="117" y="138"/>
                    </a:lnTo>
                    <a:lnTo>
                      <a:pt x="96" y="85"/>
                    </a:lnTo>
                    <a:lnTo>
                      <a:pt x="149" y="53"/>
                    </a:lnTo>
                    <a:lnTo>
                      <a:pt x="85" y="5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ff0000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6" name=""/>
              <p:cNvSpPr/>
              <p:nvPr/>
            </p:nvSpPr>
            <p:spPr>
              <a:xfrm>
                <a:off x="7729560" y="1229760"/>
                <a:ext cx="315360" cy="307440"/>
              </a:xfrm>
              <a:custGeom>
                <a:avLst/>
                <a:gdLst/>
                <a:ahLst/>
                <a:rect l="l" t="t" r="r" b="b"/>
                <a:pathLst>
                  <a:path w="148" h="138">
                    <a:moveTo>
                      <a:pt x="74" y="0"/>
                    </a:moveTo>
                    <a:lnTo>
                      <a:pt x="63" y="53"/>
                    </a:lnTo>
                    <a:lnTo>
                      <a:pt x="0" y="53"/>
                    </a:lnTo>
                    <a:lnTo>
                      <a:pt x="53" y="85"/>
                    </a:lnTo>
                    <a:lnTo>
                      <a:pt x="31" y="138"/>
                    </a:lnTo>
                    <a:lnTo>
                      <a:pt x="74" y="106"/>
                    </a:lnTo>
                    <a:lnTo>
                      <a:pt x="116" y="138"/>
                    </a:lnTo>
                    <a:lnTo>
                      <a:pt x="106" y="85"/>
                    </a:lnTo>
                    <a:lnTo>
                      <a:pt x="148" y="53"/>
                    </a:lnTo>
                    <a:lnTo>
                      <a:pt x="95" y="5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ff0000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7" name=""/>
              <p:cNvSpPr/>
              <p:nvPr/>
            </p:nvSpPr>
            <p:spPr>
              <a:xfrm>
                <a:off x="7279560" y="2721600"/>
                <a:ext cx="200160" cy="24264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8" name=""/>
              <p:cNvSpPr/>
              <p:nvPr/>
            </p:nvSpPr>
            <p:spPr>
              <a:xfrm>
                <a:off x="4781160" y="4392360"/>
                <a:ext cx="20412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9" name=""/>
              <p:cNvSpPr/>
              <p:nvPr/>
            </p:nvSpPr>
            <p:spPr>
              <a:xfrm>
                <a:off x="4604400" y="4420080"/>
                <a:ext cx="2066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0" name=""/>
              <p:cNvSpPr/>
              <p:nvPr/>
            </p:nvSpPr>
            <p:spPr>
              <a:xfrm>
                <a:off x="6796080" y="3773160"/>
                <a:ext cx="2109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1" name=""/>
              <p:cNvSpPr/>
              <p:nvPr/>
            </p:nvSpPr>
            <p:spPr>
              <a:xfrm>
                <a:off x="6679080" y="3697200"/>
                <a:ext cx="285480" cy="317880"/>
              </a:xfrm>
              <a:custGeom>
                <a:avLst/>
                <a:gdLst/>
                <a:ahLst/>
                <a:rect l="l" t="t" r="r" b="b"/>
                <a:pathLst>
                  <a:path w="127" h="127">
                    <a:moveTo>
                      <a:pt x="127" y="63"/>
                    </a:moveTo>
                    <a:lnTo>
                      <a:pt x="106" y="53"/>
                    </a:lnTo>
                    <a:lnTo>
                      <a:pt x="127" y="42"/>
                    </a:lnTo>
                    <a:lnTo>
                      <a:pt x="106" y="32"/>
                    </a:lnTo>
                    <a:lnTo>
                      <a:pt x="106" y="21"/>
                    </a:lnTo>
                    <a:lnTo>
                      <a:pt x="96" y="21"/>
                    </a:lnTo>
                    <a:lnTo>
                      <a:pt x="85" y="10"/>
                    </a:lnTo>
                    <a:lnTo>
                      <a:pt x="74" y="21"/>
                    </a:lnTo>
                    <a:lnTo>
                      <a:pt x="64" y="0"/>
                    </a:lnTo>
                    <a:lnTo>
                      <a:pt x="53" y="21"/>
                    </a:lnTo>
                    <a:lnTo>
                      <a:pt x="43" y="10"/>
                    </a:lnTo>
                    <a:lnTo>
                      <a:pt x="43" y="21"/>
                    </a:lnTo>
                    <a:lnTo>
                      <a:pt x="22" y="21"/>
                    </a:lnTo>
                    <a:lnTo>
                      <a:pt x="32" y="32"/>
                    </a:lnTo>
                    <a:lnTo>
                      <a:pt x="11" y="42"/>
                    </a:lnTo>
                    <a:lnTo>
                      <a:pt x="22" y="53"/>
                    </a:lnTo>
                    <a:lnTo>
                      <a:pt x="0" y="63"/>
                    </a:lnTo>
                    <a:lnTo>
                      <a:pt x="22" y="74"/>
                    </a:lnTo>
                    <a:lnTo>
                      <a:pt x="11" y="85"/>
                    </a:lnTo>
                    <a:lnTo>
                      <a:pt x="32" y="85"/>
                    </a:lnTo>
                    <a:lnTo>
                      <a:pt x="22" y="106"/>
                    </a:lnTo>
                    <a:lnTo>
                      <a:pt x="43" y="95"/>
                    </a:lnTo>
                    <a:lnTo>
                      <a:pt x="43" y="116"/>
                    </a:lnTo>
                    <a:lnTo>
                      <a:pt x="53" y="106"/>
                    </a:lnTo>
                    <a:lnTo>
                      <a:pt x="64" y="127"/>
                    </a:lnTo>
                    <a:lnTo>
                      <a:pt x="74" y="106"/>
                    </a:lnTo>
                    <a:lnTo>
                      <a:pt x="85" y="116"/>
                    </a:lnTo>
                    <a:lnTo>
                      <a:pt x="96" y="95"/>
                    </a:lnTo>
                    <a:lnTo>
                      <a:pt x="106" y="106"/>
                    </a:lnTo>
                    <a:lnTo>
                      <a:pt x="106" y="85"/>
                    </a:lnTo>
                    <a:lnTo>
                      <a:pt x="127" y="85"/>
                    </a:lnTo>
                    <a:lnTo>
                      <a:pt x="106" y="74"/>
                    </a:lnTo>
                    <a:lnTo>
                      <a:pt x="127" y="63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2" name=""/>
              <p:cNvSpPr/>
              <p:nvPr/>
            </p:nvSpPr>
            <p:spPr>
              <a:xfrm>
                <a:off x="5609520" y="2260440"/>
                <a:ext cx="200160" cy="24192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3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3" name=""/>
              <p:cNvSpPr/>
              <p:nvPr/>
            </p:nvSpPr>
            <p:spPr>
              <a:xfrm>
                <a:off x="5688360" y="2329560"/>
                <a:ext cx="262080" cy="292680"/>
              </a:xfrm>
              <a:custGeom>
                <a:avLst/>
                <a:gdLst/>
                <a:ahLst/>
                <a:rect l="l" t="t" r="r" b="b"/>
                <a:pathLst>
                  <a:path w="117" h="116">
                    <a:moveTo>
                      <a:pt x="117" y="63"/>
                    </a:moveTo>
                    <a:lnTo>
                      <a:pt x="106" y="53"/>
                    </a:lnTo>
                    <a:lnTo>
                      <a:pt x="117" y="42"/>
                    </a:lnTo>
                    <a:lnTo>
                      <a:pt x="96" y="31"/>
                    </a:lnTo>
                    <a:lnTo>
                      <a:pt x="96" y="21"/>
                    </a:lnTo>
                    <a:lnTo>
                      <a:pt x="85" y="21"/>
                    </a:lnTo>
                    <a:lnTo>
                      <a:pt x="75" y="0"/>
                    </a:lnTo>
                    <a:lnTo>
                      <a:pt x="64" y="21"/>
                    </a:lnTo>
                    <a:lnTo>
                      <a:pt x="53" y="0"/>
                    </a:lnTo>
                    <a:lnTo>
                      <a:pt x="43" y="21"/>
                    </a:lnTo>
                    <a:lnTo>
                      <a:pt x="32" y="0"/>
                    </a:lnTo>
                    <a:lnTo>
                      <a:pt x="32" y="21"/>
                    </a:lnTo>
                    <a:lnTo>
                      <a:pt x="11" y="21"/>
                    </a:lnTo>
                    <a:lnTo>
                      <a:pt x="22" y="31"/>
                    </a:lnTo>
                    <a:lnTo>
                      <a:pt x="0" y="42"/>
                    </a:lnTo>
                    <a:lnTo>
                      <a:pt x="11" y="53"/>
                    </a:lnTo>
                    <a:lnTo>
                      <a:pt x="0" y="63"/>
                    </a:lnTo>
                    <a:lnTo>
                      <a:pt x="11" y="74"/>
                    </a:lnTo>
                    <a:lnTo>
                      <a:pt x="0" y="84"/>
                    </a:lnTo>
                    <a:lnTo>
                      <a:pt x="22" y="84"/>
                    </a:lnTo>
                    <a:lnTo>
                      <a:pt x="11" y="106"/>
                    </a:lnTo>
                    <a:lnTo>
                      <a:pt x="32" y="95"/>
                    </a:lnTo>
                    <a:lnTo>
                      <a:pt x="32" y="116"/>
                    </a:lnTo>
                    <a:lnTo>
                      <a:pt x="43" y="106"/>
                    </a:lnTo>
                    <a:lnTo>
                      <a:pt x="53" y="116"/>
                    </a:lnTo>
                    <a:lnTo>
                      <a:pt x="64" y="106"/>
                    </a:lnTo>
                    <a:lnTo>
                      <a:pt x="75" y="116"/>
                    </a:lnTo>
                    <a:lnTo>
                      <a:pt x="85" y="95"/>
                    </a:lnTo>
                    <a:lnTo>
                      <a:pt x="96" y="106"/>
                    </a:lnTo>
                    <a:lnTo>
                      <a:pt x="96" y="84"/>
                    </a:lnTo>
                    <a:lnTo>
                      <a:pt x="117" y="84"/>
                    </a:lnTo>
                    <a:lnTo>
                      <a:pt x="106" y="74"/>
                    </a:lnTo>
                    <a:lnTo>
                      <a:pt x="117" y="63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4" name=""/>
              <p:cNvSpPr/>
              <p:nvPr/>
            </p:nvSpPr>
            <p:spPr>
              <a:xfrm>
                <a:off x="5750280" y="2161080"/>
                <a:ext cx="262080" cy="292680"/>
              </a:xfrm>
              <a:custGeom>
                <a:avLst/>
                <a:gdLst/>
                <a:ahLst/>
                <a:rect l="l" t="t" r="r" b="b"/>
                <a:pathLst>
                  <a:path w="116" h="116">
                    <a:moveTo>
                      <a:pt x="116" y="63"/>
                    </a:moveTo>
                    <a:lnTo>
                      <a:pt x="106" y="53"/>
                    </a:lnTo>
                    <a:lnTo>
                      <a:pt x="116" y="32"/>
                    </a:lnTo>
                    <a:lnTo>
                      <a:pt x="95" y="32"/>
                    </a:lnTo>
                    <a:lnTo>
                      <a:pt x="95" y="21"/>
                    </a:lnTo>
                    <a:lnTo>
                      <a:pt x="85" y="21"/>
                    </a:lnTo>
                    <a:lnTo>
                      <a:pt x="85" y="0"/>
                    </a:lnTo>
                    <a:lnTo>
                      <a:pt x="63" y="11"/>
                    </a:lnTo>
                    <a:lnTo>
                      <a:pt x="53" y="0"/>
                    </a:lnTo>
                    <a:lnTo>
                      <a:pt x="42" y="11"/>
                    </a:lnTo>
                    <a:lnTo>
                      <a:pt x="32" y="0"/>
                    </a:lnTo>
                    <a:lnTo>
                      <a:pt x="32" y="21"/>
                    </a:lnTo>
                    <a:lnTo>
                      <a:pt x="10" y="21"/>
                    </a:lnTo>
                    <a:lnTo>
                      <a:pt x="21" y="32"/>
                    </a:lnTo>
                    <a:lnTo>
                      <a:pt x="0" y="32"/>
                    </a:lnTo>
                    <a:lnTo>
                      <a:pt x="10" y="53"/>
                    </a:lnTo>
                    <a:lnTo>
                      <a:pt x="0" y="63"/>
                    </a:lnTo>
                    <a:lnTo>
                      <a:pt x="10" y="63"/>
                    </a:lnTo>
                    <a:lnTo>
                      <a:pt x="0" y="85"/>
                    </a:lnTo>
                    <a:lnTo>
                      <a:pt x="21" y="85"/>
                    </a:lnTo>
                    <a:lnTo>
                      <a:pt x="10" y="106"/>
                    </a:lnTo>
                    <a:lnTo>
                      <a:pt x="32" y="95"/>
                    </a:lnTo>
                    <a:lnTo>
                      <a:pt x="32" y="116"/>
                    </a:lnTo>
                    <a:lnTo>
                      <a:pt x="42" y="106"/>
                    </a:lnTo>
                    <a:lnTo>
                      <a:pt x="53" y="116"/>
                    </a:lnTo>
                    <a:lnTo>
                      <a:pt x="63" y="106"/>
                    </a:lnTo>
                    <a:lnTo>
                      <a:pt x="85" y="116"/>
                    </a:lnTo>
                    <a:lnTo>
                      <a:pt x="85" y="95"/>
                    </a:lnTo>
                    <a:lnTo>
                      <a:pt x="95" y="106"/>
                    </a:lnTo>
                    <a:lnTo>
                      <a:pt x="95" y="85"/>
                    </a:lnTo>
                    <a:lnTo>
                      <a:pt x="116" y="85"/>
                    </a:lnTo>
                    <a:lnTo>
                      <a:pt x="106" y="63"/>
                    </a:lnTo>
                    <a:lnTo>
                      <a:pt x="116" y="63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5" name=""/>
              <p:cNvSpPr/>
              <p:nvPr/>
            </p:nvSpPr>
            <p:spPr>
              <a:xfrm>
                <a:off x="5612040" y="2182320"/>
                <a:ext cx="314640" cy="309600"/>
              </a:xfrm>
              <a:custGeom>
                <a:avLst/>
                <a:gdLst/>
                <a:ahLst/>
                <a:rect l="l" t="t" r="r" b="b"/>
                <a:pathLst>
                  <a:path w="148" h="137">
                    <a:moveTo>
                      <a:pt x="74" y="0"/>
                    </a:moveTo>
                    <a:lnTo>
                      <a:pt x="53" y="53"/>
                    </a:lnTo>
                    <a:lnTo>
                      <a:pt x="0" y="53"/>
                    </a:lnTo>
                    <a:lnTo>
                      <a:pt x="42" y="84"/>
                    </a:lnTo>
                    <a:lnTo>
                      <a:pt x="32" y="137"/>
                    </a:lnTo>
                    <a:lnTo>
                      <a:pt x="74" y="106"/>
                    </a:lnTo>
                    <a:lnTo>
                      <a:pt x="116" y="137"/>
                    </a:lnTo>
                    <a:lnTo>
                      <a:pt x="106" y="84"/>
                    </a:lnTo>
                    <a:lnTo>
                      <a:pt x="148" y="53"/>
                    </a:lnTo>
                    <a:lnTo>
                      <a:pt x="95" y="5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ff0000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6" name=""/>
              <p:cNvSpPr/>
              <p:nvPr/>
            </p:nvSpPr>
            <p:spPr>
              <a:xfrm>
                <a:off x="5353920" y="4270680"/>
                <a:ext cx="20844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7" name=""/>
              <p:cNvSpPr/>
              <p:nvPr/>
            </p:nvSpPr>
            <p:spPr>
              <a:xfrm>
                <a:off x="5262120" y="4085280"/>
                <a:ext cx="202320" cy="24408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2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8" name=""/>
              <p:cNvSpPr/>
              <p:nvPr/>
            </p:nvSpPr>
            <p:spPr>
              <a:xfrm>
                <a:off x="5520240" y="4249440"/>
                <a:ext cx="2041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9" name=""/>
              <p:cNvSpPr/>
              <p:nvPr/>
            </p:nvSpPr>
            <p:spPr>
              <a:xfrm>
                <a:off x="6338160" y="2765880"/>
                <a:ext cx="208440" cy="2210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0" name=""/>
              <p:cNvSpPr/>
              <p:nvPr/>
            </p:nvSpPr>
            <p:spPr>
              <a:xfrm>
                <a:off x="6272280" y="2540520"/>
                <a:ext cx="2041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1" name=""/>
              <p:cNvSpPr/>
              <p:nvPr/>
            </p:nvSpPr>
            <p:spPr>
              <a:xfrm>
                <a:off x="6842880" y="284184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2" name=""/>
              <p:cNvSpPr/>
              <p:nvPr/>
            </p:nvSpPr>
            <p:spPr>
              <a:xfrm>
                <a:off x="6781680" y="3259080"/>
                <a:ext cx="21060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3" name=""/>
              <p:cNvSpPr/>
              <p:nvPr/>
            </p:nvSpPr>
            <p:spPr>
              <a:xfrm>
                <a:off x="6723720" y="3085920"/>
                <a:ext cx="206640" cy="24192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3" y="0"/>
                    </a:moveTo>
                    <a:lnTo>
                      <a:pt x="0" y="85"/>
                    </a:lnTo>
                    <a:lnTo>
                      <a:pt x="85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4" name=""/>
              <p:cNvSpPr/>
              <p:nvPr/>
            </p:nvSpPr>
            <p:spPr>
              <a:xfrm>
                <a:off x="6679080" y="3252960"/>
                <a:ext cx="199800" cy="239760"/>
              </a:xfrm>
              <a:custGeom>
                <a:avLst/>
                <a:gdLst/>
                <a:ahLst/>
                <a:rect l="l" t="t" r="r" b="b"/>
                <a:pathLst>
                  <a:path w="75" h="85">
                    <a:moveTo>
                      <a:pt x="32" y="0"/>
                    </a:moveTo>
                    <a:lnTo>
                      <a:pt x="0" y="85"/>
                    </a:lnTo>
                    <a:lnTo>
                      <a:pt x="75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5" name=""/>
              <p:cNvSpPr/>
              <p:nvPr/>
            </p:nvSpPr>
            <p:spPr>
              <a:xfrm>
                <a:off x="4702320" y="4276800"/>
                <a:ext cx="21060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6" name=""/>
              <p:cNvSpPr/>
              <p:nvPr/>
            </p:nvSpPr>
            <p:spPr>
              <a:xfrm>
                <a:off x="4847400" y="4087080"/>
                <a:ext cx="201600" cy="24192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3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7" name=""/>
              <p:cNvSpPr/>
              <p:nvPr/>
            </p:nvSpPr>
            <p:spPr>
              <a:xfrm>
                <a:off x="4902480" y="4396680"/>
                <a:ext cx="2066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8" name=""/>
              <p:cNvSpPr/>
              <p:nvPr/>
            </p:nvSpPr>
            <p:spPr>
              <a:xfrm>
                <a:off x="5094000" y="434232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75" h="84">
                    <a:moveTo>
                      <a:pt x="32" y="0"/>
                    </a:moveTo>
                    <a:lnTo>
                      <a:pt x="0" y="84"/>
                    </a:lnTo>
                    <a:lnTo>
                      <a:pt x="75" y="8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9" name=""/>
              <p:cNvSpPr/>
              <p:nvPr/>
            </p:nvSpPr>
            <p:spPr>
              <a:xfrm>
                <a:off x="4947480" y="4177800"/>
                <a:ext cx="285480" cy="317520"/>
              </a:xfrm>
              <a:custGeom>
                <a:avLst/>
                <a:gdLst/>
                <a:ahLst/>
                <a:rect l="l" t="t" r="r" b="b"/>
                <a:pathLst>
                  <a:path w="127" h="127">
                    <a:moveTo>
                      <a:pt x="127" y="64"/>
                    </a:moveTo>
                    <a:lnTo>
                      <a:pt x="106" y="53"/>
                    </a:lnTo>
                    <a:lnTo>
                      <a:pt x="116" y="42"/>
                    </a:lnTo>
                    <a:lnTo>
                      <a:pt x="95" y="42"/>
                    </a:lnTo>
                    <a:lnTo>
                      <a:pt x="106" y="21"/>
                    </a:lnTo>
                    <a:lnTo>
                      <a:pt x="84" y="21"/>
                    </a:lnTo>
                    <a:lnTo>
                      <a:pt x="84" y="11"/>
                    </a:lnTo>
                    <a:lnTo>
                      <a:pt x="74" y="21"/>
                    </a:lnTo>
                    <a:lnTo>
                      <a:pt x="63" y="0"/>
                    </a:lnTo>
                    <a:lnTo>
                      <a:pt x="53" y="21"/>
                    </a:lnTo>
                    <a:lnTo>
                      <a:pt x="42" y="11"/>
                    </a:lnTo>
                    <a:lnTo>
                      <a:pt x="31" y="21"/>
                    </a:lnTo>
                    <a:lnTo>
                      <a:pt x="21" y="21"/>
                    </a:lnTo>
                    <a:lnTo>
                      <a:pt x="21" y="42"/>
                    </a:lnTo>
                    <a:lnTo>
                      <a:pt x="0" y="42"/>
                    </a:lnTo>
                    <a:lnTo>
                      <a:pt x="21" y="53"/>
                    </a:lnTo>
                    <a:lnTo>
                      <a:pt x="0" y="64"/>
                    </a:lnTo>
                    <a:lnTo>
                      <a:pt x="21" y="74"/>
                    </a:lnTo>
                    <a:lnTo>
                      <a:pt x="0" y="85"/>
                    </a:lnTo>
                    <a:lnTo>
                      <a:pt x="21" y="85"/>
                    </a:lnTo>
                    <a:lnTo>
                      <a:pt x="21" y="106"/>
                    </a:lnTo>
                    <a:lnTo>
                      <a:pt x="31" y="106"/>
                    </a:lnTo>
                    <a:lnTo>
                      <a:pt x="42" y="117"/>
                    </a:lnTo>
                    <a:lnTo>
                      <a:pt x="53" y="106"/>
                    </a:lnTo>
                    <a:lnTo>
                      <a:pt x="63" y="127"/>
                    </a:lnTo>
                    <a:lnTo>
                      <a:pt x="74" y="106"/>
                    </a:lnTo>
                    <a:lnTo>
                      <a:pt x="84" y="117"/>
                    </a:lnTo>
                    <a:lnTo>
                      <a:pt x="84" y="106"/>
                    </a:lnTo>
                    <a:lnTo>
                      <a:pt x="106" y="106"/>
                    </a:lnTo>
                    <a:lnTo>
                      <a:pt x="95" y="85"/>
                    </a:lnTo>
                    <a:lnTo>
                      <a:pt x="116" y="85"/>
                    </a:lnTo>
                    <a:lnTo>
                      <a:pt x="106" y="74"/>
                    </a:lnTo>
                    <a:lnTo>
                      <a:pt x="127" y="64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0" name=""/>
              <p:cNvSpPr/>
              <p:nvPr/>
            </p:nvSpPr>
            <p:spPr>
              <a:xfrm>
                <a:off x="4755600" y="4464000"/>
                <a:ext cx="315360" cy="311760"/>
              </a:xfrm>
              <a:custGeom>
                <a:avLst/>
                <a:gdLst/>
                <a:ahLst/>
                <a:rect l="l" t="t" r="r" b="b"/>
                <a:pathLst>
                  <a:path w="148" h="138">
                    <a:moveTo>
                      <a:pt x="74" y="0"/>
                    </a:moveTo>
                    <a:lnTo>
                      <a:pt x="64" y="53"/>
                    </a:lnTo>
                    <a:lnTo>
                      <a:pt x="0" y="53"/>
                    </a:lnTo>
                    <a:lnTo>
                      <a:pt x="53" y="85"/>
                    </a:lnTo>
                    <a:lnTo>
                      <a:pt x="32" y="138"/>
                    </a:lnTo>
                    <a:lnTo>
                      <a:pt x="74" y="106"/>
                    </a:lnTo>
                    <a:lnTo>
                      <a:pt x="117" y="138"/>
                    </a:lnTo>
                    <a:lnTo>
                      <a:pt x="106" y="85"/>
                    </a:lnTo>
                    <a:lnTo>
                      <a:pt x="148" y="53"/>
                    </a:lnTo>
                    <a:lnTo>
                      <a:pt x="96" y="5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ff0000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1" name=""/>
              <p:cNvSpPr/>
              <p:nvPr/>
            </p:nvSpPr>
            <p:spPr>
              <a:xfrm>
                <a:off x="6329880" y="1834560"/>
                <a:ext cx="263520" cy="292680"/>
              </a:xfrm>
              <a:custGeom>
                <a:avLst/>
                <a:gdLst/>
                <a:ahLst/>
                <a:rect l="l" t="t" r="r" b="b"/>
                <a:pathLst>
                  <a:path w="116" h="116">
                    <a:moveTo>
                      <a:pt x="116" y="63"/>
                    </a:moveTo>
                    <a:lnTo>
                      <a:pt x="106" y="53"/>
                    </a:lnTo>
                    <a:lnTo>
                      <a:pt x="116" y="32"/>
                    </a:lnTo>
                    <a:lnTo>
                      <a:pt x="95" y="32"/>
                    </a:lnTo>
                    <a:lnTo>
                      <a:pt x="95" y="21"/>
                    </a:lnTo>
                    <a:lnTo>
                      <a:pt x="85" y="21"/>
                    </a:lnTo>
                    <a:lnTo>
                      <a:pt x="85" y="0"/>
                    </a:lnTo>
                    <a:lnTo>
                      <a:pt x="63" y="11"/>
                    </a:lnTo>
                    <a:lnTo>
                      <a:pt x="53" y="0"/>
                    </a:lnTo>
                    <a:lnTo>
                      <a:pt x="42" y="11"/>
                    </a:lnTo>
                    <a:lnTo>
                      <a:pt x="32" y="0"/>
                    </a:lnTo>
                    <a:lnTo>
                      <a:pt x="32" y="21"/>
                    </a:lnTo>
                    <a:lnTo>
                      <a:pt x="10" y="21"/>
                    </a:lnTo>
                    <a:lnTo>
                      <a:pt x="21" y="32"/>
                    </a:lnTo>
                    <a:lnTo>
                      <a:pt x="0" y="32"/>
                    </a:lnTo>
                    <a:lnTo>
                      <a:pt x="10" y="53"/>
                    </a:lnTo>
                    <a:lnTo>
                      <a:pt x="0" y="63"/>
                    </a:lnTo>
                    <a:lnTo>
                      <a:pt x="10" y="63"/>
                    </a:lnTo>
                    <a:lnTo>
                      <a:pt x="0" y="85"/>
                    </a:lnTo>
                    <a:lnTo>
                      <a:pt x="21" y="85"/>
                    </a:lnTo>
                    <a:lnTo>
                      <a:pt x="10" y="106"/>
                    </a:lnTo>
                    <a:lnTo>
                      <a:pt x="32" y="95"/>
                    </a:lnTo>
                    <a:lnTo>
                      <a:pt x="32" y="116"/>
                    </a:lnTo>
                    <a:lnTo>
                      <a:pt x="42" y="106"/>
                    </a:lnTo>
                    <a:lnTo>
                      <a:pt x="53" y="116"/>
                    </a:lnTo>
                    <a:lnTo>
                      <a:pt x="63" y="106"/>
                    </a:lnTo>
                    <a:lnTo>
                      <a:pt x="85" y="116"/>
                    </a:lnTo>
                    <a:lnTo>
                      <a:pt x="85" y="95"/>
                    </a:lnTo>
                    <a:lnTo>
                      <a:pt x="95" y="106"/>
                    </a:lnTo>
                    <a:lnTo>
                      <a:pt x="95" y="85"/>
                    </a:lnTo>
                    <a:lnTo>
                      <a:pt x="116" y="85"/>
                    </a:lnTo>
                    <a:lnTo>
                      <a:pt x="106" y="63"/>
                    </a:lnTo>
                    <a:lnTo>
                      <a:pt x="116" y="63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2" name=""/>
              <p:cNvSpPr/>
              <p:nvPr/>
            </p:nvSpPr>
            <p:spPr>
              <a:xfrm>
                <a:off x="6189480" y="2076840"/>
                <a:ext cx="20412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3" name=""/>
              <p:cNvSpPr/>
              <p:nvPr/>
            </p:nvSpPr>
            <p:spPr>
              <a:xfrm>
                <a:off x="6259320" y="1980000"/>
                <a:ext cx="20016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3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4" name=""/>
              <p:cNvSpPr/>
              <p:nvPr/>
            </p:nvSpPr>
            <p:spPr>
              <a:xfrm>
                <a:off x="6170040" y="2190600"/>
                <a:ext cx="202320" cy="24444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3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5" name=""/>
              <p:cNvSpPr/>
              <p:nvPr/>
            </p:nvSpPr>
            <p:spPr>
              <a:xfrm>
                <a:off x="6080760" y="2100240"/>
                <a:ext cx="2041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3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6" name=""/>
              <p:cNvSpPr/>
              <p:nvPr/>
            </p:nvSpPr>
            <p:spPr>
              <a:xfrm>
                <a:off x="6487560" y="2496240"/>
                <a:ext cx="206640" cy="23976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43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7" name=""/>
              <p:cNvSpPr/>
              <p:nvPr/>
            </p:nvSpPr>
            <p:spPr>
              <a:xfrm>
                <a:off x="6527880" y="2428920"/>
                <a:ext cx="172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8" name=""/>
              <p:cNvSpPr/>
              <p:nvPr/>
            </p:nvSpPr>
            <p:spPr>
              <a:xfrm>
                <a:off x="6564240" y="2666880"/>
                <a:ext cx="20628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9" name=""/>
              <p:cNvSpPr/>
              <p:nvPr/>
            </p:nvSpPr>
            <p:spPr>
              <a:xfrm>
                <a:off x="8391960" y="650520"/>
                <a:ext cx="123480" cy="182880"/>
              </a:xfrm>
              <a:custGeom>
                <a:avLst/>
                <a:gdLst/>
                <a:ahLst/>
                <a:rect l="l" t="t" r="r" b="b"/>
                <a:pathLst>
                  <a:path w="329" h="522">
                    <a:moveTo>
                      <a:pt x="306" y="0"/>
                    </a:moveTo>
                    <a:lnTo>
                      <a:pt x="84" y="134"/>
                    </a:lnTo>
                    <a:lnTo>
                      <a:pt x="97" y="203"/>
                    </a:lnTo>
                    <a:lnTo>
                      <a:pt x="0" y="181"/>
                    </a:lnTo>
                    <a:lnTo>
                      <a:pt x="0" y="522"/>
                    </a:lnTo>
                    <a:lnTo>
                      <a:pt x="241" y="344"/>
                    </a:lnTo>
                    <a:lnTo>
                      <a:pt x="224" y="244"/>
                    </a:lnTo>
                    <a:lnTo>
                      <a:pt x="329" y="169"/>
                    </a:lnTo>
                    <a:lnTo>
                      <a:pt x="288" y="142"/>
                    </a:lnTo>
                    <a:lnTo>
                      <a:pt x="306" y="0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0" name=""/>
              <p:cNvSpPr/>
              <p:nvPr/>
            </p:nvSpPr>
            <p:spPr>
              <a:xfrm>
                <a:off x="8317440" y="867600"/>
                <a:ext cx="55440" cy="25200"/>
              </a:xfrm>
              <a:custGeom>
                <a:avLst/>
                <a:gdLst/>
                <a:ahLst/>
                <a:rect l="l" t="t" r="r" b="b"/>
                <a:pathLst>
                  <a:path w="148" h="70">
                    <a:moveTo>
                      <a:pt x="148" y="0"/>
                    </a:moveTo>
                    <a:lnTo>
                      <a:pt x="0" y="17"/>
                    </a:lnTo>
                    <a:lnTo>
                      <a:pt x="136" y="70"/>
                    </a:lnTo>
                    <a:lnTo>
                      <a:pt x="148" y="0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1" name=""/>
              <p:cNvSpPr/>
              <p:nvPr/>
            </p:nvSpPr>
            <p:spPr>
              <a:xfrm>
                <a:off x="8524080" y="600120"/>
                <a:ext cx="1177560" cy="2079360"/>
              </a:xfrm>
              <a:custGeom>
                <a:avLst/>
                <a:gdLst/>
                <a:ahLst/>
                <a:rect l="l" t="t" r="r" b="b"/>
                <a:pathLst>
                  <a:path w="3113" h="5895">
                    <a:moveTo>
                      <a:pt x="1440" y="5564"/>
                    </a:moveTo>
                    <a:lnTo>
                      <a:pt x="1650" y="5515"/>
                    </a:lnTo>
                    <a:lnTo>
                      <a:pt x="1629" y="5462"/>
                    </a:lnTo>
                    <a:lnTo>
                      <a:pt x="1812" y="5459"/>
                    </a:lnTo>
                    <a:lnTo>
                      <a:pt x="1883" y="5415"/>
                    </a:lnTo>
                    <a:lnTo>
                      <a:pt x="1892" y="5341"/>
                    </a:lnTo>
                    <a:lnTo>
                      <a:pt x="2102" y="5431"/>
                    </a:lnTo>
                    <a:lnTo>
                      <a:pt x="2811" y="5308"/>
                    </a:lnTo>
                    <a:lnTo>
                      <a:pt x="2977" y="5170"/>
                    </a:lnTo>
                    <a:lnTo>
                      <a:pt x="2995" y="5092"/>
                    </a:lnTo>
                    <a:lnTo>
                      <a:pt x="2709" y="5057"/>
                    </a:lnTo>
                    <a:lnTo>
                      <a:pt x="2670" y="4947"/>
                    </a:lnTo>
                    <a:lnTo>
                      <a:pt x="2793" y="4843"/>
                    </a:lnTo>
                    <a:lnTo>
                      <a:pt x="2735" y="4803"/>
                    </a:lnTo>
                    <a:lnTo>
                      <a:pt x="2921" y="4760"/>
                    </a:lnTo>
                    <a:lnTo>
                      <a:pt x="2921" y="4650"/>
                    </a:lnTo>
                    <a:lnTo>
                      <a:pt x="3065" y="4558"/>
                    </a:lnTo>
                    <a:lnTo>
                      <a:pt x="3113" y="4296"/>
                    </a:lnTo>
                    <a:lnTo>
                      <a:pt x="3091" y="4176"/>
                    </a:lnTo>
                    <a:lnTo>
                      <a:pt x="2899" y="4016"/>
                    </a:lnTo>
                    <a:lnTo>
                      <a:pt x="2644" y="4042"/>
                    </a:lnTo>
                    <a:lnTo>
                      <a:pt x="2571" y="4142"/>
                    </a:lnTo>
                    <a:lnTo>
                      <a:pt x="2479" y="4103"/>
                    </a:lnTo>
                    <a:lnTo>
                      <a:pt x="2440" y="4092"/>
                    </a:lnTo>
                    <a:lnTo>
                      <a:pt x="2571" y="3805"/>
                    </a:lnTo>
                    <a:lnTo>
                      <a:pt x="2294" y="3512"/>
                    </a:lnTo>
                    <a:lnTo>
                      <a:pt x="2495" y="3582"/>
                    </a:lnTo>
                    <a:lnTo>
                      <a:pt x="2482" y="3465"/>
                    </a:lnTo>
                    <a:lnTo>
                      <a:pt x="2184" y="2970"/>
                    </a:lnTo>
                    <a:lnTo>
                      <a:pt x="1976" y="2891"/>
                    </a:lnTo>
                    <a:lnTo>
                      <a:pt x="1825" y="2537"/>
                    </a:lnTo>
                    <a:lnTo>
                      <a:pt x="1799" y="2263"/>
                    </a:lnTo>
                    <a:lnTo>
                      <a:pt x="1606" y="2044"/>
                    </a:lnTo>
                    <a:lnTo>
                      <a:pt x="1400" y="1929"/>
                    </a:lnTo>
                    <a:lnTo>
                      <a:pt x="1129" y="1937"/>
                    </a:lnTo>
                    <a:lnTo>
                      <a:pt x="1186" y="1824"/>
                    </a:lnTo>
                    <a:lnTo>
                      <a:pt x="1388" y="1771"/>
                    </a:lnTo>
                    <a:lnTo>
                      <a:pt x="1260" y="1610"/>
                    </a:lnTo>
                    <a:lnTo>
                      <a:pt x="1374" y="1584"/>
                    </a:lnTo>
                    <a:lnTo>
                      <a:pt x="1528" y="1321"/>
                    </a:lnTo>
                    <a:lnTo>
                      <a:pt x="1593" y="1050"/>
                    </a:lnTo>
                    <a:lnTo>
                      <a:pt x="1694" y="931"/>
                    </a:lnTo>
                    <a:lnTo>
                      <a:pt x="1668" y="731"/>
                    </a:lnTo>
                    <a:lnTo>
                      <a:pt x="1116" y="700"/>
                    </a:lnTo>
                    <a:lnTo>
                      <a:pt x="770" y="814"/>
                    </a:lnTo>
                    <a:lnTo>
                      <a:pt x="787" y="741"/>
                    </a:lnTo>
                    <a:lnTo>
                      <a:pt x="726" y="723"/>
                    </a:lnTo>
                    <a:lnTo>
                      <a:pt x="897" y="627"/>
                    </a:lnTo>
                    <a:lnTo>
                      <a:pt x="776" y="613"/>
                    </a:lnTo>
                    <a:lnTo>
                      <a:pt x="787" y="556"/>
                    </a:lnTo>
                    <a:lnTo>
                      <a:pt x="1165" y="219"/>
                    </a:lnTo>
                    <a:lnTo>
                      <a:pt x="1186" y="32"/>
                    </a:lnTo>
                    <a:lnTo>
                      <a:pt x="1099" y="0"/>
                    </a:lnTo>
                    <a:lnTo>
                      <a:pt x="469" y="67"/>
                    </a:lnTo>
                    <a:lnTo>
                      <a:pt x="388" y="303"/>
                    </a:lnTo>
                    <a:lnTo>
                      <a:pt x="305" y="311"/>
                    </a:lnTo>
                    <a:lnTo>
                      <a:pt x="310" y="412"/>
                    </a:lnTo>
                    <a:lnTo>
                      <a:pt x="273" y="434"/>
                    </a:lnTo>
                    <a:lnTo>
                      <a:pt x="341" y="530"/>
                    </a:lnTo>
                    <a:lnTo>
                      <a:pt x="143" y="636"/>
                    </a:lnTo>
                    <a:lnTo>
                      <a:pt x="148" y="788"/>
                    </a:lnTo>
                    <a:lnTo>
                      <a:pt x="195" y="819"/>
                    </a:lnTo>
                    <a:lnTo>
                      <a:pt x="114" y="837"/>
                    </a:lnTo>
                    <a:lnTo>
                      <a:pt x="117" y="945"/>
                    </a:lnTo>
                    <a:lnTo>
                      <a:pt x="250" y="931"/>
                    </a:lnTo>
                    <a:lnTo>
                      <a:pt x="201" y="989"/>
                    </a:lnTo>
                    <a:lnTo>
                      <a:pt x="245" y="1003"/>
                    </a:lnTo>
                    <a:lnTo>
                      <a:pt x="114" y="1391"/>
                    </a:lnTo>
                    <a:lnTo>
                      <a:pt x="0" y="1435"/>
                    </a:lnTo>
                    <a:lnTo>
                      <a:pt x="169" y="1605"/>
                    </a:lnTo>
                    <a:lnTo>
                      <a:pt x="333" y="1496"/>
                    </a:lnTo>
                    <a:lnTo>
                      <a:pt x="192" y="1995"/>
                    </a:lnTo>
                    <a:lnTo>
                      <a:pt x="245" y="2117"/>
                    </a:lnTo>
                    <a:lnTo>
                      <a:pt x="140" y="2419"/>
                    </a:lnTo>
                    <a:lnTo>
                      <a:pt x="210" y="2388"/>
                    </a:lnTo>
                    <a:lnTo>
                      <a:pt x="310" y="2111"/>
                    </a:lnTo>
                    <a:lnTo>
                      <a:pt x="279" y="1929"/>
                    </a:lnTo>
                    <a:lnTo>
                      <a:pt x="393" y="1793"/>
                    </a:lnTo>
                    <a:lnTo>
                      <a:pt x="338" y="2044"/>
                    </a:lnTo>
                    <a:lnTo>
                      <a:pt x="464" y="1989"/>
                    </a:lnTo>
                    <a:lnTo>
                      <a:pt x="464" y="1895"/>
                    </a:lnTo>
                    <a:lnTo>
                      <a:pt x="573" y="1973"/>
                    </a:lnTo>
                    <a:lnTo>
                      <a:pt x="516" y="2018"/>
                    </a:lnTo>
                    <a:lnTo>
                      <a:pt x="495" y="2166"/>
                    </a:lnTo>
                    <a:lnTo>
                      <a:pt x="573" y="2310"/>
                    </a:lnTo>
                    <a:lnTo>
                      <a:pt x="437" y="2695"/>
                    </a:lnTo>
                    <a:lnTo>
                      <a:pt x="376" y="2695"/>
                    </a:lnTo>
                    <a:lnTo>
                      <a:pt x="432" y="2861"/>
                    </a:lnTo>
                    <a:lnTo>
                      <a:pt x="480" y="2876"/>
                    </a:lnTo>
                    <a:lnTo>
                      <a:pt x="508" y="2748"/>
                    </a:lnTo>
                    <a:lnTo>
                      <a:pt x="670" y="2855"/>
                    </a:lnTo>
                    <a:lnTo>
                      <a:pt x="691" y="2756"/>
                    </a:lnTo>
                    <a:lnTo>
                      <a:pt x="1199" y="2681"/>
                    </a:lnTo>
                    <a:lnTo>
                      <a:pt x="1085" y="2756"/>
                    </a:lnTo>
                    <a:lnTo>
                      <a:pt x="983" y="3001"/>
                    </a:lnTo>
                    <a:lnTo>
                      <a:pt x="1146" y="3259"/>
                    </a:lnTo>
                    <a:lnTo>
                      <a:pt x="1340" y="3176"/>
                    </a:lnTo>
                    <a:lnTo>
                      <a:pt x="1235" y="3468"/>
                    </a:lnTo>
                    <a:lnTo>
                      <a:pt x="1306" y="3490"/>
                    </a:lnTo>
                    <a:lnTo>
                      <a:pt x="1225" y="3660"/>
                    </a:lnTo>
                    <a:lnTo>
                      <a:pt x="1283" y="3713"/>
                    </a:lnTo>
                    <a:lnTo>
                      <a:pt x="1221" y="3789"/>
                    </a:lnTo>
                    <a:lnTo>
                      <a:pt x="933" y="3779"/>
                    </a:lnTo>
                    <a:lnTo>
                      <a:pt x="573" y="4092"/>
                    </a:lnTo>
                    <a:lnTo>
                      <a:pt x="792" y="4027"/>
                    </a:lnTo>
                    <a:lnTo>
                      <a:pt x="808" y="4238"/>
                    </a:lnTo>
                    <a:lnTo>
                      <a:pt x="863" y="4300"/>
                    </a:lnTo>
                    <a:lnTo>
                      <a:pt x="787" y="4457"/>
                    </a:lnTo>
                    <a:lnTo>
                      <a:pt x="346" y="4724"/>
                    </a:lnTo>
                    <a:lnTo>
                      <a:pt x="432" y="4880"/>
                    </a:lnTo>
                    <a:lnTo>
                      <a:pt x="661" y="4776"/>
                    </a:lnTo>
                    <a:lnTo>
                      <a:pt x="732" y="4908"/>
                    </a:lnTo>
                    <a:lnTo>
                      <a:pt x="892" y="4859"/>
                    </a:lnTo>
                    <a:lnTo>
                      <a:pt x="1067" y="5029"/>
                    </a:lnTo>
                    <a:lnTo>
                      <a:pt x="1410" y="4807"/>
                    </a:lnTo>
                    <a:lnTo>
                      <a:pt x="1415" y="4854"/>
                    </a:lnTo>
                    <a:lnTo>
                      <a:pt x="1225" y="5130"/>
                    </a:lnTo>
                    <a:lnTo>
                      <a:pt x="798" y="5174"/>
                    </a:lnTo>
                    <a:lnTo>
                      <a:pt x="228" y="5804"/>
                    </a:lnTo>
                    <a:lnTo>
                      <a:pt x="206" y="5892"/>
                    </a:lnTo>
                    <a:lnTo>
                      <a:pt x="254" y="5827"/>
                    </a:lnTo>
                    <a:lnTo>
                      <a:pt x="388" y="5895"/>
                    </a:lnTo>
                    <a:lnTo>
                      <a:pt x="563" y="5681"/>
                    </a:lnTo>
                    <a:lnTo>
                      <a:pt x="977" y="5734"/>
                    </a:lnTo>
                    <a:lnTo>
                      <a:pt x="1076" y="5498"/>
                    </a:lnTo>
                    <a:lnTo>
                      <a:pt x="1323" y="5431"/>
                    </a:lnTo>
                    <a:lnTo>
                      <a:pt x="1440" y="5564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2" name=""/>
              <p:cNvSpPr/>
              <p:nvPr/>
            </p:nvSpPr>
            <p:spPr>
              <a:xfrm>
                <a:off x="9228960" y="2525400"/>
                <a:ext cx="53280" cy="23400"/>
              </a:xfrm>
              <a:custGeom>
                <a:avLst/>
                <a:gdLst/>
                <a:ahLst/>
                <a:rect l="l" t="t" r="r" b="b"/>
                <a:pathLst>
                  <a:path w="148" h="66">
                    <a:moveTo>
                      <a:pt x="100" y="0"/>
                    </a:moveTo>
                    <a:lnTo>
                      <a:pt x="0" y="40"/>
                    </a:lnTo>
                    <a:lnTo>
                      <a:pt x="112" y="66"/>
                    </a:lnTo>
                    <a:lnTo>
                      <a:pt x="148" y="26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3" name=""/>
              <p:cNvSpPr/>
              <p:nvPr/>
            </p:nvSpPr>
            <p:spPr>
              <a:xfrm>
                <a:off x="9228960" y="2525400"/>
                <a:ext cx="53280" cy="23400"/>
              </a:xfrm>
              <a:custGeom>
                <a:avLst/>
                <a:gdLst/>
                <a:ahLst/>
                <a:rect l="l" t="t" r="r" b="b"/>
                <a:pathLst>
                  <a:path w="148" h="66">
                    <a:moveTo>
                      <a:pt x="100" y="0"/>
                    </a:moveTo>
                    <a:lnTo>
                      <a:pt x="0" y="40"/>
                    </a:lnTo>
                    <a:lnTo>
                      <a:pt x="112" y="66"/>
                    </a:lnTo>
                    <a:lnTo>
                      <a:pt x="148" y="26"/>
                    </a:lnTo>
                    <a:lnTo>
                      <a:pt x="100" y="0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400" bIns="-23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4" name=""/>
              <p:cNvSpPr/>
              <p:nvPr/>
            </p:nvSpPr>
            <p:spPr>
              <a:xfrm>
                <a:off x="8784000" y="1912680"/>
                <a:ext cx="46800" cy="41760"/>
              </a:xfrm>
              <a:custGeom>
                <a:avLst/>
                <a:gdLst/>
                <a:ahLst/>
                <a:rect l="l" t="t" r="r" b="b"/>
                <a:pathLst>
                  <a:path w="123" h="113">
                    <a:moveTo>
                      <a:pt x="84" y="113"/>
                    </a:moveTo>
                    <a:lnTo>
                      <a:pt x="123" y="73"/>
                    </a:lnTo>
                    <a:lnTo>
                      <a:pt x="0" y="0"/>
                    </a:lnTo>
                    <a:lnTo>
                      <a:pt x="84" y="113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040" bIns="-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5" name=""/>
              <p:cNvSpPr/>
              <p:nvPr/>
            </p:nvSpPr>
            <p:spPr>
              <a:xfrm>
                <a:off x="8784000" y="1912680"/>
                <a:ext cx="46800" cy="41760"/>
              </a:xfrm>
              <a:custGeom>
                <a:avLst/>
                <a:gdLst/>
                <a:ahLst/>
                <a:rect l="l" t="t" r="r" b="b"/>
                <a:pathLst>
                  <a:path w="123" h="113">
                    <a:moveTo>
                      <a:pt x="84" y="113"/>
                    </a:moveTo>
                    <a:lnTo>
                      <a:pt x="123" y="73"/>
                    </a:lnTo>
                    <a:lnTo>
                      <a:pt x="0" y="0"/>
                    </a:lnTo>
                    <a:lnTo>
                      <a:pt x="84" y="113"/>
                    </a:lnTo>
                    <a:lnTo>
                      <a:pt x="84" y="113"/>
                    </a:lnTo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040" bIns="-5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6" name=""/>
              <p:cNvSpPr/>
              <p:nvPr/>
            </p:nvSpPr>
            <p:spPr>
              <a:xfrm>
                <a:off x="8726760" y="1679040"/>
                <a:ext cx="68040" cy="77760"/>
              </a:xfrm>
              <a:custGeom>
                <a:avLst/>
                <a:gdLst/>
                <a:ahLst/>
                <a:rect l="l" t="t" r="r" b="b"/>
                <a:pathLst>
                  <a:path w="180" h="224">
                    <a:moveTo>
                      <a:pt x="148" y="0"/>
                    </a:moveTo>
                    <a:lnTo>
                      <a:pt x="0" y="224"/>
                    </a:lnTo>
                    <a:lnTo>
                      <a:pt x="139" y="166"/>
                    </a:lnTo>
                    <a:lnTo>
                      <a:pt x="180" y="67"/>
                    </a:lnTo>
                    <a:lnTo>
                      <a:pt x="148" y="0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7" name=""/>
              <p:cNvSpPr/>
              <p:nvPr/>
            </p:nvSpPr>
            <p:spPr>
              <a:xfrm>
                <a:off x="8726760" y="1679040"/>
                <a:ext cx="68040" cy="77760"/>
              </a:xfrm>
              <a:custGeom>
                <a:avLst/>
                <a:gdLst/>
                <a:ahLst/>
                <a:rect l="l" t="t" r="r" b="b"/>
                <a:pathLst>
                  <a:path w="180" h="224">
                    <a:moveTo>
                      <a:pt x="148" y="0"/>
                    </a:moveTo>
                    <a:lnTo>
                      <a:pt x="0" y="224"/>
                    </a:lnTo>
                    <a:lnTo>
                      <a:pt x="139" y="166"/>
                    </a:lnTo>
                    <a:lnTo>
                      <a:pt x="180" y="67"/>
                    </a:lnTo>
                    <a:lnTo>
                      <a:pt x="148" y="0"/>
                    </a:lnTo>
                    <a:lnTo>
                      <a:pt x="148" y="0"/>
                    </a:lnTo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8" name=""/>
              <p:cNvSpPr/>
              <p:nvPr/>
            </p:nvSpPr>
            <p:spPr>
              <a:xfrm>
                <a:off x="8641080" y="1364760"/>
                <a:ext cx="31680" cy="60480"/>
              </a:xfrm>
              <a:custGeom>
                <a:avLst/>
                <a:gdLst/>
                <a:ahLst/>
                <a:rect l="l" t="t" r="r" b="b"/>
                <a:pathLst>
                  <a:path w="78" h="170">
                    <a:moveTo>
                      <a:pt x="5" y="4"/>
                    </a:moveTo>
                    <a:lnTo>
                      <a:pt x="0" y="130"/>
                    </a:lnTo>
                    <a:lnTo>
                      <a:pt x="71" y="170"/>
                    </a:lnTo>
                    <a:lnTo>
                      <a:pt x="78" y="0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29" name=""/>
              <p:cNvSpPr/>
              <p:nvPr/>
            </p:nvSpPr>
            <p:spPr>
              <a:xfrm>
                <a:off x="8641080" y="1364760"/>
                <a:ext cx="31680" cy="60480"/>
              </a:xfrm>
              <a:custGeom>
                <a:avLst/>
                <a:gdLst/>
                <a:ahLst/>
                <a:rect l="l" t="t" r="r" b="b"/>
                <a:pathLst>
                  <a:path w="78" h="170">
                    <a:moveTo>
                      <a:pt x="5" y="4"/>
                    </a:moveTo>
                    <a:lnTo>
                      <a:pt x="0" y="130"/>
                    </a:lnTo>
                    <a:lnTo>
                      <a:pt x="71" y="170"/>
                    </a:lnTo>
                    <a:lnTo>
                      <a:pt x="78" y="0"/>
                    </a:lnTo>
                    <a:lnTo>
                      <a:pt x="5" y="4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3680" bIns="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0" name=""/>
              <p:cNvSpPr/>
              <p:nvPr/>
            </p:nvSpPr>
            <p:spPr>
              <a:xfrm>
                <a:off x="8470440" y="1316160"/>
                <a:ext cx="59760" cy="63000"/>
              </a:xfrm>
              <a:custGeom>
                <a:avLst/>
                <a:gdLst/>
                <a:ahLst/>
                <a:rect l="l" t="t" r="r" b="b"/>
                <a:pathLst>
                  <a:path w="152" h="183">
                    <a:moveTo>
                      <a:pt x="120" y="0"/>
                    </a:moveTo>
                    <a:lnTo>
                      <a:pt x="26" y="41"/>
                    </a:lnTo>
                    <a:lnTo>
                      <a:pt x="0" y="141"/>
                    </a:lnTo>
                    <a:lnTo>
                      <a:pt x="47" y="78"/>
                    </a:lnTo>
                    <a:lnTo>
                      <a:pt x="86" y="183"/>
                    </a:lnTo>
                    <a:lnTo>
                      <a:pt x="152" y="149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200" bIns="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1" name=""/>
              <p:cNvSpPr/>
              <p:nvPr/>
            </p:nvSpPr>
            <p:spPr>
              <a:xfrm>
                <a:off x="8470440" y="1316160"/>
                <a:ext cx="59760" cy="63000"/>
              </a:xfrm>
              <a:custGeom>
                <a:avLst/>
                <a:gdLst/>
                <a:ahLst/>
                <a:rect l="l" t="t" r="r" b="b"/>
                <a:pathLst>
                  <a:path w="152" h="183">
                    <a:moveTo>
                      <a:pt x="120" y="0"/>
                    </a:moveTo>
                    <a:lnTo>
                      <a:pt x="26" y="41"/>
                    </a:lnTo>
                    <a:lnTo>
                      <a:pt x="0" y="141"/>
                    </a:lnTo>
                    <a:lnTo>
                      <a:pt x="47" y="78"/>
                    </a:lnTo>
                    <a:lnTo>
                      <a:pt x="86" y="183"/>
                    </a:lnTo>
                    <a:lnTo>
                      <a:pt x="152" y="149"/>
                    </a:lnTo>
                    <a:lnTo>
                      <a:pt x="120" y="0"/>
                    </a:lnTo>
                    <a:lnTo>
                      <a:pt x="120" y="0"/>
                    </a:lnTo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200" bIns="16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2" name=""/>
              <p:cNvSpPr/>
              <p:nvPr/>
            </p:nvSpPr>
            <p:spPr>
              <a:xfrm>
                <a:off x="8536680" y="1259280"/>
                <a:ext cx="44640" cy="75960"/>
              </a:xfrm>
              <a:custGeom>
                <a:avLst/>
                <a:gdLst/>
                <a:ahLst/>
                <a:rect l="l" t="t" r="r" b="b"/>
                <a:pathLst>
                  <a:path w="117" h="207">
                    <a:moveTo>
                      <a:pt x="117" y="0"/>
                    </a:moveTo>
                    <a:lnTo>
                      <a:pt x="0" y="207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3" name=""/>
              <p:cNvSpPr/>
              <p:nvPr/>
            </p:nvSpPr>
            <p:spPr>
              <a:xfrm>
                <a:off x="8536680" y="1259280"/>
                <a:ext cx="44640" cy="75960"/>
              </a:xfrm>
              <a:custGeom>
                <a:avLst/>
                <a:gdLst/>
                <a:ahLst/>
                <a:rect l="l" t="t" r="r" b="b"/>
                <a:pathLst>
                  <a:path w="117" h="207">
                    <a:moveTo>
                      <a:pt x="117" y="0"/>
                    </a:moveTo>
                    <a:lnTo>
                      <a:pt x="0" y="207"/>
                    </a:lnTo>
                    <a:lnTo>
                      <a:pt x="117" y="0"/>
                    </a:lnTo>
                    <a:lnTo>
                      <a:pt x="117" y="0"/>
                    </a:lnTo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9160" bIns="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4" name=""/>
              <p:cNvSpPr/>
              <p:nvPr/>
            </p:nvSpPr>
            <p:spPr>
              <a:xfrm>
                <a:off x="8492400" y="1130760"/>
                <a:ext cx="89280" cy="77760"/>
              </a:xfrm>
              <a:custGeom>
                <a:avLst/>
                <a:gdLst/>
                <a:ahLst/>
                <a:rect l="l" t="t" r="r" b="b"/>
                <a:pathLst>
                  <a:path w="236" h="222">
                    <a:moveTo>
                      <a:pt x="0" y="222"/>
                    </a:moveTo>
                    <a:lnTo>
                      <a:pt x="236" y="187"/>
                    </a:lnTo>
                    <a:lnTo>
                      <a:pt x="100" y="0"/>
                    </a:lnTo>
                    <a:lnTo>
                      <a:pt x="26" y="38"/>
                    </a:lnTo>
                    <a:lnTo>
                      <a:pt x="96" y="178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5" name=""/>
              <p:cNvSpPr/>
              <p:nvPr/>
            </p:nvSpPr>
            <p:spPr>
              <a:xfrm>
                <a:off x="8492400" y="1130760"/>
                <a:ext cx="89280" cy="77760"/>
              </a:xfrm>
              <a:custGeom>
                <a:avLst/>
                <a:gdLst/>
                <a:ahLst/>
                <a:rect l="l" t="t" r="r" b="b"/>
                <a:pathLst>
                  <a:path w="236" h="222">
                    <a:moveTo>
                      <a:pt x="0" y="222"/>
                    </a:moveTo>
                    <a:lnTo>
                      <a:pt x="236" y="187"/>
                    </a:lnTo>
                    <a:lnTo>
                      <a:pt x="100" y="0"/>
                    </a:lnTo>
                    <a:lnTo>
                      <a:pt x="26" y="38"/>
                    </a:lnTo>
                    <a:lnTo>
                      <a:pt x="96" y="178"/>
                    </a:lnTo>
                    <a:lnTo>
                      <a:pt x="0" y="222"/>
                    </a:lnTo>
                    <a:lnTo>
                      <a:pt x="0" y="222"/>
                    </a:lnTo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0960" bIns="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6" name=""/>
              <p:cNvSpPr/>
              <p:nvPr/>
            </p:nvSpPr>
            <p:spPr>
              <a:xfrm>
                <a:off x="8434440" y="854640"/>
                <a:ext cx="147240" cy="151920"/>
              </a:xfrm>
              <a:custGeom>
                <a:avLst/>
                <a:gdLst/>
                <a:ahLst/>
                <a:rect l="l" t="t" r="r" b="b"/>
                <a:pathLst>
                  <a:path w="390" h="443">
                    <a:moveTo>
                      <a:pt x="154" y="0"/>
                    </a:moveTo>
                    <a:lnTo>
                      <a:pt x="119" y="149"/>
                    </a:lnTo>
                    <a:lnTo>
                      <a:pt x="61" y="91"/>
                    </a:lnTo>
                    <a:lnTo>
                      <a:pt x="0" y="213"/>
                    </a:lnTo>
                    <a:lnTo>
                      <a:pt x="83" y="236"/>
                    </a:lnTo>
                    <a:lnTo>
                      <a:pt x="154" y="402"/>
                    </a:lnTo>
                    <a:lnTo>
                      <a:pt x="346" y="443"/>
                    </a:lnTo>
                    <a:lnTo>
                      <a:pt x="390" y="336"/>
                    </a:lnTo>
                    <a:lnTo>
                      <a:pt x="268" y="297"/>
                    </a:lnTo>
                    <a:lnTo>
                      <a:pt x="154" y="0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7" name=""/>
              <p:cNvSpPr/>
              <p:nvPr/>
            </p:nvSpPr>
            <p:spPr>
              <a:xfrm>
                <a:off x="8871120" y="1674720"/>
                <a:ext cx="38520" cy="75960"/>
              </a:xfrm>
              <a:custGeom>
                <a:avLst/>
                <a:gdLst/>
                <a:ahLst/>
                <a:rect l="l" t="t" r="r" b="b"/>
                <a:pathLst>
                  <a:path w="12" h="24">
                    <a:moveTo>
                      <a:pt x="12" y="0"/>
                    </a:moveTo>
                    <a:lnTo>
                      <a:pt x="0" y="24"/>
                    </a:lnTo>
                    <a:lnTo>
                      <a:pt x="12" y="18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50505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30240" bIns="30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8" name=""/>
              <p:cNvSpPr/>
              <p:nvPr/>
            </p:nvSpPr>
            <p:spPr>
              <a:xfrm>
                <a:off x="8909640" y="1904040"/>
                <a:ext cx="57240" cy="54720"/>
              </a:xfrm>
              <a:custGeom>
                <a:avLst/>
                <a:gdLst/>
                <a:ahLst/>
                <a:rect l="l" t="t" r="r" b="b"/>
                <a:pathLst>
                  <a:path w="18" h="18">
                    <a:moveTo>
                      <a:pt x="18" y="18"/>
                    </a:moveTo>
                    <a:lnTo>
                      <a:pt x="0" y="0"/>
                    </a:lnTo>
                    <a:lnTo>
                      <a:pt x="12" y="18"/>
                    </a:lnTo>
                    <a:lnTo>
                      <a:pt x="18" y="18"/>
                    </a:lnTo>
                    <a:close/>
                  </a:path>
                </a:pathLst>
              </a:custGeom>
              <a:solidFill>
                <a:srgbClr val="00f008"/>
              </a:solidFill>
              <a:ln w="6480">
                <a:solidFill>
                  <a:srgbClr val="50505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000" bIns="9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39" name=""/>
              <p:cNvSpPr/>
              <p:nvPr/>
            </p:nvSpPr>
            <p:spPr>
              <a:xfrm>
                <a:off x="9282600" y="165132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0" name=""/>
              <p:cNvSpPr/>
              <p:nvPr/>
            </p:nvSpPr>
            <p:spPr>
              <a:xfrm>
                <a:off x="9354600" y="182592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1" name=""/>
              <p:cNvSpPr/>
              <p:nvPr/>
            </p:nvSpPr>
            <p:spPr>
              <a:xfrm>
                <a:off x="9426960" y="195264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2" name=""/>
              <p:cNvSpPr/>
              <p:nvPr/>
            </p:nvSpPr>
            <p:spPr>
              <a:xfrm>
                <a:off x="9022680" y="232956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3" name=""/>
              <p:cNvSpPr/>
              <p:nvPr/>
            </p:nvSpPr>
            <p:spPr>
              <a:xfrm>
                <a:off x="8986680" y="219060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4" name=""/>
              <p:cNvSpPr/>
              <p:nvPr/>
            </p:nvSpPr>
            <p:spPr>
              <a:xfrm>
                <a:off x="8903520" y="208980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5" name=""/>
              <p:cNvSpPr/>
              <p:nvPr/>
            </p:nvSpPr>
            <p:spPr>
              <a:xfrm>
                <a:off x="9105840" y="1961280"/>
                <a:ext cx="21060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6" name=""/>
              <p:cNvSpPr/>
              <p:nvPr/>
            </p:nvSpPr>
            <p:spPr>
              <a:xfrm>
                <a:off x="9235800" y="2254320"/>
                <a:ext cx="21060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7" name=""/>
              <p:cNvSpPr/>
              <p:nvPr/>
            </p:nvSpPr>
            <p:spPr>
              <a:xfrm>
                <a:off x="9105840" y="1674720"/>
                <a:ext cx="2084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8" name=""/>
              <p:cNvSpPr/>
              <p:nvPr/>
            </p:nvSpPr>
            <p:spPr>
              <a:xfrm>
                <a:off x="9073440" y="179460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49" name=""/>
              <p:cNvSpPr/>
              <p:nvPr/>
            </p:nvSpPr>
            <p:spPr>
              <a:xfrm>
                <a:off x="8937360" y="138780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250" name=""/>
              <p:cNvGrpSpPr/>
              <p:nvPr/>
            </p:nvGrpSpPr>
            <p:grpSpPr>
              <a:xfrm>
                <a:off x="9084240" y="1931760"/>
                <a:ext cx="263880" cy="254160"/>
                <a:chOff x="9084240" y="1931760"/>
                <a:chExt cx="263880" cy="254160"/>
              </a:xfrm>
            </p:grpSpPr>
            <p:sp>
              <p:nvSpPr>
                <p:cNvPr id="4251" name=""/>
                <p:cNvSpPr/>
                <p:nvPr/>
              </p:nvSpPr>
              <p:spPr>
                <a:xfrm>
                  <a:off x="9084240" y="1931760"/>
                  <a:ext cx="263880" cy="254160"/>
                </a:xfrm>
                <a:custGeom>
                  <a:avLst/>
                  <a:gdLst/>
                  <a:ahLst/>
                  <a:rect l="l" t="t" r="r" b="b"/>
                  <a:pathLst>
                    <a:path w="118" h="112">
                      <a:moveTo>
                        <a:pt x="58" y="0"/>
                      </a:moveTo>
                      <a:lnTo>
                        <a:pt x="71" y="44"/>
                      </a:lnTo>
                      <a:lnTo>
                        <a:pt x="118" y="43"/>
                      </a:lnTo>
                      <a:lnTo>
                        <a:pt x="78" y="68"/>
                      </a:lnTo>
                      <a:lnTo>
                        <a:pt x="95" y="112"/>
                      </a:lnTo>
                      <a:lnTo>
                        <a:pt x="58" y="81"/>
                      </a:lnTo>
                      <a:lnTo>
                        <a:pt x="22" y="112"/>
                      </a:lnTo>
                      <a:lnTo>
                        <a:pt x="38" y="68"/>
                      </a:lnTo>
                      <a:lnTo>
                        <a:pt x="0" y="43"/>
                      </a:lnTo>
                      <a:lnTo>
                        <a:pt x="46" y="44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fc0128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52" name=""/>
                <p:cNvSpPr/>
                <p:nvPr/>
              </p:nvSpPr>
              <p:spPr>
                <a:xfrm>
                  <a:off x="9084240" y="1931760"/>
                  <a:ext cx="263880" cy="254160"/>
                </a:xfrm>
                <a:custGeom>
                  <a:avLst/>
                  <a:gdLst/>
                  <a:ahLst/>
                  <a:rect l="l" t="t" r="r" b="b"/>
                  <a:pathLst>
                    <a:path w="118" h="112">
                      <a:moveTo>
                        <a:pt x="58" y="0"/>
                      </a:moveTo>
                      <a:lnTo>
                        <a:pt x="71" y="44"/>
                      </a:lnTo>
                      <a:lnTo>
                        <a:pt x="118" y="43"/>
                      </a:lnTo>
                      <a:lnTo>
                        <a:pt x="78" y="68"/>
                      </a:lnTo>
                      <a:lnTo>
                        <a:pt x="95" y="112"/>
                      </a:lnTo>
                      <a:lnTo>
                        <a:pt x="58" y="81"/>
                      </a:lnTo>
                      <a:lnTo>
                        <a:pt x="22" y="112"/>
                      </a:lnTo>
                      <a:lnTo>
                        <a:pt x="38" y="68"/>
                      </a:lnTo>
                      <a:lnTo>
                        <a:pt x="0" y="43"/>
                      </a:lnTo>
                      <a:lnTo>
                        <a:pt x="46" y="44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fc0128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4253" name=""/>
              <p:cNvGrpSpPr/>
              <p:nvPr/>
            </p:nvGrpSpPr>
            <p:grpSpPr>
              <a:xfrm>
                <a:off x="9159120" y="1472400"/>
                <a:ext cx="263880" cy="249840"/>
                <a:chOff x="9159120" y="1472400"/>
                <a:chExt cx="263880" cy="249840"/>
              </a:xfrm>
            </p:grpSpPr>
            <p:sp>
              <p:nvSpPr>
                <p:cNvPr id="4254" name=""/>
                <p:cNvSpPr/>
                <p:nvPr/>
              </p:nvSpPr>
              <p:spPr>
                <a:xfrm>
                  <a:off x="9159120" y="1472400"/>
                  <a:ext cx="263880" cy="249840"/>
                </a:xfrm>
                <a:custGeom>
                  <a:avLst/>
                  <a:gdLst/>
                  <a:ahLst/>
                  <a:rect l="l" t="t" r="r" b="b"/>
                  <a:pathLst>
                    <a:path w="118" h="112">
                      <a:moveTo>
                        <a:pt x="58" y="0"/>
                      </a:moveTo>
                      <a:lnTo>
                        <a:pt x="71" y="44"/>
                      </a:lnTo>
                      <a:lnTo>
                        <a:pt x="118" y="43"/>
                      </a:lnTo>
                      <a:lnTo>
                        <a:pt x="78" y="68"/>
                      </a:lnTo>
                      <a:lnTo>
                        <a:pt x="95" y="112"/>
                      </a:lnTo>
                      <a:lnTo>
                        <a:pt x="58" y="81"/>
                      </a:lnTo>
                      <a:lnTo>
                        <a:pt x="22" y="112"/>
                      </a:lnTo>
                      <a:lnTo>
                        <a:pt x="38" y="68"/>
                      </a:lnTo>
                      <a:lnTo>
                        <a:pt x="0" y="43"/>
                      </a:lnTo>
                      <a:lnTo>
                        <a:pt x="46" y="44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fc0128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55" name=""/>
                <p:cNvSpPr/>
                <p:nvPr/>
              </p:nvSpPr>
              <p:spPr>
                <a:xfrm>
                  <a:off x="9159120" y="1472400"/>
                  <a:ext cx="263880" cy="249840"/>
                </a:xfrm>
                <a:custGeom>
                  <a:avLst/>
                  <a:gdLst/>
                  <a:ahLst/>
                  <a:rect l="l" t="t" r="r" b="b"/>
                  <a:pathLst>
                    <a:path w="118" h="112">
                      <a:moveTo>
                        <a:pt x="58" y="0"/>
                      </a:moveTo>
                      <a:lnTo>
                        <a:pt x="71" y="44"/>
                      </a:lnTo>
                      <a:lnTo>
                        <a:pt x="118" y="43"/>
                      </a:lnTo>
                      <a:lnTo>
                        <a:pt x="78" y="68"/>
                      </a:lnTo>
                      <a:lnTo>
                        <a:pt x="95" y="112"/>
                      </a:lnTo>
                      <a:lnTo>
                        <a:pt x="58" y="81"/>
                      </a:lnTo>
                      <a:lnTo>
                        <a:pt x="22" y="112"/>
                      </a:lnTo>
                      <a:lnTo>
                        <a:pt x="38" y="68"/>
                      </a:lnTo>
                      <a:lnTo>
                        <a:pt x="0" y="43"/>
                      </a:lnTo>
                      <a:lnTo>
                        <a:pt x="46" y="44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fc0128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256" name=""/>
              <p:cNvSpPr/>
              <p:nvPr/>
            </p:nvSpPr>
            <p:spPr>
              <a:xfrm>
                <a:off x="9390960" y="219312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257" name=""/>
              <p:cNvGrpSpPr/>
              <p:nvPr/>
            </p:nvGrpSpPr>
            <p:grpSpPr>
              <a:xfrm>
                <a:off x="9280080" y="2100240"/>
                <a:ext cx="263880" cy="252360"/>
                <a:chOff x="9280080" y="2100240"/>
                <a:chExt cx="263880" cy="252360"/>
              </a:xfrm>
            </p:grpSpPr>
            <p:sp>
              <p:nvSpPr>
                <p:cNvPr id="4258" name=""/>
                <p:cNvSpPr/>
                <p:nvPr/>
              </p:nvSpPr>
              <p:spPr>
                <a:xfrm>
                  <a:off x="9280080" y="2100240"/>
                  <a:ext cx="263880" cy="252360"/>
                </a:xfrm>
                <a:custGeom>
                  <a:avLst/>
                  <a:gdLst/>
                  <a:ahLst/>
                  <a:rect l="l" t="t" r="r" b="b"/>
                  <a:pathLst>
                    <a:path w="118" h="112">
                      <a:moveTo>
                        <a:pt x="58" y="0"/>
                      </a:moveTo>
                      <a:lnTo>
                        <a:pt x="71" y="44"/>
                      </a:lnTo>
                      <a:lnTo>
                        <a:pt x="118" y="43"/>
                      </a:lnTo>
                      <a:lnTo>
                        <a:pt x="78" y="68"/>
                      </a:lnTo>
                      <a:lnTo>
                        <a:pt x="95" y="112"/>
                      </a:lnTo>
                      <a:lnTo>
                        <a:pt x="58" y="81"/>
                      </a:lnTo>
                      <a:lnTo>
                        <a:pt x="22" y="112"/>
                      </a:lnTo>
                      <a:lnTo>
                        <a:pt x="38" y="68"/>
                      </a:lnTo>
                      <a:lnTo>
                        <a:pt x="0" y="43"/>
                      </a:lnTo>
                      <a:lnTo>
                        <a:pt x="46" y="44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fc0128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59" name=""/>
                <p:cNvSpPr/>
                <p:nvPr/>
              </p:nvSpPr>
              <p:spPr>
                <a:xfrm>
                  <a:off x="9280080" y="2100240"/>
                  <a:ext cx="263880" cy="252360"/>
                </a:xfrm>
                <a:custGeom>
                  <a:avLst/>
                  <a:gdLst/>
                  <a:ahLst/>
                  <a:rect l="l" t="t" r="r" b="b"/>
                  <a:pathLst>
                    <a:path w="118" h="112">
                      <a:moveTo>
                        <a:pt x="58" y="0"/>
                      </a:moveTo>
                      <a:lnTo>
                        <a:pt x="71" y="44"/>
                      </a:lnTo>
                      <a:lnTo>
                        <a:pt x="118" y="43"/>
                      </a:lnTo>
                      <a:lnTo>
                        <a:pt x="78" y="68"/>
                      </a:lnTo>
                      <a:lnTo>
                        <a:pt x="95" y="112"/>
                      </a:lnTo>
                      <a:lnTo>
                        <a:pt x="58" y="81"/>
                      </a:lnTo>
                      <a:lnTo>
                        <a:pt x="22" y="112"/>
                      </a:lnTo>
                      <a:lnTo>
                        <a:pt x="38" y="68"/>
                      </a:lnTo>
                      <a:lnTo>
                        <a:pt x="0" y="43"/>
                      </a:lnTo>
                      <a:lnTo>
                        <a:pt x="46" y="44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fc0128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4260" name=""/>
              <p:cNvGrpSpPr/>
              <p:nvPr/>
            </p:nvGrpSpPr>
            <p:grpSpPr>
              <a:xfrm>
                <a:off x="8864640" y="2093760"/>
                <a:ext cx="263880" cy="250200"/>
                <a:chOff x="8864640" y="2093760"/>
                <a:chExt cx="263880" cy="250200"/>
              </a:xfrm>
            </p:grpSpPr>
            <p:sp>
              <p:nvSpPr>
                <p:cNvPr id="4261" name=""/>
                <p:cNvSpPr/>
                <p:nvPr/>
              </p:nvSpPr>
              <p:spPr>
                <a:xfrm>
                  <a:off x="8864640" y="2093760"/>
                  <a:ext cx="263880" cy="250200"/>
                </a:xfrm>
                <a:custGeom>
                  <a:avLst/>
                  <a:gdLst/>
                  <a:ahLst/>
                  <a:rect l="l" t="t" r="r" b="b"/>
                  <a:pathLst>
                    <a:path w="118" h="112">
                      <a:moveTo>
                        <a:pt x="58" y="0"/>
                      </a:moveTo>
                      <a:lnTo>
                        <a:pt x="71" y="44"/>
                      </a:lnTo>
                      <a:lnTo>
                        <a:pt x="118" y="43"/>
                      </a:lnTo>
                      <a:lnTo>
                        <a:pt x="78" y="68"/>
                      </a:lnTo>
                      <a:lnTo>
                        <a:pt x="95" y="112"/>
                      </a:lnTo>
                      <a:lnTo>
                        <a:pt x="58" y="81"/>
                      </a:lnTo>
                      <a:lnTo>
                        <a:pt x="22" y="112"/>
                      </a:lnTo>
                      <a:lnTo>
                        <a:pt x="38" y="68"/>
                      </a:lnTo>
                      <a:lnTo>
                        <a:pt x="0" y="43"/>
                      </a:lnTo>
                      <a:lnTo>
                        <a:pt x="46" y="44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fc0128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62" name=""/>
                <p:cNvSpPr/>
                <p:nvPr/>
              </p:nvSpPr>
              <p:spPr>
                <a:xfrm>
                  <a:off x="8864640" y="2093760"/>
                  <a:ext cx="263880" cy="250200"/>
                </a:xfrm>
                <a:custGeom>
                  <a:avLst/>
                  <a:gdLst/>
                  <a:ahLst/>
                  <a:rect l="l" t="t" r="r" b="b"/>
                  <a:pathLst>
                    <a:path w="118" h="112">
                      <a:moveTo>
                        <a:pt x="58" y="0"/>
                      </a:moveTo>
                      <a:lnTo>
                        <a:pt x="71" y="44"/>
                      </a:lnTo>
                      <a:lnTo>
                        <a:pt x="118" y="43"/>
                      </a:lnTo>
                      <a:lnTo>
                        <a:pt x="78" y="68"/>
                      </a:lnTo>
                      <a:lnTo>
                        <a:pt x="95" y="112"/>
                      </a:lnTo>
                      <a:lnTo>
                        <a:pt x="58" y="81"/>
                      </a:lnTo>
                      <a:lnTo>
                        <a:pt x="22" y="112"/>
                      </a:lnTo>
                      <a:lnTo>
                        <a:pt x="38" y="68"/>
                      </a:lnTo>
                      <a:lnTo>
                        <a:pt x="0" y="43"/>
                      </a:lnTo>
                      <a:lnTo>
                        <a:pt x="46" y="44"/>
                      </a:lnTo>
                      <a:lnTo>
                        <a:pt x="58" y="0"/>
                      </a:lnTo>
                    </a:path>
                  </a:pathLst>
                </a:custGeom>
                <a:solidFill>
                  <a:srgbClr val="fc0128"/>
                </a:solidFill>
                <a:ln w="648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anchor="ctr">
                  <a:sp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4263" name=""/>
              <p:cNvSpPr/>
              <p:nvPr/>
            </p:nvSpPr>
            <p:spPr>
              <a:xfrm>
                <a:off x="9261000" y="1750680"/>
                <a:ext cx="257760" cy="320040"/>
              </a:xfrm>
              <a:custGeom>
                <a:avLst/>
                <a:gdLst/>
                <a:ahLst/>
                <a:rect l="l" t="t" r="r" b="b"/>
                <a:pathLst>
                  <a:path w="116" h="127">
                    <a:moveTo>
                      <a:pt x="116" y="64"/>
                    </a:moveTo>
                    <a:lnTo>
                      <a:pt x="105" y="53"/>
                    </a:lnTo>
                    <a:lnTo>
                      <a:pt x="116" y="43"/>
                    </a:lnTo>
                    <a:lnTo>
                      <a:pt x="95" y="43"/>
                    </a:lnTo>
                    <a:lnTo>
                      <a:pt x="95" y="21"/>
                    </a:lnTo>
                    <a:lnTo>
                      <a:pt x="84" y="32"/>
                    </a:lnTo>
                    <a:lnTo>
                      <a:pt x="74" y="11"/>
                    </a:lnTo>
                    <a:lnTo>
                      <a:pt x="63" y="21"/>
                    </a:lnTo>
                    <a:lnTo>
                      <a:pt x="53" y="0"/>
                    </a:lnTo>
                    <a:lnTo>
                      <a:pt x="42" y="21"/>
                    </a:lnTo>
                    <a:lnTo>
                      <a:pt x="31" y="11"/>
                    </a:lnTo>
                    <a:lnTo>
                      <a:pt x="31" y="32"/>
                    </a:lnTo>
                    <a:lnTo>
                      <a:pt x="10" y="21"/>
                    </a:lnTo>
                    <a:lnTo>
                      <a:pt x="21" y="43"/>
                    </a:lnTo>
                    <a:lnTo>
                      <a:pt x="0" y="43"/>
                    </a:lnTo>
                    <a:lnTo>
                      <a:pt x="10" y="53"/>
                    </a:lnTo>
                    <a:lnTo>
                      <a:pt x="0" y="64"/>
                    </a:lnTo>
                    <a:lnTo>
                      <a:pt x="10" y="74"/>
                    </a:lnTo>
                    <a:lnTo>
                      <a:pt x="0" y="85"/>
                    </a:lnTo>
                    <a:lnTo>
                      <a:pt x="21" y="96"/>
                    </a:lnTo>
                    <a:lnTo>
                      <a:pt x="10" y="106"/>
                    </a:lnTo>
                    <a:lnTo>
                      <a:pt x="31" y="106"/>
                    </a:lnTo>
                    <a:lnTo>
                      <a:pt x="31" y="117"/>
                    </a:lnTo>
                    <a:lnTo>
                      <a:pt x="42" y="106"/>
                    </a:lnTo>
                    <a:lnTo>
                      <a:pt x="53" y="127"/>
                    </a:lnTo>
                    <a:lnTo>
                      <a:pt x="63" y="106"/>
                    </a:lnTo>
                    <a:lnTo>
                      <a:pt x="74" y="117"/>
                    </a:lnTo>
                    <a:lnTo>
                      <a:pt x="84" y="106"/>
                    </a:lnTo>
                    <a:lnTo>
                      <a:pt x="95" y="106"/>
                    </a:lnTo>
                    <a:lnTo>
                      <a:pt x="95" y="96"/>
                    </a:lnTo>
                    <a:lnTo>
                      <a:pt x="116" y="85"/>
                    </a:lnTo>
                    <a:lnTo>
                      <a:pt x="105" y="74"/>
                    </a:lnTo>
                    <a:lnTo>
                      <a:pt x="116" y="64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4" name=""/>
              <p:cNvSpPr/>
              <p:nvPr/>
            </p:nvSpPr>
            <p:spPr>
              <a:xfrm>
                <a:off x="8935200" y="1773360"/>
                <a:ext cx="199800" cy="24444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5" name=""/>
              <p:cNvSpPr/>
              <p:nvPr/>
            </p:nvSpPr>
            <p:spPr>
              <a:xfrm>
                <a:off x="8794800" y="1946520"/>
                <a:ext cx="2023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6" name=""/>
              <p:cNvSpPr/>
              <p:nvPr/>
            </p:nvSpPr>
            <p:spPr>
              <a:xfrm>
                <a:off x="9144000" y="2313000"/>
                <a:ext cx="199800" cy="24444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7" name=""/>
              <p:cNvSpPr/>
              <p:nvPr/>
            </p:nvSpPr>
            <p:spPr>
              <a:xfrm>
                <a:off x="9491400" y="2165400"/>
                <a:ext cx="202320" cy="24444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8" name=""/>
              <p:cNvSpPr/>
              <p:nvPr/>
            </p:nvSpPr>
            <p:spPr>
              <a:xfrm>
                <a:off x="4676760" y="4266360"/>
                <a:ext cx="312840" cy="336600"/>
              </a:xfrm>
              <a:custGeom>
                <a:avLst/>
                <a:gdLst/>
                <a:ahLst/>
                <a:rect l="l" t="t" r="r" b="b"/>
                <a:pathLst>
                  <a:path w="148" h="148">
                    <a:moveTo>
                      <a:pt x="74" y="0"/>
                    </a:moveTo>
                    <a:lnTo>
                      <a:pt x="53" y="53"/>
                    </a:lnTo>
                    <a:lnTo>
                      <a:pt x="0" y="53"/>
                    </a:lnTo>
                    <a:lnTo>
                      <a:pt x="42" y="95"/>
                    </a:lnTo>
                    <a:lnTo>
                      <a:pt x="32" y="148"/>
                    </a:lnTo>
                    <a:lnTo>
                      <a:pt x="74" y="116"/>
                    </a:lnTo>
                    <a:lnTo>
                      <a:pt x="117" y="148"/>
                    </a:lnTo>
                    <a:lnTo>
                      <a:pt x="95" y="95"/>
                    </a:lnTo>
                    <a:lnTo>
                      <a:pt x="148" y="53"/>
                    </a:lnTo>
                    <a:lnTo>
                      <a:pt x="85" y="5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ff0000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69" name=""/>
              <p:cNvSpPr/>
              <p:nvPr/>
            </p:nvSpPr>
            <p:spPr>
              <a:xfrm>
                <a:off x="2314080" y="3090240"/>
                <a:ext cx="204480" cy="240120"/>
              </a:xfrm>
              <a:custGeom>
                <a:avLst/>
                <a:gdLst/>
                <a:ahLst/>
                <a:rect l="l" t="t" r="r" b="b"/>
                <a:pathLst>
                  <a:path w="84" h="85">
                    <a:moveTo>
                      <a:pt x="42" y="0"/>
                    </a:moveTo>
                    <a:lnTo>
                      <a:pt x="0" y="85"/>
                    </a:lnTo>
                    <a:lnTo>
                      <a:pt x="8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0" name=""/>
              <p:cNvSpPr/>
              <p:nvPr/>
            </p:nvSpPr>
            <p:spPr>
              <a:xfrm>
                <a:off x="4152600" y="3535200"/>
                <a:ext cx="202320" cy="20196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2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1" name=""/>
              <p:cNvSpPr/>
              <p:nvPr/>
            </p:nvSpPr>
            <p:spPr>
              <a:xfrm>
                <a:off x="3038760" y="137556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2" name=""/>
              <p:cNvSpPr/>
              <p:nvPr/>
            </p:nvSpPr>
            <p:spPr>
              <a:xfrm>
                <a:off x="3392280" y="15836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3" name=""/>
              <p:cNvSpPr/>
              <p:nvPr/>
            </p:nvSpPr>
            <p:spPr>
              <a:xfrm>
                <a:off x="3598560" y="187488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4" name=""/>
              <p:cNvSpPr/>
              <p:nvPr/>
            </p:nvSpPr>
            <p:spPr>
              <a:xfrm>
                <a:off x="3954600" y="19886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5" name=""/>
              <p:cNvSpPr/>
              <p:nvPr/>
            </p:nvSpPr>
            <p:spPr>
              <a:xfrm>
                <a:off x="4634280" y="213372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6" name=""/>
              <p:cNvSpPr/>
              <p:nvPr/>
            </p:nvSpPr>
            <p:spPr>
              <a:xfrm>
                <a:off x="4604400" y="2342520"/>
                <a:ext cx="2084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7" name=""/>
              <p:cNvSpPr/>
              <p:nvPr/>
            </p:nvSpPr>
            <p:spPr>
              <a:xfrm>
                <a:off x="4681080" y="240768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8" name=""/>
              <p:cNvSpPr/>
              <p:nvPr/>
            </p:nvSpPr>
            <p:spPr>
              <a:xfrm>
                <a:off x="4782960" y="245628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79" name=""/>
              <p:cNvSpPr/>
              <p:nvPr/>
            </p:nvSpPr>
            <p:spPr>
              <a:xfrm>
                <a:off x="4663800" y="250452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0" name=""/>
              <p:cNvSpPr/>
              <p:nvPr/>
            </p:nvSpPr>
            <p:spPr>
              <a:xfrm>
                <a:off x="3732840" y="2650320"/>
                <a:ext cx="208440" cy="2250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1" name=""/>
              <p:cNvSpPr/>
              <p:nvPr/>
            </p:nvSpPr>
            <p:spPr>
              <a:xfrm>
                <a:off x="3628440" y="2618280"/>
                <a:ext cx="208440" cy="2066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2" name=""/>
              <p:cNvSpPr/>
              <p:nvPr/>
            </p:nvSpPr>
            <p:spPr>
              <a:xfrm>
                <a:off x="3822120" y="3634200"/>
                <a:ext cx="20916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3" name=""/>
              <p:cNvSpPr/>
              <p:nvPr/>
            </p:nvSpPr>
            <p:spPr>
              <a:xfrm>
                <a:off x="4088880" y="37310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4" name=""/>
              <p:cNvSpPr/>
              <p:nvPr/>
            </p:nvSpPr>
            <p:spPr>
              <a:xfrm>
                <a:off x="5967720" y="3634200"/>
                <a:ext cx="20844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5" name=""/>
              <p:cNvSpPr/>
              <p:nvPr/>
            </p:nvSpPr>
            <p:spPr>
              <a:xfrm>
                <a:off x="6065640" y="3705840"/>
                <a:ext cx="20412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6" name=""/>
              <p:cNvSpPr/>
              <p:nvPr/>
            </p:nvSpPr>
            <p:spPr>
              <a:xfrm>
                <a:off x="4989960" y="2182320"/>
                <a:ext cx="208440" cy="22500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7" name=""/>
              <p:cNvSpPr/>
              <p:nvPr/>
            </p:nvSpPr>
            <p:spPr>
              <a:xfrm>
                <a:off x="5079240" y="227916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8" name=""/>
              <p:cNvSpPr/>
              <p:nvPr/>
            </p:nvSpPr>
            <p:spPr>
              <a:xfrm>
                <a:off x="4902480" y="2279160"/>
                <a:ext cx="2084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89" name=""/>
              <p:cNvSpPr/>
              <p:nvPr/>
            </p:nvSpPr>
            <p:spPr>
              <a:xfrm>
                <a:off x="4870440" y="2117160"/>
                <a:ext cx="200160" cy="233640"/>
              </a:xfrm>
              <a:custGeom>
                <a:avLst/>
                <a:gdLst/>
                <a:ahLst/>
                <a:rect l="l" t="t" r="r" b="b"/>
                <a:pathLst>
                  <a:path w="84" h="84">
                    <a:moveTo>
                      <a:pt x="42" y="0"/>
                    </a:moveTo>
                    <a:lnTo>
                      <a:pt x="0" y="84"/>
                    </a:lnTo>
                    <a:lnTo>
                      <a:pt x="84" y="8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0" name=""/>
              <p:cNvSpPr/>
              <p:nvPr/>
            </p:nvSpPr>
            <p:spPr>
              <a:xfrm>
                <a:off x="5045400" y="2355120"/>
                <a:ext cx="202320" cy="244440"/>
              </a:xfrm>
              <a:custGeom>
                <a:avLst/>
                <a:gdLst/>
                <a:ahLst/>
                <a:rect l="l" t="t" r="r" b="b"/>
                <a:pathLst>
                  <a:path w="84" h="75">
                    <a:moveTo>
                      <a:pt x="42" y="0"/>
                    </a:moveTo>
                    <a:lnTo>
                      <a:pt x="0" y="75"/>
                    </a:lnTo>
                    <a:lnTo>
                      <a:pt x="84" y="7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1" name=""/>
              <p:cNvSpPr/>
              <p:nvPr/>
            </p:nvSpPr>
            <p:spPr>
              <a:xfrm>
                <a:off x="5258520" y="2329560"/>
                <a:ext cx="199800" cy="240120"/>
              </a:xfrm>
              <a:custGeom>
                <a:avLst/>
                <a:gdLst/>
                <a:ahLst/>
                <a:rect l="l" t="t" r="r" b="b"/>
                <a:pathLst>
                  <a:path w="84" h="85">
                    <a:moveTo>
                      <a:pt x="42" y="0"/>
                    </a:moveTo>
                    <a:lnTo>
                      <a:pt x="0" y="85"/>
                    </a:lnTo>
                    <a:lnTo>
                      <a:pt x="8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2" name=""/>
              <p:cNvSpPr/>
              <p:nvPr/>
            </p:nvSpPr>
            <p:spPr>
              <a:xfrm>
                <a:off x="5147280" y="2100240"/>
                <a:ext cx="198000" cy="203760"/>
              </a:xfrm>
              <a:custGeom>
                <a:avLst/>
                <a:gdLst/>
                <a:ahLst/>
                <a:rect l="l" t="t" r="r" b="b"/>
                <a:pathLst>
                  <a:path w="84" h="74">
                    <a:moveTo>
                      <a:pt x="42" y="0"/>
                    </a:moveTo>
                    <a:lnTo>
                      <a:pt x="0" y="74"/>
                    </a:lnTo>
                    <a:lnTo>
                      <a:pt x="8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3" name=""/>
              <p:cNvSpPr/>
              <p:nvPr/>
            </p:nvSpPr>
            <p:spPr>
              <a:xfrm>
                <a:off x="5788800" y="2860920"/>
                <a:ext cx="20628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4" name=""/>
              <p:cNvSpPr/>
              <p:nvPr/>
            </p:nvSpPr>
            <p:spPr>
              <a:xfrm>
                <a:off x="5701320" y="2570040"/>
                <a:ext cx="2066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5" name=""/>
              <p:cNvSpPr/>
              <p:nvPr/>
            </p:nvSpPr>
            <p:spPr>
              <a:xfrm>
                <a:off x="5522040" y="2570040"/>
                <a:ext cx="20916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6" name=""/>
              <p:cNvSpPr/>
              <p:nvPr/>
            </p:nvSpPr>
            <p:spPr>
              <a:xfrm>
                <a:off x="5562720" y="2534040"/>
                <a:ext cx="206640" cy="241920"/>
              </a:xfrm>
              <a:custGeom>
                <a:avLst/>
                <a:gdLst/>
                <a:ahLst/>
                <a:rect l="l" t="t" r="r" b="b"/>
                <a:pathLst>
                  <a:path w="85" h="74">
                    <a:moveTo>
                      <a:pt x="43" y="0"/>
                    </a:moveTo>
                    <a:lnTo>
                      <a:pt x="0" y="74"/>
                    </a:lnTo>
                    <a:lnTo>
                      <a:pt x="85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7" name=""/>
              <p:cNvSpPr/>
              <p:nvPr/>
            </p:nvSpPr>
            <p:spPr>
              <a:xfrm>
                <a:off x="5788800" y="2666880"/>
                <a:ext cx="20628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8" name=""/>
              <p:cNvSpPr/>
              <p:nvPr/>
            </p:nvSpPr>
            <p:spPr>
              <a:xfrm>
                <a:off x="5967720" y="2764080"/>
                <a:ext cx="2066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99" name=""/>
              <p:cNvSpPr/>
              <p:nvPr/>
            </p:nvSpPr>
            <p:spPr>
              <a:xfrm>
                <a:off x="5878080" y="2570040"/>
                <a:ext cx="20664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0" name=""/>
              <p:cNvSpPr/>
              <p:nvPr/>
            </p:nvSpPr>
            <p:spPr>
              <a:xfrm>
                <a:off x="5522040" y="2472840"/>
                <a:ext cx="209160" cy="2253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1" name=""/>
              <p:cNvSpPr/>
              <p:nvPr/>
            </p:nvSpPr>
            <p:spPr>
              <a:xfrm>
                <a:off x="4425120" y="3054600"/>
                <a:ext cx="21096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2" name=""/>
              <p:cNvSpPr/>
              <p:nvPr/>
            </p:nvSpPr>
            <p:spPr>
              <a:xfrm>
                <a:off x="4723560" y="2860920"/>
                <a:ext cx="21060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3" name=""/>
              <p:cNvSpPr/>
              <p:nvPr/>
            </p:nvSpPr>
            <p:spPr>
              <a:xfrm>
                <a:off x="4812840" y="2860920"/>
                <a:ext cx="21096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4" name=""/>
              <p:cNvSpPr/>
              <p:nvPr/>
            </p:nvSpPr>
            <p:spPr>
              <a:xfrm>
                <a:off x="4902480" y="2860920"/>
                <a:ext cx="21096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5" name=""/>
              <p:cNvSpPr/>
              <p:nvPr/>
            </p:nvSpPr>
            <p:spPr>
              <a:xfrm>
                <a:off x="4782960" y="2806200"/>
                <a:ext cx="200160" cy="241920"/>
              </a:xfrm>
              <a:custGeom>
                <a:avLst/>
                <a:gdLst/>
                <a:ahLst/>
                <a:rect l="l" t="t" r="r" b="b"/>
                <a:pathLst>
                  <a:path w="84" h="74">
                    <a:moveTo>
                      <a:pt x="42" y="0"/>
                    </a:moveTo>
                    <a:lnTo>
                      <a:pt x="0" y="74"/>
                    </a:lnTo>
                    <a:lnTo>
                      <a:pt x="8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6" name=""/>
              <p:cNvSpPr/>
              <p:nvPr/>
            </p:nvSpPr>
            <p:spPr>
              <a:xfrm>
                <a:off x="5168520" y="2860920"/>
                <a:ext cx="21096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7" name=""/>
              <p:cNvSpPr/>
              <p:nvPr/>
            </p:nvSpPr>
            <p:spPr>
              <a:xfrm>
                <a:off x="5168520" y="2957400"/>
                <a:ext cx="210960" cy="2235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8" name=""/>
              <p:cNvSpPr/>
              <p:nvPr/>
            </p:nvSpPr>
            <p:spPr>
              <a:xfrm>
                <a:off x="5149800" y="3069360"/>
                <a:ext cx="193680" cy="237600"/>
              </a:xfrm>
              <a:custGeom>
                <a:avLst/>
                <a:gdLst/>
                <a:ahLst/>
                <a:rect l="l" t="t" r="r" b="b"/>
                <a:pathLst>
                  <a:path w="84" h="85">
                    <a:moveTo>
                      <a:pt x="42" y="0"/>
                    </a:moveTo>
                    <a:lnTo>
                      <a:pt x="0" y="85"/>
                    </a:lnTo>
                    <a:lnTo>
                      <a:pt x="8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09" name=""/>
              <p:cNvSpPr/>
              <p:nvPr/>
            </p:nvSpPr>
            <p:spPr>
              <a:xfrm>
                <a:off x="5030280" y="3010680"/>
                <a:ext cx="314640" cy="332280"/>
              </a:xfrm>
              <a:custGeom>
                <a:avLst/>
                <a:gdLst/>
                <a:ahLst/>
                <a:rect l="l" t="t" r="r" b="b"/>
                <a:pathLst>
                  <a:path w="148" h="149">
                    <a:moveTo>
                      <a:pt x="74" y="0"/>
                    </a:moveTo>
                    <a:lnTo>
                      <a:pt x="64" y="53"/>
                    </a:lnTo>
                    <a:lnTo>
                      <a:pt x="0" y="53"/>
                    </a:lnTo>
                    <a:lnTo>
                      <a:pt x="53" y="96"/>
                    </a:lnTo>
                    <a:lnTo>
                      <a:pt x="32" y="149"/>
                    </a:lnTo>
                    <a:lnTo>
                      <a:pt x="74" y="117"/>
                    </a:lnTo>
                    <a:lnTo>
                      <a:pt x="117" y="149"/>
                    </a:lnTo>
                    <a:lnTo>
                      <a:pt x="106" y="96"/>
                    </a:lnTo>
                    <a:lnTo>
                      <a:pt x="148" y="53"/>
                    </a:lnTo>
                    <a:lnTo>
                      <a:pt x="95" y="5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ff0000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0" name=""/>
              <p:cNvSpPr/>
              <p:nvPr/>
            </p:nvSpPr>
            <p:spPr>
              <a:xfrm>
                <a:off x="5256000" y="3151440"/>
                <a:ext cx="210960" cy="22284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1" name=""/>
              <p:cNvSpPr/>
              <p:nvPr/>
            </p:nvSpPr>
            <p:spPr>
              <a:xfrm>
                <a:off x="6233760" y="373104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2" name=""/>
              <p:cNvSpPr/>
              <p:nvPr/>
            </p:nvSpPr>
            <p:spPr>
              <a:xfrm>
                <a:off x="6144480" y="353700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3" name=""/>
              <p:cNvSpPr/>
              <p:nvPr/>
            </p:nvSpPr>
            <p:spPr>
              <a:xfrm>
                <a:off x="6233760" y="344016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4" name=""/>
              <p:cNvSpPr/>
              <p:nvPr/>
            </p:nvSpPr>
            <p:spPr>
              <a:xfrm>
                <a:off x="6498000" y="3440160"/>
                <a:ext cx="210960" cy="22716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5" name=""/>
              <p:cNvSpPr/>
              <p:nvPr/>
            </p:nvSpPr>
            <p:spPr>
              <a:xfrm>
                <a:off x="6353280" y="3418920"/>
                <a:ext cx="204480" cy="241920"/>
              </a:xfrm>
              <a:custGeom>
                <a:avLst/>
                <a:gdLst/>
                <a:ahLst/>
                <a:rect l="l" t="t" r="r" b="b"/>
                <a:pathLst>
                  <a:path w="84" h="74">
                    <a:moveTo>
                      <a:pt x="42" y="0"/>
                    </a:moveTo>
                    <a:lnTo>
                      <a:pt x="0" y="74"/>
                    </a:lnTo>
                    <a:lnTo>
                      <a:pt x="84" y="74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6" name=""/>
              <p:cNvSpPr/>
              <p:nvPr/>
            </p:nvSpPr>
            <p:spPr>
              <a:xfrm>
                <a:off x="9523080" y="2066400"/>
                <a:ext cx="208440" cy="206280"/>
              </a:xfrm>
              <a:prstGeom prst="ellipse">
                <a:avLst/>
              </a:prstGeom>
              <a:solidFill>
                <a:srgbClr val="fdee61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7" name=""/>
              <p:cNvSpPr/>
              <p:nvPr/>
            </p:nvSpPr>
            <p:spPr>
              <a:xfrm>
                <a:off x="6830280" y="4118760"/>
                <a:ext cx="199800" cy="24192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43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8" name=""/>
              <p:cNvSpPr/>
              <p:nvPr/>
            </p:nvSpPr>
            <p:spPr>
              <a:xfrm>
                <a:off x="6936840" y="4164840"/>
                <a:ext cx="202320" cy="244440"/>
              </a:xfrm>
              <a:custGeom>
                <a:avLst/>
                <a:gdLst/>
                <a:ahLst/>
                <a:rect l="l" t="t" r="r" b="b"/>
                <a:pathLst>
                  <a:path w="84" h="85">
                    <a:moveTo>
                      <a:pt x="42" y="0"/>
                    </a:moveTo>
                    <a:lnTo>
                      <a:pt x="0" y="85"/>
                    </a:lnTo>
                    <a:lnTo>
                      <a:pt x="84" y="8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9" name=""/>
              <p:cNvSpPr/>
              <p:nvPr/>
            </p:nvSpPr>
            <p:spPr>
              <a:xfrm>
                <a:off x="6655680" y="2713320"/>
                <a:ext cx="170280" cy="200160"/>
              </a:xfrm>
              <a:prstGeom prst="triangle">
                <a:avLst>
                  <a:gd name="adj" fmla="val 49977"/>
                </a:avLst>
              </a:prstGeom>
              <a:solidFill>
                <a:srgbClr val="ffff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20160" bIns="2016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0" name=""/>
              <p:cNvSpPr/>
              <p:nvPr/>
            </p:nvSpPr>
            <p:spPr>
              <a:xfrm>
                <a:off x="6934680" y="2395080"/>
                <a:ext cx="200160" cy="241920"/>
              </a:xfrm>
              <a:custGeom>
                <a:avLst/>
                <a:gdLst/>
                <a:ahLst/>
                <a:rect l="l" t="t" r="r" b="b"/>
                <a:pathLst>
                  <a:path w="74" h="85">
                    <a:moveTo>
                      <a:pt x="32" y="0"/>
                    </a:moveTo>
                    <a:lnTo>
                      <a:pt x="0" y="85"/>
                    </a:lnTo>
                    <a:lnTo>
                      <a:pt x="74" y="85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1" name=""/>
              <p:cNvSpPr/>
              <p:nvPr/>
            </p:nvSpPr>
            <p:spPr>
              <a:xfrm>
                <a:off x="7007400" y="2479320"/>
                <a:ext cx="199800" cy="241920"/>
              </a:xfrm>
              <a:custGeom>
                <a:avLst/>
                <a:gdLst/>
                <a:ahLst/>
                <a:rect l="l" t="t" r="r" b="b"/>
                <a:pathLst>
                  <a:path w="85" h="85">
                    <a:moveTo>
                      <a:pt x="43" y="0"/>
                    </a:moveTo>
                    <a:lnTo>
                      <a:pt x="0" y="85"/>
                    </a:lnTo>
                    <a:lnTo>
                      <a:pt x="85" y="85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2" name=""/>
              <p:cNvSpPr/>
              <p:nvPr/>
            </p:nvSpPr>
            <p:spPr>
              <a:xfrm>
                <a:off x="6760080" y="2437200"/>
                <a:ext cx="200160" cy="244440"/>
              </a:xfrm>
              <a:custGeom>
                <a:avLst/>
                <a:gdLst/>
                <a:ahLst/>
                <a:rect l="l" t="t" r="r" b="b"/>
                <a:pathLst>
                  <a:path w="85" h="42">
                    <a:moveTo>
                      <a:pt x="43" y="0"/>
                    </a:moveTo>
                    <a:lnTo>
                      <a:pt x="85" y="42"/>
                    </a:lnTo>
                    <a:lnTo>
                      <a:pt x="0" y="42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3" name=""/>
              <p:cNvSpPr/>
              <p:nvPr/>
            </p:nvSpPr>
            <p:spPr>
              <a:xfrm>
                <a:off x="6856200" y="2646000"/>
                <a:ext cx="202320" cy="244080"/>
              </a:xfrm>
              <a:custGeom>
                <a:avLst/>
                <a:gdLst/>
                <a:ahLst/>
                <a:rect l="l" t="t" r="r" b="b"/>
                <a:pathLst>
                  <a:path w="74" h="74">
                    <a:moveTo>
                      <a:pt x="32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3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4" name=""/>
              <p:cNvSpPr/>
              <p:nvPr/>
            </p:nvSpPr>
            <p:spPr>
              <a:xfrm>
                <a:off x="7243560" y="2352960"/>
                <a:ext cx="204480" cy="241920"/>
              </a:xfrm>
              <a:custGeom>
                <a:avLst/>
                <a:gdLst/>
                <a:ahLst/>
                <a:rect l="l" t="t" r="r" b="b"/>
                <a:pathLst>
                  <a:path w="74" h="75">
                    <a:moveTo>
                      <a:pt x="42" y="0"/>
                    </a:moveTo>
                    <a:lnTo>
                      <a:pt x="0" y="75"/>
                    </a:lnTo>
                    <a:lnTo>
                      <a:pt x="74" y="75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rgbClr val="ffffff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5" name=""/>
              <p:cNvSpPr/>
              <p:nvPr/>
            </p:nvSpPr>
            <p:spPr>
              <a:xfrm>
                <a:off x="6930360" y="2163240"/>
                <a:ext cx="287640" cy="292680"/>
              </a:xfrm>
              <a:custGeom>
                <a:avLst/>
                <a:gdLst/>
                <a:ahLst/>
                <a:rect l="l" t="t" r="r" b="b"/>
                <a:pathLst>
                  <a:path w="127" h="117">
                    <a:moveTo>
                      <a:pt x="127" y="53"/>
                    </a:moveTo>
                    <a:lnTo>
                      <a:pt x="106" y="42"/>
                    </a:lnTo>
                    <a:lnTo>
                      <a:pt x="116" y="32"/>
                    </a:lnTo>
                    <a:lnTo>
                      <a:pt x="106" y="32"/>
                    </a:lnTo>
                    <a:lnTo>
                      <a:pt x="106" y="11"/>
                    </a:lnTo>
                    <a:lnTo>
                      <a:pt x="95" y="21"/>
                    </a:lnTo>
                    <a:lnTo>
                      <a:pt x="84" y="0"/>
                    </a:lnTo>
                    <a:lnTo>
                      <a:pt x="74" y="11"/>
                    </a:lnTo>
                    <a:lnTo>
                      <a:pt x="63" y="0"/>
                    </a:lnTo>
                    <a:lnTo>
                      <a:pt x="53" y="11"/>
                    </a:lnTo>
                    <a:lnTo>
                      <a:pt x="42" y="0"/>
                    </a:lnTo>
                    <a:lnTo>
                      <a:pt x="42" y="21"/>
                    </a:lnTo>
                    <a:lnTo>
                      <a:pt x="21" y="11"/>
                    </a:lnTo>
                    <a:lnTo>
                      <a:pt x="32" y="32"/>
                    </a:lnTo>
                    <a:lnTo>
                      <a:pt x="10" y="32"/>
                    </a:lnTo>
                    <a:lnTo>
                      <a:pt x="21" y="42"/>
                    </a:lnTo>
                    <a:lnTo>
                      <a:pt x="0" y="53"/>
                    </a:lnTo>
                    <a:lnTo>
                      <a:pt x="21" y="64"/>
                    </a:lnTo>
                    <a:lnTo>
                      <a:pt x="10" y="85"/>
                    </a:lnTo>
                    <a:lnTo>
                      <a:pt x="32" y="85"/>
                    </a:lnTo>
                    <a:lnTo>
                      <a:pt x="21" y="95"/>
                    </a:lnTo>
                    <a:lnTo>
                      <a:pt x="42" y="95"/>
                    </a:lnTo>
                    <a:lnTo>
                      <a:pt x="42" y="117"/>
                    </a:lnTo>
                    <a:lnTo>
                      <a:pt x="53" y="106"/>
                    </a:lnTo>
                    <a:lnTo>
                      <a:pt x="63" y="117"/>
                    </a:lnTo>
                    <a:lnTo>
                      <a:pt x="74" y="106"/>
                    </a:lnTo>
                    <a:lnTo>
                      <a:pt x="84" y="117"/>
                    </a:lnTo>
                    <a:lnTo>
                      <a:pt x="95" y="95"/>
                    </a:lnTo>
                    <a:lnTo>
                      <a:pt x="106" y="95"/>
                    </a:lnTo>
                    <a:lnTo>
                      <a:pt x="106" y="85"/>
                    </a:lnTo>
                    <a:lnTo>
                      <a:pt x="116" y="85"/>
                    </a:lnTo>
                    <a:lnTo>
                      <a:pt x="106" y="64"/>
                    </a:lnTo>
                    <a:lnTo>
                      <a:pt x="127" y="53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6" name=""/>
              <p:cNvSpPr/>
              <p:nvPr/>
            </p:nvSpPr>
            <p:spPr>
              <a:xfrm>
                <a:off x="7073280" y="2247480"/>
                <a:ext cx="161640" cy="168480"/>
              </a:xfrm>
              <a:prstGeom prst="rect">
                <a:avLst/>
              </a:prstGeom>
              <a:solidFill>
                <a:srgbClr val="0091ff"/>
              </a:solidFill>
              <a:ln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7" name=""/>
              <p:cNvSpPr/>
              <p:nvPr/>
            </p:nvSpPr>
            <p:spPr>
              <a:xfrm>
                <a:off x="7214040" y="2091600"/>
                <a:ext cx="285480" cy="322200"/>
              </a:xfrm>
              <a:custGeom>
                <a:avLst/>
                <a:gdLst/>
                <a:ahLst/>
                <a:rect l="l" t="t" r="r" b="b"/>
                <a:pathLst>
                  <a:path w="127" h="127">
                    <a:moveTo>
                      <a:pt x="127" y="63"/>
                    </a:moveTo>
                    <a:lnTo>
                      <a:pt x="105" y="53"/>
                    </a:lnTo>
                    <a:lnTo>
                      <a:pt x="116" y="42"/>
                    </a:lnTo>
                    <a:lnTo>
                      <a:pt x="95" y="42"/>
                    </a:lnTo>
                    <a:lnTo>
                      <a:pt x="105" y="21"/>
                    </a:lnTo>
                    <a:lnTo>
                      <a:pt x="84" y="21"/>
                    </a:lnTo>
                    <a:lnTo>
                      <a:pt x="84" y="11"/>
                    </a:lnTo>
                    <a:lnTo>
                      <a:pt x="74" y="21"/>
                    </a:lnTo>
                    <a:lnTo>
                      <a:pt x="63" y="0"/>
                    </a:lnTo>
                    <a:lnTo>
                      <a:pt x="52" y="21"/>
                    </a:lnTo>
                    <a:lnTo>
                      <a:pt x="42" y="11"/>
                    </a:lnTo>
                    <a:lnTo>
                      <a:pt x="31" y="21"/>
                    </a:lnTo>
                    <a:lnTo>
                      <a:pt x="21" y="21"/>
                    </a:lnTo>
                    <a:lnTo>
                      <a:pt x="21" y="42"/>
                    </a:lnTo>
                    <a:lnTo>
                      <a:pt x="0" y="42"/>
                    </a:lnTo>
                    <a:lnTo>
                      <a:pt x="21" y="53"/>
                    </a:lnTo>
                    <a:lnTo>
                      <a:pt x="0" y="63"/>
                    </a:lnTo>
                    <a:lnTo>
                      <a:pt x="21" y="74"/>
                    </a:lnTo>
                    <a:lnTo>
                      <a:pt x="0" y="85"/>
                    </a:lnTo>
                    <a:lnTo>
                      <a:pt x="21" y="85"/>
                    </a:lnTo>
                    <a:lnTo>
                      <a:pt x="21" y="106"/>
                    </a:lnTo>
                    <a:lnTo>
                      <a:pt x="31" y="106"/>
                    </a:lnTo>
                    <a:lnTo>
                      <a:pt x="42" y="116"/>
                    </a:lnTo>
                    <a:lnTo>
                      <a:pt x="52" y="106"/>
                    </a:lnTo>
                    <a:lnTo>
                      <a:pt x="63" y="127"/>
                    </a:lnTo>
                    <a:lnTo>
                      <a:pt x="74" y="106"/>
                    </a:lnTo>
                    <a:lnTo>
                      <a:pt x="84" y="116"/>
                    </a:lnTo>
                    <a:lnTo>
                      <a:pt x="84" y="106"/>
                    </a:lnTo>
                    <a:lnTo>
                      <a:pt x="105" y="106"/>
                    </a:lnTo>
                    <a:lnTo>
                      <a:pt x="95" y="85"/>
                    </a:lnTo>
                    <a:lnTo>
                      <a:pt x="116" y="85"/>
                    </a:lnTo>
                    <a:lnTo>
                      <a:pt x="105" y="74"/>
                    </a:lnTo>
                    <a:lnTo>
                      <a:pt x="127" y="63"/>
                    </a:lnTo>
                    <a:close/>
                  </a:path>
                </a:pathLst>
              </a:custGeom>
              <a:solidFill>
                <a:srgbClr val="9900cc"/>
              </a:solidFill>
              <a:ln cap="rnd" w="648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8" name=""/>
              <p:cNvSpPr/>
              <p:nvPr/>
            </p:nvSpPr>
            <p:spPr>
              <a:xfrm>
                <a:off x="7314120" y="2082960"/>
                <a:ext cx="317160" cy="307440"/>
              </a:xfrm>
              <a:custGeom>
                <a:avLst/>
                <a:gdLst/>
                <a:ahLst/>
                <a:rect l="l" t="t" r="r" b="b"/>
                <a:pathLst>
                  <a:path w="148" h="138">
                    <a:moveTo>
                      <a:pt x="74" y="0"/>
                    </a:moveTo>
                    <a:lnTo>
                      <a:pt x="53" y="53"/>
                    </a:lnTo>
                    <a:lnTo>
                      <a:pt x="0" y="53"/>
                    </a:lnTo>
                    <a:lnTo>
                      <a:pt x="43" y="85"/>
                    </a:lnTo>
                    <a:lnTo>
                      <a:pt x="21" y="138"/>
                    </a:lnTo>
                    <a:lnTo>
                      <a:pt x="74" y="106"/>
                    </a:lnTo>
                    <a:lnTo>
                      <a:pt x="117" y="138"/>
                    </a:lnTo>
                    <a:lnTo>
                      <a:pt x="96" y="85"/>
                    </a:lnTo>
                    <a:lnTo>
                      <a:pt x="148" y="53"/>
                    </a:lnTo>
                    <a:lnTo>
                      <a:pt x="85" y="5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ff0000"/>
              </a:solidFill>
              <a:ln cap="rnd" w="648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329" name=""/>
          <p:cNvSpPr/>
          <p:nvPr/>
        </p:nvSpPr>
        <p:spPr>
          <a:xfrm>
            <a:off x="2362320" y="5334120"/>
            <a:ext cx="6933960" cy="373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39840" indent="-339840">
              <a:lnSpc>
                <a:spcPct val="100000"/>
              </a:lnSpc>
              <a:spcBef>
                <a:spcPts val="624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Leveraging Enron’s Commodity Capabilities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624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Achieving Significant Operating Scale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624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Standardizing Products; Reducing Sales Cycle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BFC89E-F7B4-422A-9E8C-A151F4CEC11F}" type="slidenum">
              <a:t>39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Investor Concerns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809720" y="1371240"/>
            <a:ext cx="756288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Bef>
                <a:spcPts val="3501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California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35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35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3501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Flow &amp; Financing Vehicles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61880" indent="-461880">
              <a:spcBef>
                <a:spcPts val="350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“Trading” in Enron’s Business Model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1E38F84-6F14-45F5-97DE-7EFA427AEA5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30" name=""/>
          <p:cNvGrpSpPr/>
          <p:nvPr/>
        </p:nvGrpSpPr>
        <p:grpSpPr>
          <a:xfrm>
            <a:off x="6629400" y="2793960"/>
            <a:ext cx="3124080" cy="2819520"/>
            <a:chOff x="6629400" y="2793960"/>
            <a:chExt cx="3124080" cy="2819520"/>
          </a:xfrm>
        </p:grpSpPr>
        <p:sp>
          <p:nvSpPr>
            <p:cNvPr id="4331" name="4976129.625226.7505229"/>
            <p:cNvSpPr/>
            <p:nvPr/>
          </p:nvSpPr>
          <p:spPr>
            <a:xfrm>
              <a:off x="6712200" y="2870280"/>
              <a:ext cx="3040920" cy="0"/>
            </a:xfrm>
            <a:prstGeom prst="line">
              <a:avLst/>
            </a:prstGeom>
            <a:ln w="3240">
              <a:solidFill>
                <a:srgbClr val="00f0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2" name="4975133.25226.7505229"/>
            <p:cNvSpPr/>
            <p:nvPr/>
          </p:nvSpPr>
          <p:spPr>
            <a:xfrm>
              <a:off x="6712200" y="2895480"/>
              <a:ext cx="3040920" cy="0"/>
            </a:xfrm>
            <a:prstGeom prst="line">
              <a:avLst/>
            </a:prstGeom>
            <a:ln w="25560">
              <a:solidFill>
                <a:srgbClr val="00f0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333" name=""/>
            <p:cNvGrpSpPr/>
            <p:nvPr/>
          </p:nvGrpSpPr>
          <p:grpSpPr>
            <a:xfrm>
              <a:off x="8622000" y="3008160"/>
              <a:ext cx="882720" cy="1255680"/>
              <a:chOff x="8622000" y="3008160"/>
              <a:chExt cx="882720" cy="1255680"/>
            </a:xfrm>
          </p:grpSpPr>
          <p:sp>
            <p:nvSpPr>
              <p:cNvPr id="4334" name="4994175.125554.5174.75151.55"/>
              <p:cNvSpPr/>
              <p:nvPr/>
            </p:nvSpPr>
            <p:spPr>
              <a:xfrm>
                <a:off x="8622000" y="3008160"/>
                <a:ext cx="882720" cy="1255680"/>
              </a:xfrm>
              <a:custGeom>
                <a:avLst/>
                <a:gdLst/>
                <a:ahLst/>
                <a:rect l="l" t="t" r="r" b="b"/>
                <a:pathLst>
                  <a:path w="3174" h="3657">
                    <a:moveTo>
                      <a:pt x="2868" y="2078"/>
                    </a:moveTo>
                    <a:lnTo>
                      <a:pt x="2805" y="2236"/>
                    </a:lnTo>
                    <a:lnTo>
                      <a:pt x="2778" y="2251"/>
                    </a:lnTo>
                    <a:lnTo>
                      <a:pt x="2766" y="2235"/>
                    </a:lnTo>
                    <a:lnTo>
                      <a:pt x="2630" y="2325"/>
                    </a:lnTo>
                    <a:lnTo>
                      <a:pt x="2590" y="2315"/>
                    </a:lnTo>
                    <a:lnTo>
                      <a:pt x="2383" y="2365"/>
                    </a:lnTo>
                    <a:lnTo>
                      <a:pt x="2276" y="2396"/>
                    </a:lnTo>
                    <a:lnTo>
                      <a:pt x="2150" y="2462"/>
                    </a:lnTo>
                    <a:lnTo>
                      <a:pt x="2050" y="2498"/>
                    </a:lnTo>
                    <a:lnTo>
                      <a:pt x="2033" y="2615"/>
                    </a:lnTo>
                    <a:lnTo>
                      <a:pt x="1952" y="2640"/>
                    </a:lnTo>
                    <a:lnTo>
                      <a:pt x="1857" y="2771"/>
                    </a:lnTo>
                    <a:lnTo>
                      <a:pt x="1814" y="2855"/>
                    </a:lnTo>
                    <a:lnTo>
                      <a:pt x="1788" y="2873"/>
                    </a:lnTo>
                    <a:lnTo>
                      <a:pt x="1777" y="2956"/>
                    </a:lnTo>
                    <a:lnTo>
                      <a:pt x="1738" y="3020"/>
                    </a:lnTo>
                    <a:lnTo>
                      <a:pt x="1679" y="3100"/>
                    </a:lnTo>
                    <a:lnTo>
                      <a:pt x="1674" y="3104"/>
                    </a:lnTo>
                    <a:lnTo>
                      <a:pt x="1686" y="3113"/>
                    </a:lnTo>
                    <a:lnTo>
                      <a:pt x="1767" y="3018"/>
                    </a:lnTo>
                    <a:lnTo>
                      <a:pt x="1841" y="2873"/>
                    </a:lnTo>
                    <a:lnTo>
                      <a:pt x="2003" y="2706"/>
                    </a:lnTo>
                    <a:lnTo>
                      <a:pt x="2215" y="2558"/>
                    </a:lnTo>
                    <a:lnTo>
                      <a:pt x="2291" y="2570"/>
                    </a:lnTo>
                    <a:lnTo>
                      <a:pt x="2415" y="2591"/>
                    </a:lnTo>
                    <a:lnTo>
                      <a:pt x="2444" y="2709"/>
                    </a:lnTo>
                    <a:lnTo>
                      <a:pt x="2332" y="2775"/>
                    </a:lnTo>
                    <a:lnTo>
                      <a:pt x="2221" y="2787"/>
                    </a:lnTo>
                    <a:lnTo>
                      <a:pt x="2194" y="2807"/>
                    </a:lnTo>
                    <a:lnTo>
                      <a:pt x="2163" y="2846"/>
                    </a:lnTo>
                    <a:lnTo>
                      <a:pt x="2073" y="2889"/>
                    </a:lnTo>
                    <a:lnTo>
                      <a:pt x="1990" y="2887"/>
                    </a:lnTo>
                    <a:lnTo>
                      <a:pt x="1957" y="2929"/>
                    </a:lnTo>
                    <a:lnTo>
                      <a:pt x="1924" y="2964"/>
                    </a:lnTo>
                    <a:lnTo>
                      <a:pt x="1855" y="3018"/>
                    </a:lnTo>
                    <a:lnTo>
                      <a:pt x="1850" y="3008"/>
                    </a:lnTo>
                    <a:lnTo>
                      <a:pt x="1838" y="3008"/>
                    </a:lnTo>
                    <a:lnTo>
                      <a:pt x="1814" y="3018"/>
                    </a:lnTo>
                    <a:lnTo>
                      <a:pt x="1768" y="3178"/>
                    </a:lnTo>
                    <a:lnTo>
                      <a:pt x="1767" y="3200"/>
                    </a:lnTo>
                    <a:lnTo>
                      <a:pt x="1772" y="3211"/>
                    </a:lnTo>
                    <a:lnTo>
                      <a:pt x="1773" y="3233"/>
                    </a:lnTo>
                    <a:lnTo>
                      <a:pt x="1769" y="3243"/>
                    </a:lnTo>
                    <a:lnTo>
                      <a:pt x="1761" y="3250"/>
                    </a:lnTo>
                    <a:lnTo>
                      <a:pt x="1755" y="3264"/>
                    </a:lnTo>
                    <a:lnTo>
                      <a:pt x="1771" y="3331"/>
                    </a:lnTo>
                    <a:lnTo>
                      <a:pt x="1764" y="3351"/>
                    </a:lnTo>
                    <a:lnTo>
                      <a:pt x="1764" y="3368"/>
                    </a:lnTo>
                    <a:lnTo>
                      <a:pt x="1738" y="3401"/>
                    </a:lnTo>
                    <a:lnTo>
                      <a:pt x="1737" y="3411"/>
                    </a:lnTo>
                    <a:lnTo>
                      <a:pt x="1745" y="3435"/>
                    </a:lnTo>
                    <a:lnTo>
                      <a:pt x="1743" y="3439"/>
                    </a:lnTo>
                    <a:lnTo>
                      <a:pt x="1732" y="3439"/>
                    </a:lnTo>
                    <a:lnTo>
                      <a:pt x="1733" y="3452"/>
                    </a:lnTo>
                    <a:lnTo>
                      <a:pt x="1728" y="3461"/>
                    </a:lnTo>
                    <a:lnTo>
                      <a:pt x="1721" y="3461"/>
                    </a:lnTo>
                    <a:lnTo>
                      <a:pt x="1706" y="3457"/>
                    </a:lnTo>
                    <a:lnTo>
                      <a:pt x="1695" y="3466"/>
                    </a:lnTo>
                    <a:lnTo>
                      <a:pt x="1686" y="3473"/>
                    </a:lnTo>
                    <a:lnTo>
                      <a:pt x="1673" y="3474"/>
                    </a:lnTo>
                    <a:lnTo>
                      <a:pt x="1667" y="3472"/>
                    </a:lnTo>
                    <a:lnTo>
                      <a:pt x="1665" y="3484"/>
                    </a:lnTo>
                    <a:lnTo>
                      <a:pt x="1654" y="3484"/>
                    </a:lnTo>
                    <a:lnTo>
                      <a:pt x="1651" y="3492"/>
                    </a:lnTo>
                    <a:lnTo>
                      <a:pt x="1658" y="3505"/>
                    </a:lnTo>
                    <a:lnTo>
                      <a:pt x="1654" y="3538"/>
                    </a:lnTo>
                    <a:lnTo>
                      <a:pt x="1409" y="3598"/>
                    </a:lnTo>
                    <a:lnTo>
                      <a:pt x="1233" y="3642"/>
                    </a:lnTo>
                    <a:lnTo>
                      <a:pt x="1229" y="3641"/>
                    </a:lnTo>
                    <a:lnTo>
                      <a:pt x="1223" y="3641"/>
                    </a:lnTo>
                    <a:lnTo>
                      <a:pt x="1194" y="3578"/>
                    </a:lnTo>
                    <a:lnTo>
                      <a:pt x="1176" y="3562"/>
                    </a:lnTo>
                    <a:lnTo>
                      <a:pt x="1010" y="3657"/>
                    </a:lnTo>
                    <a:lnTo>
                      <a:pt x="930" y="3626"/>
                    </a:lnTo>
                    <a:lnTo>
                      <a:pt x="867" y="3624"/>
                    </a:lnTo>
                    <a:lnTo>
                      <a:pt x="719" y="3581"/>
                    </a:lnTo>
                    <a:lnTo>
                      <a:pt x="669" y="3602"/>
                    </a:lnTo>
                    <a:lnTo>
                      <a:pt x="603" y="3560"/>
                    </a:lnTo>
                    <a:lnTo>
                      <a:pt x="472" y="3409"/>
                    </a:lnTo>
                    <a:lnTo>
                      <a:pt x="243" y="2519"/>
                    </a:lnTo>
                    <a:lnTo>
                      <a:pt x="273" y="2519"/>
                    </a:lnTo>
                    <a:lnTo>
                      <a:pt x="311" y="2561"/>
                    </a:lnTo>
                    <a:lnTo>
                      <a:pt x="331" y="2536"/>
                    </a:lnTo>
                    <a:lnTo>
                      <a:pt x="328" y="2514"/>
                    </a:lnTo>
                    <a:lnTo>
                      <a:pt x="273" y="2476"/>
                    </a:lnTo>
                    <a:lnTo>
                      <a:pt x="312" y="2389"/>
                    </a:lnTo>
                    <a:lnTo>
                      <a:pt x="302" y="2358"/>
                    </a:lnTo>
                    <a:lnTo>
                      <a:pt x="249" y="2306"/>
                    </a:lnTo>
                    <a:lnTo>
                      <a:pt x="137" y="2079"/>
                    </a:lnTo>
                    <a:lnTo>
                      <a:pt x="132" y="2069"/>
                    </a:lnTo>
                    <a:lnTo>
                      <a:pt x="57" y="1958"/>
                    </a:lnTo>
                    <a:lnTo>
                      <a:pt x="85" y="1918"/>
                    </a:lnTo>
                    <a:lnTo>
                      <a:pt x="37" y="1868"/>
                    </a:lnTo>
                    <a:lnTo>
                      <a:pt x="65" y="1865"/>
                    </a:lnTo>
                    <a:lnTo>
                      <a:pt x="117" y="1806"/>
                    </a:lnTo>
                    <a:lnTo>
                      <a:pt x="125" y="1759"/>
                    </a:lnTo>
                    <a:lnTo>
                      <a:pt x="90" y="1520"/>
                    </a:lnTo>
                    <a:lnTo>
                      <a:pt x="42" y="1437"/>
                    </a:lnTo>
                    <a:lnTo>
                      <a:pt x="0" y="1421"/>
                    </a:lnTo>
                    <a:lnTo>
                      <a:pt x="222" y="1311"/>
                    </a:lnTo>
                    <a:lnTo>
                      <a:pt x="519" y="1152"/>
                    </a:lnTo>
                    <a:lnTo>
                      <a:pt x="567" y="1153"/>
                    </a:lnTo>
                    <a:lnTo>
                      <a:pt x="598" y="1135"/>
                    </a:lnTo>
                    <a:lnTo>
                      <a:pt x="564" y="1077"/>
                    </a:lnTo>
                    <a:lnTo>
                      <a:pt x="531" y="1124"/>
                    </a:lnTo>
                    <a:lnTo>
                      <a:pt x="516" y="1008"/>
                    </a:lnTo>
                    <a:lnTo>
                      <a:pt x="437" y="781"/>
                    </a:lnTo>
                    <a:lnTo>
                      <a:pt x="375" y="763"/>
                    </a:lnTo>
                    <a:lnTo>
                      <a:pt x="284" y="687"/>
                    </a:lnTo>
                    <a:lnTo>
                      <a:pt x="288" y="639"/>
                    </a:lnTo>
                    <a:lnTo>
                      <a:pt x="414" y="607"/>
                    </a:lnTo>
                    <a:lnTo>
                      <a:pt x="410" y="542"/>
                    </a:lnTo>
                    <a:lnTo>
                      <a:pt x="491" y="545"/>
                    </a:lnTo>
                    <a:lnTo>
                      <a:pt x="446" y="529"/>
                    </a:lnTo>
                    <a:lnTo>
                      <a:pt x="476" y="476"/>
                    </a:lnTo>
                    <a:lnTo>
                      <a:pt x="414" y="476"/>
                    </a:lnTo>
                    <a:lnTo>
                      <a:pt x="441" y="444"/>
                    </a:lnTo>
                    <a:lnTo>
                      <a:pt x="399" y="400"/>
                    </a:lnTo>
                    <a:lnTo>
                      <a:pt x="398" y="352"/>
                    </a:lnTo>
                    <a:lnTo>
                      <a:pt x="441" y="339"/>
                    </a:lnTo>
                    <a:lnTo>
                      <a:pt x="356" y="326"/>
                    </a:lnTo>
                    <a:lnTo>
                      <a:pt x="399" y="217"/>
                    </a:lnTo>
                    <a:lnTo>
                      <a:pt x="441" y="185"/>
                    </a:lnTo>
                    <a:lnTo>
                      <a:pt x="445" y="155"/>
                    </a:lnTo>
                    <a:lnTo>
                      <a:pt x="417" y="173"/>
                    </a:lnTo>
                    <a:lnTo>
                      <a:pt x="366" y="146"/>
                    </a:lnTo>
                    <a:lnTo>
                      <a:pt x="352" y="110"/>
                    </a:lnTo>
                    <a:lnTo>
                      <a:pt x="350" y="64"/>
                    </a:lnTo>
                    <a:lnTo>
                      <a:pt x="399" y="16"/>
                    </a:lnTo>
                    <a:lnTo>
                      <a:pt x="431" y="0"/>
                    </a:lnTo>
                    <a:lnTo>
                      <a:pt x="513" y="8"/>
                    </a:lnTo>
                    <a:lnTo>
                      <a:pt x="664" y="47"/>
                    </a:lnTo>
                    <a:lnTo>
                      <a:pt x="664" y="63"/>
                    </a:lnTo>
                    <a:lnTo>
                      <a:pt x="724" y="53"/>
                    </a:lnTo>
                    <a:lnTo>
                      <a:pt x="727" y="75"/>
                    </a:lnTo>
                    <a:lnTo>
                      <a:pt x="875" y="20"/>
                    </a:lnTo>
                    <a:lnTo>
                      <a:pt x="1236" y="79"/>
                    </a:lnTo>
                    <a:lnTo>
                      <a:pt x="1216" y="143"/>
                    </a:lnTo>
                    <a:lnTo>
                      <a:pt x="1250" y="114"/>
                    </a:lnTo>
                    <a:lnTo>
                      <a:pt x="1283" y="122"/>
                    </a:lnTo>
                    <a:lnTo>
                      <a:pt x="1302" y="169"/>
                    </a:lnTo>
                    <a:lnTo>
                      <a:pt x="1287" y="192"/>
                    </a:lnTo>
                    <a:lnTo>
                      <a:pt x="1335" y="169"/>
                    </a:lnTo>
                    <a:lnTo>
                      <a:pt x="1364" y="185"/>
                    </a:lnTo>
                    <a:lnTo>
                      <a:pt x="1330" y="208"/>
                    </a:lnTo>
                    <a:lnTo>
                      <a:pt x="1362" y="264"/>
                    </a:lnTo>
                    <a:lnTo>
                      <a:pt x="1427" y="264"/>
                    </a:lnTo>
                    <a:lnTo>
                      <a:pt x="1443" y="291"/>
                    </a:lnTo>
                    <a:lnTo>
                      <a:pt x="1515" y="276"/>
                    </a:lnTo>
                    <a:lnTo>
                      <a:pt x="1541" y="317"/>
                    </a:lnTo>
                    <a:lnTo>
                      <a:pt x="1600" y="280"/>
                    </a:lnTo>
                    <a:lnTo>
                      <a:pt x="1630" y="319"/>
                    </a:lnTo>
                    <a:lnTo>
                      <a:pt x="1591" y="349"/>
                    </a:lnTo>
                    <a:lnTo>
                      <a:pt x="1591" y="400"/>
                    </a:lnTo>
                    <a:lnTo>
                      <a:pt x="1630" y="455"/>
                    </a:lnTo>
                    <a:lnTo>
                      <a:pt x="1585" y="474"/>
                    </a:lnTo>
                    <a:lnTo>
                      <a:pt x="1405" y="462"/>
                    </a:lnTo>
                    <a:lnTo>
                      <a:pt x="1595" y="489"/>
                    </a:lnTo>
                    <a:lnTo>
                      <a:pt x="1630" y="540"/>
                    </a:lnTo>
                    <a:lnTo>
                      <a:pt x="1595" y="591"/>
                    </a:lnTo>
                    <a:lnTo>
                      <a:pt x="1651" y="596"/>
                    </a:lnTo>
                    <a:lnTo>
                      <a:pt x="1619" y="622"/>
                    </a:lnTo>
                    <a:lnTo>
                      <a:pt x="1647" y="656"/>
                    </a:lnTo>
                    <a:lnTo>
                      <a:pt x="1595" y="681"/>
                    </a:lnTo>
                    <a:lnTo>
                      <a:pt x="1554" y="652"/>
                    </a:lnTo>
                    <a:lnTo>
                      <a:pt x="1572" y="687"/>
                    </a:lnTo>
                    <a:lnTo>
                      <a:pt x="1529" y="689"/>
                    </a:lnTo>
                    <a:lnTo>
                      <a:pt x="1510" y="705"/>
                    </a:lnTo>
                    <a:lnTo>
                      <a:pt x="1584" y="716"/>
                    </a:lnTo>
                    <a:lnTo>
                      <a:pt x="1642" y="681"/>
                    </a:lnTo>
                    <a:lnTo>
                      <a:pt x="1745" y="677"/>
                    </a:lnTo>
                    <a:lnTo>
                      <a:pt x="1771" y="752"/>
                    </a:lnTo>
                    <a:lnTo>
                      <a:pt x="1760" y="800"/>
                    </a:lnTo>
                    <a:lnTo>
                      <a:pt x="1643" y="858"/>
                    </a:lnTo>
                    <a:lnTo>
                      <a:pt x="1760" y="811"/>
                    </a:lnTo>
                    <a:lnTo>
                      <a:pt x="1803" y="721"/>
                    </a:lnTo>
                    <a:lnTo>
                      <a:pt x="1802" y="769"/>
                    </a:lnTo>
                    <a:lnTo>
                      <a:pt x="1822" y="749"/>
                    </a:lnTo>
                    <a:lnTo>
                      <a:pt x="1830" y="811"/>
                    </a:lnTo>
                    <a:lnTo>
                      <a:pt x="1847" y="783"/>
                    </a:lnTo>
                    <a:lnTo>
                      <a:pt x="1957" y="745"/>
                    </a:lnTo>
                    <a:lnTo>
                      <a:pt x="1987" y="681"/>
                    </a:lnTo>
                    <a:lnTo>
                      <a:pt x="2035" y="703"/>
                    </a:lnTo>
                    <a:lnTo>
                      <a:pt x="2030" y="752"/>
                    </a:lnTo>
                    <a:lnTo>
                      <a:pt x="2058" y="705"/>
                    </a:lnTo>
                    <a:lnTo>
                      <a:pt x="2019" y="667"/>
                    </a:lnTo>
                    <a:lnTo>
                      <a:pt x="2066" y="667"/>
                    </a:lnTo>
                    <a:lnTo>
                      <a:pt x="2062" y="643"/>
                    </a:lnTo>
                    <a:lnTo>
                      <a:pt x="2085" y="626"/>
                    </a:lnTo>
                    <a:lnTo>
                      <a:pt x="2077" y="600"/>
                    </a:lnTo>
                    <a:lnTo>
                      <a:pt x="2088" y="609"/>
                    </a:lnTo>
                    <a:lnTo>
                      <a:pt x="2133" y="565"/>
                    </a:lnTo>
                    <a:lnTo>
                      <a:pt x="2093" y="517"/>
                    </a:lnTo>
                    <a:lnTo>
                      <a:pt x="2175" y="417"/>
                    </a:lnTo>
                    <a:lnTo>
                      <a:pt x="2175" y="498"/>
                    </a:lnTo>
                    <a:lnTo>
                      <a:pt x="2186" y="536"/>
                    </a:lnTo>
                    <a:lnTo>
                      <a:pt x="2160" y="587"/>
                    </a:lnTo>
                    <a:lnTo>
                      <a:pt x="2199" y="682"/>
                    </a:lnTo>
                    <a:lnTo>
                      <a:pt x="2199" y="728"/>
                    </a:lnTo>
                    <a:lnTo>
                      <a:pt x="2105" y="830"/>
                    </a:lnTo>
                    <a:lnTo>
                      <a:pt x="2088" y="859"/>
                    </a:lnTo>
                    <a:lnTo>
                      <a:pt x="2124" y="905"/>
                    </a:lnTo>
                    <a:lnTo>
                      <a:pt x="2199" y="905"/>
                    </a:lnTo>
                    <a:lnTo>
                      <a:pt x="2231" y="951"/>
                    </a:lnTo>
                    <a:lnTo>
                      <a:pt x="2227" y="999"/>
                    </a:lnTo>
                    <a:lnTo>
                      <a:pt x="2195" y="1039"/>
                    </a:lnTo>
                    <a:lnTo>
                      <a:pt x="2195" y="1105"/>
                    </a:lnTo>
                    <a:lnTo>
                      <a:pt x="2218" y="1227"/>
                    </a:lnTo>
                    <a:lnTo>
                      <a:pt x="2203" y="1272"/>
                    </a:lnTo>
                    <a:lnTo>
                      <a:pt x="2152" y="1304"/>
                    </a:lnTo>
                    <a:lnTo>
                      <a:pt x="2124" y="1372"/>
                    </a:lnTo>
                    <a:lnTo>
                      <a:pt x="2066" y="1356"/>
                    </a:lnTo>
                    <a:lnTo>
                      <a:pt x="2047" y="1320"/>
                    </a:lnTo>
                    <a:lnTo>
                      <a:pt x="1971" y="1320"/>
                    </a:lnTo>
                    <a:lnTo>
                      <a:pt x="1912" y="1204"/>
                    </a:lnTo>
                    <a:lnTo>
                      <a:pt x="1882" y="1196"/>
                    </a:lnTo>
                    <a:lnTo>
                      <a:pt x="1875" y="1218"/>
                    </a:lnTo>
                    <a:lnTo>
                      <a:pt x="1875" y="1297"/>
                    </a:lnTo>
                    <a:lnTo>
                      <a:pt x="1853" y="1333"/>
                    </a:lnTo>
                    <a:lnTo>
                      <a:pt x="1833" y="1317"/>
                    </a:lnTo>
                    <a:lnTo>
                      <a:pt x="1822" y="1262"/>
                    </a:lnTo>
                    <a:lnTo>
                      <a:pt x="1802" y="1250"/>
                    </a:lnTo>
                    <a:lnTo>
                      <a:pt x="1803" y="1329"/>
                    </a:lnTo>
                    <a:lnTo>
                      <a:pt x="1769" y="1372"/>
                    </a:lnTo>
                    <a:lnTo>
                      <a:pt x="1776" y="1437"/>
                    </a:lnTo>
                    <a:lnTo>
                      <a:pt x="1764" y="1513"/>
                    </a:lnTo>
                    <a:lnTo>
                      <a:pt x="1785" y="1568"/>
                    </a:lnTo>
                    <a:lnTo>
                      <a:pt x="1776" y="1642"/>
                    </a:lnTo>
                    <a:lnTo>
                      <a:pt x="1785" y="1711"/>
                    </a:lnTo>
                    <a:lnTo>
                      <a:pt x="1822" y="1714"/>
                    </a:lnTo>
                    <a:lnTo>
                      <a:pt x="1835" y="1638"/>
                    </a:lnTo>
                    <a:lnTo>
                      <a:pt x="1862" y="1634"/>
                    </a:lnTo>
                    <a:lnTo>
                      <a:pt x="1892" y="1718"/>
                    </a:lnTo>
                    <a:lnTo>
                      <a:pt x="1866" y="1766"/>
                    </a:lnTo>
                    <a:lnTo>
                      <a:pt x="1882" y="1826"/>
                    </a:lnTo>
                    <a:lnTo>
                      <a:pt x="1933" y="1798"/>
                    </a:lnTo>
                    <a:lnTo>
                      <a:pt x="1963" y="1840"/>
                    </a:lnTo>
                    <a:lnTo>
                      <a:pt x="2025" y="1825"/>
                    </a:lnTo>
                    <a:lnTo>
                      <a:pt x="2100" y="1959"/>
                    </a:lnTo>
                    <a:lnTo>
                      <a:pt x="2135" y="1958"/>
                    </a:lnTo>
                    <a:lnTo>
                      <a:pt x="2129" y="1732"/>
                    </a:lnTo>
                    <a:lnTo>
                      <a:pt x="2166" y="1634"/>
                    </a:lnTo>
                    <a:lnTo>
                      <a:pt x="2188" y="1610"/>
                    </a:lnTo>
                    <a:lnTo>
                      <a:pt x="2223" y="1610"/>
                    </a:lnTo>
                    <a:lnTo>
                      <a:pt x="2231" y="1634"/>
                    </a:lnTo>
                    <a:lnTo>
                      <a:pt x="2214" y="1691"/>
                    </a:lnTo>
                    <a:lnTo>
                      <a:pt x="2223" y="1718"/>
                    </a:lnTo>
                    <a:lnTo>
                      <a:pt x="2171" y="1722"/>
                    </a:lnTo>
                    <a:lnTo>
                      <a:pt x="2151" y="1779"/>
                    </a:lnTo>
                    <a:lnTo>
                      <a:pt x="2203" y="1801"/>
                    </a:lnTo>
                    <a:lnTo>
                      <a:pt x="2227" y="1852"/>
                    </a:lnTo>
                    <a:lnTo>
                      <a:pt x="2977" y="1853"/>
                    </a:lnTo>
                    <a:lnTo>
                      <a:pt x="3173" y="1855"/>
                    </a:lnTo>
                    <a:lnTo>
                      <a:pt x="3174" y="1924"/>
                    </a:lnTo>
                    <a:lnTo>
                      <a:pt x="3102" y="1936"/>
                    </a:lnTo>
                    <a:lnTo>
                      <a:pt x="3044" y="1936"/>
                    </a:lnTo>
                    <a:lnTo>
                      <a:pt x="3016" y="1949"/>
                    </a:lnTo>
                    <a:lnTo>
                      <a:pt x="2994" y="1959"/>
                    </a:lnTo>
                    <a:lnTo>
                      <a:pt x="2974" y="1990"/>
                    </a:lnTo>
                    <a:lnTo>
                      <a:pt x="2961" y="1978"/>
                    </a:lnTo>
                    <a:lnTo>
                      <a:pt x="2950" y="2002"/>
                    </a:lnTo>
                    <a:lnTo>
                      <a:pt x="2933" y="2001"/>
                    </a:lnTo>
                    <a:lnTo>
                      <a:pt x="2922" y="2010"/>
                    </a:lnTo>
                    <a:lnTo>
                      <a:pt x="2908" y="2010"/>
                    </a:lnTo>
                    <a:lnTo>
                      <a:pt x="2902" y="2033"/>
                    </a:lnTo>
                    <a:lnTo>
                      <a:pt x="2884" y="2048"/>
                    </a:lnTo>
                    <a:lnTo>
                      <a:pt x="2870" y="2076"/>
                    </a:lnTo>
                    <a:lnTo>
                      <a:pt x="2868" y="2078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35" name="4995290.8756664.515.755"/>
              <p:cNvSpPr/>
              <p:nvPr/>
            </p:nvSpPr>
            <p:spPr>
              <a:xfrm>
                <a:off x="9271440" y="3839760"/>
                <a:ext cx="91800" cy="32040"/>
              </a:xfrm>
              <a:custGeom>
                <a:avLst/>
                <a:gdLst/>
                <a:ahLst/>
                <a:rect l="l" t="t" r="r" b="b"/>
                <a:pathLst>
                  <a:path w="329" h="94">
                    <a:moveTo>
                      <a:pt x="294" y="29"/>
                    </a:moveTo>
                    <a:lnTo>
                      <a:pt x="329" y="64"/>
                    </a:lnTo>
                    <a:lnTo>
                      <a:pt x="292" y="88"/>
                    </a:lnTo>
                    <a:lnTo>
                      <a:pt x="151" y="94"/>
                    </a:lnTo>
                    <a:lnTo>
                      <a:pt x="65" y="44"/>
                    </a:lnTo>
                    <a:lnTo>
                      <a:pt x="10" y="33"/>
                    </a:lnTo>
                    <a:lnTo>
                      <a:pt x="0" y="19"/>
                    </a:lnTo>
                    <a:lnTo>
                      <a:pt x="47" y="0"/>
                    </a:lnTo>
                    <a:lnTo>
                      <a:pt x="187" y="8"/>
                    </a:lnTo>
                    <a:lnTo>
                      <a:pt x="282" y="35"/>
                    </a:lnTo>
                    <a:lnTo>
                      <a:pt x="294" y="29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336" name="4978195638.62573.625735"/>
            <p:cNvSpPr/>
            <p:nvPr/>
          </p:nvSpPr>
          <p:spPr>
            <a:xfrm>
              <a:off x="9111240" y="3151080"/>
              <a:ext cx="425880" cy="528840"/>
            </a:xfrm>
            <a:custGeom>
              <a:avLst/>
              <a:gdLst/>
              <a:ahLst/>
              <a:rect l="l" t="t" r="r" b="b"/>
              <a:pathLst>
                <a:path w="1528" h="1542">
                  <a:moveTo>
                    <a:pt x="434" y="487"/>
                  </a:moveTo>
                  <a:lnTo>
                    <a:pt x="467" y="533"/>
                  </a:lnTo>
                  <a:lnTo>
                    <a:pt x="463" y="581"/>
                  </a:lnTo>
                  <a:lnTo>
                    <a:pt x="431" y="622"/>
                  </a:lnTo>
                  <a:lnTo>
                    <a:pt x="431" y="687"/>
                  </a:lnTo>
                  <a:lnTo>
                    <a:pt x="454" y="810"/>
                  </a:lnTo>
                  <a:lnTo>
                    <a:pt x="439" y="854"/>
                  </a:lnTo>
                  <a:lnTo>
                    <a:pt x="388" y="886"/>
                  </a:lnTo>
                  <a:lnTo>
                    <a:pt x="360" y="955"/>
                  </a:lnTo>
                  <a:lnTo>
                    <a:pt x="302" y="939"/>
                  </a:lnTo>
                  <a:lnTo>
                    <a:pt x="283" y="902"/>
                  </a:lnTo>
                  <a:lnTo>
                    <a:pt x="205" y="902"/>
                  </a:lnTo>
                  <a:lnTo>
                    <a:pt x="147" y="787"/>
                  </a:lnTo>
                  <a:lnTo>
                    <a:pt x="118" y="779"/>
                  </a:lnTo>
                  <a:lnTo>
                    <a:pt x="111" y="800"/>
                  </a:lnTo>
                  <a:lnTo>
                    <a:pt x="111" y="879"/>
                  </a:lnTo>
                  <a:lnTo>
                    <a:pt x="88" y="916"/>
                  </a:lnTo>
                  <a:lnTo>
                    <a:pt x="72" y="900"/>
                  </a:lnTo>
                  <a:lnTo>
                    <a:pt x="57" y="845"/>
                  </a:lnTo>
                  <a:lnTo>
                    <a:pt x="37" y="832"/>
                  </a:lnTo>
                  <a:lnTo>
                    <a:pt x="39" y="912"/>
                  </a:lnTo>
                  <a:lnTo>
                    <a:pt x="5" y="955"/>
                  </a:lnTo>
                  <a:lnTo>
                    <a:pt x="12" y="1019"/>
                  </a:lnTo>
                  <a:lnTo>
                    <a:pt x="0" y="1096"/>
                  </a:lnTo>
                  <a:lnTo>
                    <a:pt x="20" y="1151"/>
                  </a:lnTo>
                  <a:lnTo>
                    <a:pt x="12" y="1225"/>
                  </a:lnTo>
                  <a:lnTo>
                    <a:pt x="20" y="1293"/>
                  </a:lnTo>
                  <a:lnTo>
                    <a:pt x="61" y="1296"/>
                  </a:lnTo>
                  <a:lnTo>
                    <a:pt x="72" y="1221"/>
                  </a:lnTo>
                  <a:lnTo>
                    <a:pt x="98" y="1217"/>
                  </a:lnTo>
                  <a:lnTo>
                    <a:pt x="126" y="1300"/>
                  </a:lnTo>
                  <a:lnTo>
                    <a:pt x="102" y="1348"/>
                  </a:lnTo>
                  <a:lnTo>
                    <a:pt x="115" y="1410"/>
                  </a:lnTo>
                  <a:lnTo>
                    <a:pt x="170" y="1382"/>
                  </a:lnTo>
                  <a:lnTo>
                    <a:pt x="200" y="1422"/>
                  </a:lnTo>
                  <a:lnTo>
                    <a:pt x="262" y="1407"/>
                  </a:lnTo>
                  <a:lnTo>
                    <a:pt x="335" y="1542"/>
                  </a:lnTo>
                  <a:lnTo>
                    <a:pt x="372" y="1540"/>
                  </a:lnTo>
                  <a:lnTo>
                    <a:pt x="364" y="1315"/>
                  </a:lnTo>
                  <a:lnTo>
                    <a:pt x="401" y="1217"/>
                  </a:lnTo>
                  <a:lnTo>
                    <a:pt x="424" y="1190"/>
                  </a:lnTo>
                  <a:lnTo>
                    <a:pt x="459" y="1190"/>
                  </a:lnTo>
                  <a:lnTo>
                    <a:pt x="467" y="1217"/>
                  </a:lnTo>
                  <a:lnTo>
                    <a:pt x="450" y="1273"/>
                  </a:lnTo>
                  <a:lnTo>
                    <a:pt x="459" y="1300"/>
                  </a:lnTo>
                  <a:lnTo>
                    <a:pt x="407" y="1304"/>
                  </a:lnTo>
                  <a:lnTo>
                    <a:pt x="387" y="1362"/>
                  </a:lnTo>
                  <a:lnTo>
                    <a:pt x="439" y="1383"/>
                  </a:lnTo>
                  <a:lnTo>
                    <a:pt x="463" y="1433"/>
                  </a:lnTo>
                  <a:lnTo>
                    <a:pt x="1213" y="1432"/>
                  </a:lnTo>
                  <a:lnTo>
                    <a:pt x="1409" y="1433"/>
                  </a:lnTo>
                  <a:lnTo>
                    <a:pt x="1411" y="1500"/>
                  </a:lnTo>
                  <a:lnTo>
                    <a:pt x="1444" y="1464"/>
                  </a:lnTo>
                  <a:lnTo>
                    <a:pt x="1461" y="1464"/>
                  </a:lnTo>
                  <a:lnTo>
                    <a:pt x="1464" y="1448"/>
                  </a:lnTo>
                  <a:lnTo>
                    <a:pt x="1526" y="1391"/>
                  </a:lnTo>
                  <a:lnTo>
                    <a:pt x="1480" y="1351"/>
                  </a:lnTo>
                  <a:lnTo>
                    <a:pt x="1528" y="1362"/>
                  </a:lnTo>
                  <a:lnTo>
                    <a:pt x="1480" y="1328"/>
                  </a:lnTo>
                  <a:lnTo>
                    <a:pt x="1505" y="1320"/>
                  </a:lnTo>
                  <a:lnTo>
                    <a:pt x="1493" y="1256"/>
                  </a:lnTo>
                  <a:lnTo>
                    <a:pt x="1444" y="1231"/>
                  </a:lnTo>
                  <a:lnTo>
                    <a:pt x="1495" y="1243"/>
                  </a:lnTo>
                  <a:lnTo>
                    <a:pt x="1516" y="1231"/>
                  </a:lnTo>
                  <a:lnTo>
                    <a:pt x="1477" y="1176"/>
                  </a:lnTo>
                  <a:lnTo>
                    <a:pt x="1493" y="1164"/>
                  </a:lnTo>
                  <a:lnTo>
                    <a:pt x="1375" y="1131"/>
                  </a:lnTo>
                  <a:lnTo>
                    <a:pt x="1321" y="1192"/>
                  </a:lnTo>
                  <a:lnTo>
                    <a:pt x="1321" y="1061"/>
                  </a:lnTo>
                  <a:lnTo>
                    <a:pt x="1186" y="1072"/>
                  </a:lnTo>
                  <a:lnTo>
                    <a:pt x="1274" y="1078"/>
                  </a:lnTo>
                  <a:lnTo>
                    <a:pt x="1162" y="1086"/>
                  </a:lnTo>
                  <a:lnTo>
                    <a:pt x="959" y="1217"/>
                  </a:lnTo>
                  <a:lnTo>
                    <a:pt x="964" y="1171"/>
                  </a:lnTo>
                  <a:lnTo>
                    <a:pt x="874" y="1140"/>
                  </a:lnTo>
                  <a:lnTo>
                    <a:pt x="902" y="1128"/>
                  </a:lnTo>
                  <a:lnTo>
                    <a:pt x="982" y="1155"/>
                  </a:lnTo>
                  <a:lnTo>
                    <a:pt x="1017" y="1112"/>
                  </a:lnTo>
                  <a:lnTo>
                    <a:pt x="1154" y="1074"/>
                  </a:lnTo>
                  <a:lnTo>
                    <a:pt x="1072" y="1078"/>
                  </a:lnTo>
                  <a:lnTo>
                    <a:pt x="1297" y="1019"/>
                  </a:lnTo>
                  <a:lnTo>
                    <a:pt x="1312" y="999"/>
                  </a:lnTo>
                  <a:lnTo>
                    <a:pt x="1246" y="964"/>
                  </a:lnTo>
                  <a:lnTo>
                    <a:pt x="1235" y="932"/>
                  </a:lnTo>
                  <a:lnTo>
                    <a:pt x="1202" y="964"/>
                  </a:lnTo>
                  <a:lnTo>
                    <a:pt x="1143" y="948"/>
                  </a:lnTo>
                  <a:lnTo>
                    <a:pt x="1120" y="900"/>
                  </a:lnTo>
                  <a:lnTo>
                    <a:pt x="1100" y="912"/>
                  </a:lnTo>
                  <a:lnTo>
                    <a:pt x="1100" y="889"/>
                  </a:lnTo>
                  <a:lnTo>
                    <a:pt x="1034" y="944"/>
                  </a:lnTo>
                  <a:lnTo>
                    <a:pt x="1062" y="893"/>
                  </a:lnTo>
                  <a:lnTo>
                    <a:pt x="1038" y="871"/>
                  </a:lnTo>
                  <a:lnTo>
                    <a:pt x="944" y="882"/>
                  </a:lnTo>
                  <a:lnTo>
                    <a:pt x="970" y="854"/>
                  </a:lnTo>
                  <a:lnTo>
                    <a:pt x="963" y="800"/>
                  </a:lnTo>
                  <a:lnTo>
                    <a:pt x="929" y="807"/>
                  </a:lnTo>
                  <a:lnTo>
                    <a:pt x="912" y="779"/>
                  </a:lnTo>
                  <a:lnTo>
                    <a:pt x="842" y="772"/>
                  </a:lnTo>
                  <a:lnTo>
                    <a:pt x="839" y="720"/>
                  </a:lnTo>
                  <a:lnTo>
                    <a:pt x="768" y="724"/>
                  </a:lnTo>
                  <a:lnTo>
                    <a:pt x="773" y="706"/>
                  </a:lnTo>
                  <a:lnTo>
                    <a:pt x="796" y="708"/>
                  </a:lnTo>
                  <a:lnTo>
                    <a:pt x="757" y="679"/>
                  </a:lnTo>
                  <a:lnTo>
                    <a:pt x="784" y="658"/>
                  </a:lnTo>
                  <a:lnTo>
                    <a:pt x="652" y="646"/>
                  </a:lnTo>
                  <a:lnTo>
                    <a:pt x="741" y="638"/>
                  </a:lnTo>
                  <a:lnTo>
                    <a:pt x="714" y="614"/>
                  </a:lnTo>
                  <a:lnTo>
                    <a:pt x="794" y="638"/>
                  </a:lnTo>
                  <a:lnTo>
                    <a:pt x="784" y="618"/>
                  </a:lnTo>
                  <a:lnTo>
                    <a:pt x="832" y="577"/>
                  </a:lnTo>
                  <a:lnTo>
                    <a:pt x="822" y="556"/>
                  </a:lnTo>
                  <a:lnTo>
                    <a:pt x="773" y="545"/>
                  </a:lnTo>
                  <a:lnTo>
                    <a:pt x="768" y="511"/>
                  </a:lnTo>
                  <a:lnTo>
                    <a:pt x="706" y="514"/>
                  </a:lnTo>
                  <a:lnTo>
                    <a:pt x="773" y="474"/>
                  </a:lnTo>
                  <a:lnTo>
                    <a:pt x="730" y="425"/>
                  </a:lnTo>
                  <a:lnTo>
                    <a:pt x="691" y="432"/>
                  </a:lnTo>
                  <a:lnTo>
                    <a:pt x="714" y="408"/>
                  </a:lnTo>
                  <a:lnTo>
                    <a:pt x="693" y="382"/>
                  </a:lnTo>
                  <a:lnTo>
                    <a:pt x="615" y="408"/>
                  </a:lnTo>
                  <a:lnTo>
                    <a:pt x="691" y="345"/>
                  </a:lnTo>
                  <a:lnTo>
                    <a:pt x="686" y="327"/>
                  </a:lnTo>
                  <a:lnTo>
                    <a:pt x="573" y="327"/>
                  </a:lnTo>
                  <a:lnTo>
                    <a:pt x="657" y="298"/>
                  </a:lnTo>
                  <a:lnTo>
                    <a:pt x="640" y="270"/>
                  </a:lnTo>
                  <a:lnTo>
                    <a:pt x="608" y="270"/>
                  </a:lnTo>
                  <a:lnTo>
                    <a:pt x="615" y="224"/>
                  </a:lnTo>
                  <a:lnTo>
                    <a:pt x="487" y="239"/>
                  </a:lnTo>
                  <a:lnTo>
                    <a:pt x="591" y="211"/>
                  </a:lnTo>
                  <a:lnTo>
                    <a:pt x="593" y="192"/>
                  </a:lnTo>
                  <a:lnTo>
                    <a:pt x="517" y="165"/>
                  </a:lnTo>
                  <a:lnTo>
                    <a:pt x="546" y="141"/>
                  </a:lnTo>
                  <a:lnTo>
                    <a:pt x="505" y="137"/>
                  </a:lnTo>
                  <a:lnTo>
                    <a:pt x="487" y="80"/>
                  </a:lnTo>
                  <a:lnTo>
                    <a:pt x="459" y="80"/>
                  </a:lnTo>
                  <a:lnTo>
                    <a:pt x="470" y="47"/>
                  </a:lnTo>
                  <a:lnTo>
                    <a:pt x="450" y="0"/>
                  </a:lnTo>
                  <a:lnTo>
                    <a:pt x="411" y="0"/>
                  </a:lnTo>
                  <a:lnTo>
                    <a:pt x="411" y="80"/>
                  </a:lnTo>
                  <a:lnTo>
                    <a:pt x="421" y="118"/>
                  </a:lnTo>
                  <a:lnTo>
                    <a:pt x="396" y="169"/>
                  </a:lnTo>
                  <a:lnTo>
                    <a:pt x="434" y="264"/>
                  </a:lnTo>
                  <a:lnTo>
                    <a:pt x="434" y="310"/>
                  </a:lnTo>
                  <a:lnTo>
                    <a:pt x="341" y="412"/>
                  </a:lnTo>
                  <a:lnTo>
                    <a:pt x="322" y="442"/>
                  </a:lnTo>
                  <a:lnTo>
                    <a:pt x="360" y="487"/>
                  </a:lnTo>
                  <a:lnTo>
                    <a:pt x="434" y="48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337" name="4981195638.625109.87589.3756"/>
            <p:cNvGrpSpPr/>
            <p:nvPr/>
          </p:nvGrpSpPr>
          <p:grpSpPr>
            <a:xfrm>
              <a:off x="9111240" y="3151080"/>
              <a:ext cx="520920" cy="789120"/>
              <a:chOff x="9111240" y="3151080"/>
              <a:chExt cx="520920" cy="789120"/>
            </a:xfrm>
          </p:grpSpPr>
          <p:sp>
            <p:nvSpPr>
              <p:cNvPr id="4338" name="4979266.5690.12538.37537.8755"/>
              <p:cNvSpPr/>
              <p:nvPr/>
            </p:nvSpPr>
            <p:spPr>
              <a:xfrm>
                <a:off x="9411480" y="3664800"/>
                <a:ext cx="220680" cy="275400"/>
              </a:xfrm>
              <a:custGeom>
                <a:avLst/>
                <a:gdLst/>
                <a:ahLst/>
                <a:rect l="l" t="t" r="r" b="b"/>
                <a:pathLst>
                  <a:path w="794" h="803">
                    <a:moveTo>
                      <a:pt x="5" y="590"/>
                    </a:moveTo>
                    <a:lnTo>
                      <a:pt x="15" y="574"/>
                    </a:lnTo>
                    <a:lnTo>
                      <a:pt x="1" y="564"/>
                    </a:lnTo>
                    <a:lnTo>
                      <a:pt x="19" y="556"/>
                    </a:lnTo>
                    <a:lnTo>
                      <a:pt x="0" y="548"/>
                    </a:lnTo>
                    <a:lnTo>
                      <a:pt x="47" y="521"/>
                    </a:lnTo>
                    <a:lnTo>
                      <a:pt x="90" y="484"/>
                    </a:lnTo>
                    <a:lnTo>
                      <a:pt x="118" y="470"/>
                    </a:lnTo>
                    <a:lnTo>
                      <a:pt x="118" y="458"/>
                    </a:lnTo>
                    <a:lnTo>
                      <a:pt x="94" y="447"/>
                    </a:lnTo>
                    <a:lnTo>
                      <a:pt x="39" y="447"/>
                    </a:lnTo>
                    <a:lnTo>
                      <a:pt x="27" y="461"/>
                    </a:lnTo>
                    <a:lnTo>
                      <a:pt x="23" y="458"/>
                    </a:lnTo>
                    <a:lnTo>
                      <a:pt x="31" y="438"/>
                    </a:lnTo>
                    <a:lnTo>
                      <a:pt x="64" y="423"/>
                    </a:lnTo>
                    <a:lnTo>
                      <a:pt x="58" y="438"/>
                    </a:lnTo>
                    <a:lnTo>
                      <a:pt x="85" y="445"/>
                    </a:lnTo>
                    <a:lnTo>
                      <a:pt x="118" y="356"/>
                    </a:lnTo>
                    <a:lnTo>
                      <a:pt x="129" y="355"/>
                    </a:lnTo>
                    <a:lnTo>
                      <a:pt x="141" y="375"/>
                    </a:lnTo>
                    <a:lnTo>
                      <a:pt x="152" y="375"/>
                    </a:lnTo>
                    <a:lnTo>
                      <a:pt x="168" y="392"/>
                    </a:lnTo>
                    <a:lnTo>
                      <a:pt x="176" y="384"/>
                    </a:lnTo>
                    <a:lnTo>
                      <a:pt x="152" y="365"/>
                    </a:lnTo>
                    <a:lnTo>
                      <a:pt x="156" y="361"/>
                    </a:lnTo>
                    <a:lnTo>
                      <a:pt x="171" y="364"/>
                    </a:lnTo>
                    <a:lnTo>
                      <a:pt x="173" y="355"/>
                    </a:lnTo>
                    <a:lnTo>
                      <a:pt x="165" y="355"/>
                    </a:lnTo>
                    <a:lnTo>
                      <a:pt x="180" y="349"/>
                    </a:lnTo>
                    <a:lnTo>
                      <a:pt x="176" y="342"/>
                    </a:lnTo>
                    <a:lnTo>
                      <a:pt x="160" y="347"/>
                    </a:lnTo>
                    <a:lnTo>
                      <a:pt x="150" y="340"/>
                    </a:lnTo>
                    <a:lnTo>
                      <a:pt x="146" y="320"/>
                    </a:lnTo>
                    <a:lnTo>
                      <a:pt x="189" y="277"/>
                    </a:lnTo>
                    <a:lnTo>
                      <a:pt x="180" y="273"/>
                    </a:lnTo>
                    <a:lnTo>
                      <a:pt x="189" y="251"/>
                    </a:lnTo>
                    <a:lnTo>
                      <a:pt x="208" y="243"/>
                    </a:lnTo>
                    <a:lnTo>
                      <a:pt x="201" y="224"/>
                    </a:lnTo>
                    <a:lnTo>
                      <a:pt x="230" y="188"/>
                    </a:lnTo>
                    <a:lnTo>
                      <a:pt x="236" y="188"/>
                    </a:lnTo>
                    <a:lnTo>
                      <a:pt x="226" y="179"/>
                    </a:lnTo>
                    <a:lnTo>
                      <a:pt x="234" y="161"/>
                    </a:lnTo>
                    <a:lnTo>
                      <a:pt x="243" y="161"/>
                    </a:lnTo>
                    <a:lnTo>
                      <a:pt x="236" y="144"/>
                    </a:lnTo>
                    <a:lnTo>
                      <a:pt x="269" y="128"/>
                    </a:lnTo>
                    <a:lnTo>
                      <a:pt x="279" y="117"/>
                    </a:lnTo>
                    <a:lnTo>
                      <a:pt x="274" y="95"/>
                    </a:lnTo>
                    <a:lnTo>
                      <a:pt x="304" y="64"/>
                    </a:lnTo>
                    <a:lnTo>
                      <a:pt x="304" y="55"/>
                    </a:lnTo>
                    <a:lnTo>
                      <a:pt x="399" y="0"/>
                    </a:lnTo>
                    <a:lnTo>
                      <a:pt x="403" y="19"/>
                    </a:lnTo>
                    <a:lnTo>
                      <a:pt x="415" y="27"/>
                    </a:lnTo>
                    <a:lnTo>
                      <a:pt x="422" y="19"/>
                    </a:lnTo>
                    <a:lnTo>
                      <a:pt x="418" y="8"/>
                    </a:lnTo>
                    <a:lnTo>
                      <a:pt x="435" y="4"/>
                    </a:lnTo>
                    <a:lnTo>
                      <a:pt x="447" y="16"/>
                    </a:lnTo>
                    <a:lnTo>
                      <a:pt x="443" y="44"/>
                    </a:lnTo>
                    <a:lnTo>
                      <a:pt x="420" y="55"/>
                    </a:lnTo>
                    <a:lnTo>
                      <a:pt x="399" y="44"/>
                    </a:lnTo>
                    <a:lnTo>
                      <a:pt x="379" y="46"/>
                    </a:lnTo>
                    <a:lnTo>
                      <a:pt x="392" y="70"/>
                    </a:lnTo>
                    <a:lnTo>
                      <a:pt x="415" y="68"/>
                    </a:lnTo>
                    <a:lnTo>
                      <a:pt x="415" y="87"/>
                    </a:lnTo>
                    <a:lnTo>
                      <a:pt x="343" y="195"/>
                    </a:lnTo>
                    <a:lnTo>
                      <a:pt x="314" y="224"/>
                    </a:lnTo>
                    <a:lnTo>
                      <a:pt x="317" y="282"/>
                    </a:lnTo>
                    <a:lnTo>
                      <a:pt x="388" y="205"/>
                    </a:lnTo>
                    <a:lnTo>
                      <a:pt x="392" y="230"/>
                    </a:lnTo>
                    <a:lnTo>
                      <a:pt x="399" y="224"/>
                    </a:lnTo>
                    <a:lnTo>
                      <a:pt x="404" y="232"/>
                    </a:lnTo>
                    <a:lnTo>
                      <a:pt x="410" y="224"/>
                    </a:lnTo>
                    <a:lnTo>
                      <a:pt x="434" y="243"/>
                    </a:lnTo>
                    <a:lnTo>
                      <a:pt x="461" y="232"/>
                    </a:lnTo>
                    <a:lnTo>
                      <a:pt x="465" y="240"/>
                    </a:lnTo>
                    <a:lnTo>
                      <a:pt x="415" y="274"/>
                    </a:lnTo>
                    <a:lnTo>
                      <a:pt x="415" y="285"/>
                    </a:lnTo>
                    <a:lnTo>
                      <a:pt x="461" y="316"/>
                    </a:lnTo>
                    <a:lnTo>
                      <a:pt x="496" y="309"/>
                    </a:lnTo>
                    <a:lnTo>
                      <a:pt x="501" y="321"/>
                    </a:lnTo>
                    <a:lnTo>
                      <a:pt x="492" y="356"/>
                    </a:lnTo>
                    <a:lnTo>
                      <a:pt x="543" y="349"/>
                    </a:lnTo>
                    <a:lnTo>
                      <a:pt x="540" y="342"/>
                    </a:lnTo>
                    <a:lnTo>
                      <a:pt x="548" y="340"/>
                    </a:lnTo>
                    <a:lnTo>
                      <a:pt x="528" y="305"/>
                    </a:lnTo>
                    <a:lnTo>
                      <a:pt x="543" y="316"/>
                    </a:lnTo>
                    <a:lnTo>
                      <a:pt x="548" y="305"/>
                    </a:lnTo>
                    <a:lnTo>
                      <a:pt x="568" y="302"/>
                    </a:lnTo>
                    <a:lnTo>
                      <a:pt x="563" y="321"/>
                    </a:lnTo>
                    <a:lnTo>
                      <a:pt x="574" y="313"/>
                    </a:lnTo>
                    <a:lnTo>
                      <a:pt x="582" y="349"/>
                    </a:lnTo>
                    <a:lnTo>
                      <a:pt x="588" y="349"/>
                    </a:lnTo>
                    <a:lnTo>
                      <a:pt x="595" y="337"/>
                    </a:lnTo>
                    <a:lnTo>
                      <a:pt x="610" y="340"/>
                    </a:lnTo>
                    <a:lnTo>
                      <a:pt x="634" y="333"/>
                    </a:lnTo>
                    <a:lnTo>
                      <a:pt x="669" y="347"/>
                    </a:lnTo>
                    <a:lnTo>
                      <a:pt x="689" y="364"/>
                    </a:lnTo>
                    <a:lnTo>
                      <a:pt x="681" y="396"/>
                    </a:lnTo>
                    <a:lnTo>
                      <a:pt x="647" y="430"/>
                    </a:lnTo>
                    <a:lnTo>
                      <a:pt x="661" y="431"/>
                    </a:lnTo>
                    <a:lnTo>
                      <a:pt x="657" y="445"/>
                    </a:lnTo>
                    <a:lnTo>
                      <a:pt x="674" y="461"/>
                    </a:lnTo>
                    <a:lnTo>
                      <a:pt x="661" y="485"/>
                    </a:lnTo>
                    <a:lnTo>
                      <a:pt x="674" y="485"/>
                    </a:lnTo>
                    <a:lnTo>
                      <a:pt x="674" y="494"/>
                    </a:lnTo>
                    <a:lnTo>
                      <a:pt x="684" y="488"/>
                    </a:lnTo>
                    <a:lnTo>
                      <a:pt x="684" y="506"/>
                    </a:lnTo>
                    <a:lnTo>
                      <a:pt x="697" y="488"/>
                    </a:lnTo>
                    <a:lnTo>
                      <a:pt x="697" y="473"/>
                    </a:lnTo>
                    <a:lnTo>
                      <a:pt x="711" y="473"/>
                    </a:lnTo>
                    <a:lnTo>
                      <a:pt x="720" y="488"/>
                    </a:lnTo>
                    <a:lnTo>
                      <a:pt x="736" y="461"/>
                    </a:lnTo>
                    <a:lnTo>
                      <a:pt x="750" y="488"/>
                    </a:lnTo>
                    <a:lnTo>
                      <a:pt x="740" y="508"/>
                    </a:lnTo>
                    <a:lnTo>
                      <a:pt x="711" y="516"/>
                    </a:lnTo>
                    <a:lnTo>
                      <a:pt x="689" y="539"/>
                    </a:lnTo>
                    <a:lnTo>
                      <a:pt x="669" y="603"/>
                    </a:lnTo>
                    <a:lnTo>
                      <a:pt x="662" y="608"/>
                    </a:lnTo>
                    <a:lnTo>
                      <a:pt x="657" y="606"/>
                    </a:lnTo>
                    <a:lnTo>
                      <a:pt x="662" y="634"/>
                    </a:lnTo>
                    <a:lnTo>
                      <a:pt x="665" y="623"/>
                    </a:lnTo>
                    <a:lnTo>
                      <a:pt x="673" y="623"/>
                    </a:lnTo>
                    <a:lnTo>
                      <a:pt x="669" y="645"/>
                    </a:lnTo>
                    <a:lnTo>
                      <a:pt x="684" y="653"/>
                    </a:lnTo>
                    <a:lnTo>
                      <a:pt x="689" y="649"/>
                    </a:lnTo>
                    <a:lnTo>
                      <a:pt x="689" y="629"/>
                    </a:lnTo>
                    <a:lnTo>
                      <a:pt x="711" y="590"/>
                    </a:lnTo>
                    <a:lnTo>
                      <a:pt x="756" y="556"/>
                    </a:lnTo>
                    <a:lnTo>
                      <a:pt x="756" y="553"/>
                    </a:lnTo>
                    <a:lnTo>
                      <a:pt x="771" y="551"/>
                    </a:lnTo>
                    <a:lnTo>
                      <a:pt x="772" y="560"/>
                    </a:lnTo>
                    <a:lnTo>
                      <a:pt x="748" y="578"/>
                    </a:lnTo>
                    <a:lnTo>
                      <a:pt x="728" y="641"/>
                    </a:lnTo>
                    <a:lnTo>
                      <a:pt x="740" y="672"/>
                    </a:lnTo>
                    <a:lnTo>
                      <a:pt x="748" y="659"/>
                    </a:lnTo>
                    <a:lnTo>
                      <a:pt x="764" y="653"/>
                    </a:lnTo>
                    <a:lnTo>
                      <a:pt x="783" y="608"/>
                    </a:lnTo>
                    <a:lnTo>
                      <a:pt x="794" y="657"/>
                    </a:lnTo>
                    <a:lnTo>
                      <a:pt x="778" y="692"/>
                    </a:lnTo>
                    <a:lnTo>
                      <a:pt x="760" y="780"/>
                    </a:lnTo>
                    <a:lnTo>
                      <a:pt x="731" y="802"/>
                    </a:lnTo>
                    <a:lnTo>
                      <a:pt x="713" y="780"/>
                    </a:lnTo>
                    <a:lnTo>
                      <a:pt x="692" y="803"/>
                    </a:lnTo>
                    <a:lnTo>
                      <a:pt x="681" y="780"/>
                    </a:lnTo>
                    <a:lnTo>
                      <a:pt x="692" y="706"/>
                    </a:lnTo>
                    <a:lnTo>
                      <a:pt x="681" y="711"/>
                    </a:lnTo>
                    <a:lnTo>
                      <a:pt x="647" y="763"/>
                    </a:lnTo>
                    <a:lnTo>
                      <a:pt x="619" y="767"/>
                    </a:lnTo>
                    <a:lnTo>
                      <a:pt x="625" y="728"/>
                    </a:lnTo>
                    <a:lnTo>
                      <a:pt x="641" y="686"/>
                    </a:lnTo>
                    <a:lnTo>
                      <a:pt x="647" y="685"/>
                    </a:lnTo>
                    <a:lnTo>
                      <a:pt x="633" y="606"/>
                    </a:lnTo>
                    <a:lnTo>
                      <a:pt x="625" y="603"/>
                    </a:lnTo>
                    <a:lnTo>
                      <a:pt x="607" y="616"/>
                    </a:lnTo>
                    <a:lnTo>
                      <a:pt x="586" y="663"/>
                    </a:lnTo>
                    <a:lnTo>
                      <a:pt x="563" y="674"/>
                    </a:lnTo>
                    <a:lnTo>
                      <a:pt x="571" y="663"/>
                    </a:lnTo>
                    <a:lnTo>
                      <a:pt x="545" y="674"/>
                    </a:lnTo>
                    <a:lnTo>
                      <a:pt x="533" y="668"/>
                    </a:lnTo>
                    <a:lnTo>
                      <a:pt x="501" y="709"/>
                    </a:lnTo>
                    <a:lnTo>
                      <a:pt x="496" y="739"/>
                    </a:lnTo>
                    <a:lnTo>
                      <a:pt x="473" y="751"/>
                    </a:lnTo>
                    <a:lnTo>
                      <a:pt x="454" y="740"/>
                    </a:lnTo>
                    <a:lnTo>
                      <a:pt x="404" y="753"/>
                    </a:lnTo>
                    <a:lnTo>
                      <a:pt x="399" y="739"/>
                    </a:lnTo>
                    <a:lnTo>
                      <a:pt x="403" y="728"/>
                    </a:lnTo>
                    <a:lnTo>
                      <a:pt x="424" y="711"/>
                    </a:lnTo>
                    <a:lnTo>
                      <a:pt x="442" y="713"/>
                    </a:lnTo>
                    <a:lnTo>
                      <a:pt x="454" y="709"/>
                    </a:lnTo>
                    <a:lnTo>
                      <a:pt x="482" y="682"/>
                    </a:lnTo>
                    <a:lnTo>
                      <a:pt x="482" y="659"/>
                    </a:lnTo>
                    <a:lnTo>
                      <a:pt x="496" y="649"/>
                    </a:lnTo>
                    <a:lnTo>
                      <a:pt x="535" y="645"/>
                    </a:lnTo>
                    <a:lnTo>
                      <a:pt x="543" y="625"/>
                    </a:lnTo>
                    <a:lnTo>
                      <a:pt x="497" y="634"/>
                    </a:lnTo>
                    <a:lnTo>
                      <a:pt x="466" y="619"/>
                    </a:lnTo>
                    <a:lnTo>
                      <a:pt x="466" y="647"/>
                    </a:lnTo>
                    <a:lnTo>
                      <a:pt x="454" y="653"/>
                    </a:lnTo>
                    <a:lnTo>
                      <a:pt x="435" y="645"/>
                    </a:lnTo>
                    <a:lnTo>
                      <a:pt x="415" y="647"/>
                    </a:lnTo>
                    <a:lnTo>
                      <a:pt x="418" y="634"/>
                    </a:lnTo>
                    <a:lnTo>
                      <a:pt x="396" y="647"/>
                    </a:lnTo>
                    <a:lnTo>
                      <a:pt x="379" y="645"/>
                    </a:lnTo>
                    <a:lnTo>
                      <a:pt x="420" y="625"/>
                    </a:lnTo>
                    <a:lnTo>
                      <a:pt x="392" y="619"/>
                    </a:lnTo>
                    <a:lnTo>
                      <a:pt x="403" y="610"/>
                    </a:lnTo>
                    <a:lnTo>
                      <a:pt x="383" y="610"/>
                    </a:lnTo>
                    <a:lnTo>
                      <a:pt x="383" y="623"/>
                    </a:lnTo>
                    <a:lnTo>
                      <a:pt x="324" y="619"/>
                    </a:lnTo>
                    <a:lnTo>
                      <a:pt x="312" y="629"/>
                    </a:lnTo>
                    <a:lnTo>
                      <a:pt x="220" y="608"/>
                    </a:lnTo>
                    <a:lnTo>
                      <a:pt x="125" y="603"/>
                    </a:lnTo>
                    <a:lnTo>
                      <a:pt x="121" y="590"/>
                    </a:lnTo>
                    <a:lnTo>
                      <a:pt x="99" y="606"/>
                    </a:lnTo>
                    <a:lnTo>
                      <a:pt x="70" y="608"/>
                    </a:lnTo>
                    <a:lnTo>
                      <a:pt x="31" y="606"/>
                    </a:lnTo>
                    <a:lnTo>
                      <a:pt x="5" y="59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39" name="4980195638.62573.625735"/>
              <p:cNvSpPr/>
              <p:nvPr/>
            </p:nvSpPr>
            <p:spPr>
              <a:xfrm>
                <a:off x="9111240" y="3151080"/>
                <a:ext cx="425520" cy="528480"/>
              </a:xfrm>
              <a:custGeom>
                <a:avLst/>
                <a:gdLst/>
                <a:ahLst/>
                <a:rect l="l" t="t" r="r" b="b"/>
                <a:pathLst>
                  <a:path w="1528" h="1542">
                    <a:moveTo>
                      <a:pt x="434" y="487"/>
                    </a:moveTo>
                    <a:lnTo>
                      <a:pt x="467" y="533"/>
                    </a:lnTo>
                    <a:lnTo>
                      <a:pt x="463" y="581"/>
                    </a:lnTo>
                    <a:lnTo>
                      <a:pt x="431" y="622"/>
                    </a:lnTo>
                    <a:lnTo>
                      <a:pt x="431" y="687"/>
                    </a:lnTo>
                    <a:lnTo>
                      <a:pt x="454" y="810"/>
                    </a:lnTo>
                    <a:lnTo>
                      <a:pt x="439" y="854"/>
                    </a:lnTo>
                    <a:lnTo>
                      <a:pt x="388" y="886"/>
                    </a:lnTo>
                    <a:lnTo>
                      <a:pt x="360" y="955"/>
                    </a:lnTo>
                    <a:lnTo>
                      <a:pt x="302" y="939"/>
                    </a:lnTo>
                    <a:lnTo>
                      <a:pt x="283" y="902"/>
                    </a:lnTo>
                    <a:lnTo>
                      <a:pt x="205" y="902"/>
                    </a:lnTo>
                    <a:lnTo>
                      <a:pt x="147" y="787"/>
                    </a:lnTo>
                    <a:lnTo>
                      <a:pt x="118" y="779"/>
                    </a:lnTo>
                    <a:lnTo>
                      <a:pt x="111" y="800"/>
                    </a:lnTo>
                    <a:lnTo>
                      <a:pt x="111" y="879"/>
                    </a:lnTo>
                    <a:lnTo>
                      <a:pt x="88" y="916"/>
                    </a:lnTo>
                    <a:lnTo>
                      <a:pt x="72" y="900"/>
                    </a:lnTo>
                    <a:lnTo>
                      <a:pt x="57" y="845"/>
                    </a:lnTo>
                    <a:lnTo>
                      <a:pt x="37" y="832"/>
                    </a:lnTo>
                    <a:lnTo>
                      <a:pt x="39" y="912"/>
                    </a:lnTo>
                    <a:lnTo>
                      <a:pt x="5" y="955"/>
                    </a:lnTo>
                    <a:lnTo>
                      <a:pt x="12" y="1019"/>
                    </a:lnTo>
                    <a:lnTo>
                      <a:pt x="0" y="1096"/>
                    </a:lnTo>
                    <a:lnTo>
                      <a:pt x="20" y="1151"/>
                    </a:lnTo>
                    <a:lnTo>
                      <a:pt x="12" y="1225"/>
                    </a:lnTo>
                    <a:lnTo>
                      <a:pt x="20" y="1293"/>
                    </a:lnTo>
                    <a:lnTo>
                      <a:pt x="61" y="1296"/>
                    </a:lnTo>
                    <a:lnTo>
                      <a:pt x="72" y="1221"/>
                    </a:lnTo>
                    <a:lnTo>
                      <a:pt x="98" y="1217"/>
                    </a:lnTo>
                    <a:lnTo>
                      <a:pt x="126" y="1300"/>
                    </a:lnTo>
                    <a:lnTo>
                      <a:pt x="102" y="1348"/>
                    </a:lnTo>
                    <a:lnTo>
                      <a:pt x="118" y="1413"/>
                    </a:lnTo>
                    <a:lnTo>
                      <a:pt x="170" y="1382"/>
                    </a:lnTo>
                    <a:lnTo>
                      <a:pt x="200" y="1422"/>
                    </a:lnTo>
                    <a:lnTo>
                      <a:pt x="262" y="1407"/>
                    </a:lnTo>
                    <a:lnTo>
                      <a:pt x="335" y="1542"/>
                    </a:lnTo>
                    <a:lnTo>
                      <a:pt x="372" y="1540"/>
                    </a:lnTo>
                    <a:lnTo>
                      <a:pt x="366" y="1315"/>
                    </a:lnTo>
                    <a:lnTo>
                      <a:pt x="404" y="1217"/>
                    </a:lnTo>
                    <a:lnTo>
                      <a:pt x="424" y="1192"/>
                    </a:lnTo>
                    <a:lnTo>
                      <a:pt x="459" y="1192"/>
                    </a:lnTo>
                    <a:lnTo>
                      <a:pt x="467" y="1217"/>
                    </a:lnTo>
                    <a:lnTo>
                      <a:pt x="450" y="1273"/>
                    </a:lnTo>
                    <a:lnTo>
                      <a:pt x="459" y="1300"/>
                    </a:lnTo>
                    <a:lnTo>
                      <a:pt x="407" y="1304"/>
                    </a:lnTo>
                    <a:lnTo>
                      <a:pt x="387" y="1362"/>
                    </a:lnTo>
                    <a:lnTo>
                      <a:pt x="439" y="1383"/>
                    </a:lnTo>
                    <a:lnTo>
                      <a:pt x="463" y="1436"/>
                    </a:lnTo>
                    <a:lnTo>
                      <a:pt x="1213" y="1436"/>
                    </a:lnTo>
                    <a:lnTo>
                      <a:pt x="1409" y="1434"/>
                    </a:lnTo>
                    <a:lnTo>
                      <a:pt x="1411" y="1500"/>
                    </a:lnTo>
                    <a:lnTo>
                      <a:pt x="1444" y="1464"/>
                    </a:lnTo>
                    <a:lnTo>
                      <a:pt x="1461" y="1464"/>
                    </a:lnTo>
                    <a:lnTo>
                      <a:pt x="1464" y="1448"/>
                    </a:lnTo>
                    <a:lnTo>
                      <a:pt x="1526" y="1391"/>
                    </a:lnTo>
                    <a:lnTo>
                      <a:pt x="1480" y="1351"/>
                    </a:lnTo>
                    <a:lnTo>
                      <a:pt x="1528" y="1362"/>
                    </a:lnTo>
                    <a:lnTo>
                      <a:pt x="1480" y="1328"/>
                    </a:lnTo>
                    <a:lnTo>
                      <a:pt x="1505" y="1320"/>
                    </a:lnTo>
                    <a:lnTo>
                      <a:pt x="1493" y="1256"/>
                    </a:lnTo>
                    <a:lnTo>
                      <a:pt x="1444" y="1231"/>
                    </a:lnTo>
                    <a:lnTo>
                      <a:pt x="1495" y="1243"/>
                    </a:lnTo>
                    <a:lnTo>
                      <a:pt x="1516" y="1231"/>
                    </a:lnTo>
                    <a:lnTo>
                      <a:pt x="1477" y="1176"/>
                    </a:lnTo>
                    <a:lnTo>
                      <a:pt x="1493" y="1164"/>
                    </a:lnTo>
                    <a:lnTo>
                      <a:pt x="1375" y="1131"/>
                    </a:lnTo>
                    <a:lnTo>
                      <a:pt x="1321" y="1192"/>
                    </a:lnTo>
                    <a:lnTo>
                      <a:pt x="1321" y="1061"/>
                    </a:lnTo>
                    <a:lnTo>
                      <a:pt x="1186" y="1072"/>
                    </a:lnTo>
                    <a:lnTo>
                      <a:pt x="1274" y="1078"/>
                    </a:lnTo>
                    <a:lnTo>
                      <a:pt x="1162" y="1086"/>
                    </a:lnTo>
                    <a:lnTo>
                      <a:pt x="959" y="1217"/>
                    </a:lnTo>
                    <a:lnTo>
                      <a:pt x="964" y="1171"/>
                    </a:lnTo>
                    <a:lnTo>
                      <a:pt x="874" y="1140"/>
                    </a:lnTo>
                    <a:lnTo>
                      <a:pt x="902" y="1128"/>
                    </a:lnTo>
                    <a:lnTo>
                      <a:pt x="982" y="1155"/>
                    </a:lnTo>
                    <a:lnTo>
                      <a:pt x="1017" y="1112"/>
                    </a:lnTo>
                    <a:lnTo>
                      <a:pt x="1154" y="1074"/>
                    </a:lnTo>
                    <a:lnTo>
                      <a:pt x="1072" y="1078"/>
                    </a:lnTo>
                    <a:lnTo>
                      <a:pt x="1297" y="1019"/>
                    </a:lnTo>
                    <a:lnTo>
                      <a:pt x="1312" y="999"/>
                    </a:lnTo>
                    <a:lnTo>
                      <a:pt x="1246" y="964"/>
                    </a:lnTo>
                    <a:lnTo>
                      <a:pt x="1235" y="932"/>
                    </a:lnTo>
                    <a:lnTo>
                      <a:pt x="1202" y="964"/>
                    </a:lnTo>
                    <a:lnTo>
                      <a:pt x="1143" y="948"/>
                    </a:lnTo>
                    <a:lnTo>
                      <a:pt x="1120" y="900"/>
                    </a:lnTo>
                    <a:lnTo>
                      <a:pt x="1100" y="912"/>
                    </a:lnTo>
                    <a:lnTo>
                      <a:pt x="1100" y="889"/>
                    </a:lnTo>
                    <a:lnTo>
                      <a:pt x="1034" y="944"/>
                    </a:lnTo>
                    <a:lnTo>
                      <a:pt x="1062" y="893"/>
                    </a:lnTo>
                    <a:lnTo>
                      <a:pt x="1038" y="871"/>
                    </a:lnTo>
                    <a:lnTo>
                      <a:pt x="944" y="882"/>
                    </a:lnTo>
                    <a:lnTo>
                      <a:pt x="970" y="854"/>
                    </a:lnTo>
                    <a:lnTo>
                      <a:pt x="963" y="800"/>
                    </a:lnTo>
                    <a:lnTo>
                      <a:pt x="929" y="807"/>
                    </a:lnTo>
                    <a:lnTo>
                      <a:pt x="912" y="779"/>
                    </a:lnTo>
                    <a:lnTo>
                      <a:pt x="842" y="772"/>
                    </a:lnTo>
                    <a:lnTo>
                      <a:pt x="839" y="720"/>
                    </a:lnTo>
                    <a:lnTo>
                      <a:pt x="768" y="724"/>
                    </a:lnTo>
                    <a:lnTo>
                      <a:pt x="773" y="706"/>
                    </a:lnTo>
                    <a:lnTo>
                      <a:pt x="796" y="708"/>
                    </a:lnTo>
                    <a:lnTo>
                      <a:pt x="757" y="679"/>
                    </a:lnTo>
                    <a:lnTo>
                      <a:pt x="784" y="658"/>
                    </a:lnTo>
                    <a:lnTo>
                      <a:pt x="652" y="646"/>
                    </a:lnTo>
                    <a:lnTo>
                      <a:pt x="741" y="638"/>
                    </a:lnTo>
                    <a:lnTo>
                      <a:pt x="714" y="614"/>
                    </a:lnTo>
                    <a:lnTo>
                      <a:pt x="794" y="638"/>
                    </a:lnTo>
                    <a:lnTo>
                      <a:pt x="784" y="618"/>
                    </a:lnTo>
                    <a:lnTo>
                      <a:pt x="832" y="577"/>
                    </a:lnTo>
                    <a:lnTo>
                      <a:pt x="822" y="556"/>
                    </a:lnTo>
                    <a:lnTo>
                      <a:pt x="773" y="545"/>
                    </a:lnTo>
                    <a:lnTo>
                      <a:pt x="768" y="511"/>
                    </a:lnTo>
                    <a:lnTo>
                      <a:pt x="706" y="514"/>
                    </a:lnTo>
                    <a:lnTo>
                      <a:pt x="773" y="474"/>
                    </a:lnTo>
                    <a:lnTo>
                      <a:pt x="730" y="425"/>
                    </a:lnTo>
                    <a:lnTo>
                      <a:pt x="691" y="432"/>
                    </a:lnTo>
                    <a:lnTo>
                      <a:pt x="714" y="408"/>
                    </a:lnTo>
                    <a:lnTo>
                      <a:pt x="693" y="382"/>
                    </a:lnTo>
                    <a:lnTo>
                      <a:pt x="615" y="408"/>
                    </a:lnTo>
                    <a:lnTo>
                      <a:pt x="691" y="345"/>
                    </a:lnTo>
                    <a:lnTo>
                      <a:pt x="686" y="327"/>
                    </a:lnTo>
                    <a:lnTo>
                      <a:pt x="573" y="327"/>
                    </a:lnTo>
                    <a:lnTo>
                      <a:pt x="657" y="298"/>
                    </a:lnTo>
                    <a:lnTo>
                      <a:pt x="640" y="270"/>
                    </a:lnTo>
                    <a:lnTo>
                      <a:pt x="608" y="270"/>
                    </a:lnTo>
                    <a:lnTo>
                      <a:pt x="615" y="224"/>
                    </a:lnTo>
                    <a:lnTo>
                      <a:pt x="487" y="239"/>
                    </a:lnTo>
                    <a:lnTo>
                      <a:pt x="591" y="211"/>
                    </a:lnTo>
                    <a:lnTo>
                      <a:pt x="593" y="192"/>
                    </a:lnTo>
                    <a:lnTo>
                      <a:pt x="517" y="165"/>
                    </a:lnTo>
                    <a:lnTo>
                      <a:pt x="546" y="141"/>
                    </a:lnTo>
                    <a:lnTo>
                      <a:pt x="505" y="137"/>
                    </a:lnTo>
                    <a:lnTo>
                      <a:pt x="487" y="80"/>
                    </a:lnTo>
                    <a:lnTo>
                      <a:pt x="459" y="80"/>
                    </a:lnTo>
                    <a:lnTo>
                      <a:pt x="470" y="47"/>
                    </a:lnTo>
                    <a:lnTo>
                      <a:pt x="450" y="0"/>
                    </a:lnTo>
                    <a:lnTo>
                      <a:pt x="411" y="0"/>
                    </a:lnTo>
                    <a:lnTo>
                      <a:pt x="411" y="80"/>
                    </a:lnTo>
                    <a:lnTo>
                      <a:pt x="421" y="118"/>
                    </a:lnTo>
                    <a:lnTo>
                      <a:pt x="396" y="169"/>
                    </a:lnTo>
                    <a:lnTo>
                      <a:pt x="434" y="264"/>
                    </a:lnTo>
                    <a:lnTo>
                      <a:pt x="434" y="310"/>
                    </a:lnTo>
                    <a:lnTo>
                      <a:pt x="341" y="412"/>
                    </a:lnTo>
                    <a:lnTo>
                      <a:pt x="322" y="442"/>
                    </a:lnTo>
                    <a:lnTo>
                      <a:pt x="360" y="487"/>
                    </a:lnTo>
                    <a:lnTo>
                      <a:pt x="434" y="48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340" name="4982230.625441.87597.5745"/>
            <p:cNvSpPr/>
            <p:nvPr/>
          </p:nvSpPr>
          <p:spPr>
            <a:xfrm>
              <a:off x="7965000" y="3406680"/>
              <a:ext cx="432000" cy="701640"/>
            </a:xfrm>
            <a:custGeom>
              <a:avLst/>
              <a:gdLst/>
              <a:ahLst/>
              <a:rect l="l" t="t" r="r" b="b"/>
              <a:pathLst>
                <a:path w="1552" h="2043">
                  <a:moveTo>
                    <a:pt x="947" y="176"/>
                  </a:moveTo>
                  <a:lnTo>
                    <a:pt x="888" y="181"/>
                  </a:lnTo>
                  <a:lnTo>
                    <a:pt x="910" y="156"/>
                  </a:lnTo>
                  <a:lnTo>
                    <a:pt x="915" y="0"/>
                  </a:lnTo>
                  <a:lnTo>
                    <a:pt x="254" y="1"/>
                  </a:lnTo>
                  <a:lnTo>
                    <a:pt x="0" y="2023"/>
                  </a:lnTo>
                  <a:lnTo>
                    <a:pt x="144" y="2035"/>
                  </a:lnTo>
                  <a:lnTo>
                    <a:pt x="350" y="2039"/>
                  </a:lnTo>
                  <a:lnTo>
                    <a:pt x="856" y="2043"/>
                  </a:lnTo>
                  <a:lnTo>
                    <a:pt x="868" y="1785"/>
                  </a:lnTo>
                  <a:lnTo>
                    <a:pt x="994" y="1183"/>
                  </a:lnTo>
                  <a:lnTo>
                    <a:pt x="1552" y="547"/>
                  </a:lnTo>
                  <a:lnTo>
                    <a:pt x="1349" y="498"/>
                  </a:lnTo>
                  <a:lnTo>
                    <a:pt x="1156" y="556"/>
                  </a:lnTo>
                  <a:lnTo>
                    <a:pt x="1188" y="521"/>
                  </a:lnTo>
                  <a:lnTo>
                    <a:pt x="1185" y="464"/>
                  </a:lnTo>
                  <a:lnTo>
                    <a:pt x="1157" y="430"/>
                  </a:lnTo>
                  <a:lnTo>
                    <a:pt x="1156" y="370"/>
                  </a:lnTo>
                  <a:lnTo>
                    <a:pt x="1101" y="239"/>
                  </a:lnTo>
                  <a:lnTo>
                    <a:pt x="984" y="227"/>
                  </a:lnTo>
                  <a:lnTo>
                    <a:pt x="970" y="284"/>
                  </a:lnTo>
                  <a:lnTo>
                    <a:pt x="962" y="227"/>
                  </a:lnTo>
                  <a:lnTo>
                    <a:pt x="947" y="176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341" name="4987188247.5129117.8756"/>
            <p:cNvGrpSpPr/>
            <p:nvPr/>
          </p:nvGrpSpPr>
          <p:grpSpPr>
            <a:xfrm>
              <a:off x="6833160" y="3100320"/>
              <a:ext cx="686520" cy="927000"/>
              <a:chOff x="6833160" y="3100320"/>
              <a:chExt cx="686520" cy="927000"/>
            </a:xfrm>
          </p:grpSpPr>
          <p:sp>
            <p:nvSpPr>
              <p:cNvPr id="4342" name="4985276.25293.87531.12518.255"/>
              <p:cNvSpPr/>
              <p:nvPr/>
            </p:nvSpPr>
            <p:spPr>
              <a:xfrm>
                <a:off x="7103160" y="3734280"/>
                <a:ext cx="106200" cy="223560"/>
              </a:xfrm>
              <a:custGeom>
                <a:avLst/>
                <a:gdLst/>
                <a:ahLst/>
                <a:rect l="l" t="t" r="r" b="b"/>
                <a:pathLst>
                  <a:path w="384" h="651">
                    <a:moveTo>
                      <a:pt x="234" y="195"/>
                    </a:moveTo>
                    <a:lnTo>
                      <a:pt x="273" y="236"/>
                    </a:lnTo>
                    <a:lnTo>
                      <a:pt x="305" y="413"/>
                    </a:lnTo>
                    <a:lnTo>
                      <a:pt x="375" y="503"/>
                    </a:lnTo>
                    <a:lnTo>
                      <a:pt x="384" y="648"/>
                    </a:lnTo>
                    <a:lnTo>
                      <a:pt x="344" y="651"/>
                    </a:lnTo>
                    <a:lnTo>
                      <a:pt x="233" y="535"/>
                    </a:lnTo>
                    <a:lnTo>
                      <a:pt x="212" y="492"/>
                    </a:lnTo>
                    <a:lnTo>
                      <a:pt x="234" y="473"/>
                    </a:lnTo>
                    <a:lnTo>
                      <a:pt x="176" y="450"/>
                    </a:lnTo>
                    <a:lnTo>
                      <a:pt x="164" y="442"/>
                    </a:lnTo>
                    <a:lnTo>
                      <a:pt x="180" y="413"/>
                    </a:lnTo>
                    <a:lnTo>
                      <a:pt x="129" y="340"/>
                    </a:lnTo>
                    <a:lnTo>
                      <a:pt x="102" y="315"/>
                    </a:lnTo>
                    <a:lnTo>
                      <a:pt x="118" y="299"/>
                    </a:lnTo>
                    <a:lnTo>
                      <a:pt x="147" y="307"/>
                    </a:lnTo>
                    <a:lnTo>
                      <a:pt x="156" y="307"/>
                    </a:lnTo>
                    <a:lnTo>
                      <a:pt x="100" y="226"/>
                    </a:lnTo>
                    <a:lnTo>
                      <a:pt x="67" y="214"/>
                    </a:lnTo>
                    <a:lnTo>
                      <a:pt x="71" y="170"/>
                    </a:lnTo>
                    <a:lnTo>
                      <a:pt x="7" y="132"/>
                    </a:lnTo>
                    <a:lnTo>
                      <a:pt x="24" y="96"/>
                    </a:lnTo>
                    <a:lnTo>
                      <a:pt x="43" y="89"/>
                    </a:lnTo>
                    <a:lnTo>
                      <a:pt x="53" y="96"/>
                    </a:lnTo>
                    <a:lnTo>
                      <a:pt x="62" y="100"/>
                    </a:lnTo>
                    <a:lnTo>
                      <a:pt x="78" y="81"/>
                    </a:lnTo>
                    <a:lnTo>
                      <a:pt x="43" y="37"/>
                    </a:lnTo>
                    <a:lnTo>
                      <a:pt x="7" y="38"/>
                    </a:lnTo>
                    <a:lnTo>
                      <a:pt x="0" y="31"/>
                    </a:lnTo>
                    <a:lnTo>
                      <a:pt x="14" y="0"/>
                    </a:lnTo>
                    <a:lnTo>
                      <a:pt x="50" y="13"/>
                    </a:lnTo>
                    <a:lnTo>
                      <a:pt x="234" y="19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3" name="4986188247.5129117.8755"/>
              <p:cNvSpPr/>
              <p:nvPr/>
            </p:nvSpPr>
            <p:spPr>
              <a:xfrm>
                <a:off x="6833160" y="3100320"/>
                <a:ext cx="686520" cy="927000"/>
              </a:xfrm>
              <a:custGeom>
                <a:avLst/>
                <a:gdLst/>
                <a:ahLst/>
                <a:rect l="l" t="t" r="r" b="b"/>
                <a:pathLst>
                  <a:path w="2467" h="2701">
                    <a:moveTo>
                      <a:pt x="88" y="131"/>
                    </a:moveTo>
                    <a:lnTo>
                      <a:pt x="0" y="0"/>
                    </a:lnTo>
                    <a:lnTo>
                      <a:pt x="1900" y="401"/>
                    </a:lnTo>
                    <a:lnTo>
                      <a:pt x="2318" y="489"/>
                    </a:lnTo>
                    <a:lnTo>
                      <a:pt x="2095" y="1538"/>
                    </a:lnTo>
                    <a:lnTo>
                      <a:pt x="2075" y="1556"/>
                    </a:lnTo>
                    <a:lnTo>
                      <a:pt x="2075" y="1576"/>
                    </a:lnTo>
                    <a:lnTo>
                      <a:pt x="2049" y="1617"/>
                    </a:lnTo>
                    <a:lnTo>
                      <a:pt x="2063" y="1626"/>
                    </a:lnTo>
                    <a:lnTo>
                      <a:pt x="2051" y="1643"/>
                    </a:lnTo>
                    <a:lnTo>
                      <a:pt x="2060" y="1662"/>
                    </a:lnTo>
                    <a:lnTo>
                      <a:pt x="2048" y="1683"/>
                    </a:lnTo>
                    <a:lnTo>
                      <a:pt x="2078" y="1682"/>
                    </a:lnTo>
                    <a:lnTo>
                      <a:pt x="2079" y="1709"/>
                    </a:lnTo>
                    <a:lnTo>
                      <a:pt x="2131" y="1763"/>
                    </a:lnTo>
                    <a:lnTo>
                      <a:pt x="2213" y="1886"/>
                    </a:lnTo>
                    <a:lnTo>
                      <a:pt x="2276" y="2050"/>
                    </a:lnTo>
                    <a:lnTo>
                      <a:pt x="2299" y="2132"/>
                    </a:lnTo>
                    <a:lnTo>
                      <a:pt x="2371" y="2204"/>
                    </a:lnTo>
                    <a:lnTo>
                      <a:pt x="2393" y="2313"/>
                    </a:lnTo>
                    <a:lnTo>
                      <a:pt x="2467" y="2456"/>
                    </a:lnTo>
                    <a:lnTo>
                      <a:pt x="2428" y="2662"/>
                    </a:lnTo>
                    <a:lnTo>
                      <a:pt x="2446" y="2701"/>
                    </a:lnTo>
                    <a:lnTo>
                      <a:pt x="2303" y="2677"/>
                    </a:lnTo>
                    <a:lnTo>
                      <a:pt x="2188" y="2653"/>
                    </a:lnTo>
                    <a:lnTo>
                      <a:pt x="1869" y="2575"/>
                    </a:lnTo>
                    <a:lnTo>
                      <a:pt x="1685" y="2525"/>
                    </a:lnTo>
                    <a:lnTo>
                      <a:pt x="1489" y="2473"/>
                    </a:lnTo>
                    <a:lnTo>
                      <a:pt x="1450" y="2434"/>
                    </a:lnTo>
                    <a:lnTo>
                      <a:pt x="1448" y="2405"/>
                    </a:lnTo>
                    <a:lnTo>
                      <a:pt x="1465" y="2390"/>
                    </a:lnTo>
                    <a:lnTo>
                      <a:pt x="1437" y="2363"/>
                    </a:lnTo>
                    <a:lnTo>
                      <a:pt x="1450" y="2294"/>
                    </a:lnTo>
                    <a:lnTo>
                      <a:pt x="1405" y="2302"/>
                    </a:lnTo>
                    <a:lnTo>
                      <a:pt x="1393" y="2294"/>
                    </a:lnTo>
                    <a:lnTo>
                      <a:pt x="1397" y="2226"/>
                    </a:lnTo>
                    <a:lnTo>
                      <a:pt x="1376" y="2217"/>
                    </a:lnTo>
                    <a:lnTo>
                      <a:pt x="1335" y="2219"/>
                    </a:lnTo>
                    <a:lnTo>
                      <a:pt x="1312" y="2169"/>
                    </a:lnTo>
                    <a:lnTo>
                      <a:pt x="1343" y="2109"/>
                    </a:lnTo>
                    <a:lnTo>
                      <a:pt x="1312" y="2085"/>
                    </a:lnTo>
                    <a:lnTo>
                      <a:pt x="1315" y="2074"/>
                    </a:lnTo>
                    <a:lnTo>
                      <a:pt x="1175" y="1999"/>
                    </a:lnTo>
                    <a:lnTo>
                      <a:pt x="1205" y="1983"/>
                    </a:lnTo>
                    <a:lnTo>
                      <a:pt x="1221" y="1936"/>
                    </a:lnTo>
                    <a:lnTo>
                      <a:pt x="1184" y="1916"/>
                    </a:lnTo>
                    <a:lnTo>
                      <a:pt x="1166" y="1914"/>
                    </a:lnTo>
                    <a:lnTo>
                      <a:pt x="1136" y="1889"/>
                    </a:lnTo>
                    <a:lnTo>
                      <a:pt x="1113" y="1893"/>
                    </a:lnTo>
                    <a:lnTo>
                      <a:pt x="1105" y="1835"/>
                    </a:lnTo>
                    <a:lnTo>
                      <a:pt x="1105" y="1818"/>
                    </a:lnTo>
                    <a:lnTo>
                      <a:pt x="1046" y="1767"/>
                    </a:lnTo>
                    <a:lnTo>
                      <a:pt x="1045" y="1745"/>
                    </a:lnTo>
                    <a:lnTo>
                      <a:pt x="1085" y="1745"/>
                    </a:lnTo>
                    <a:lnTo>
                      <a:pt x="1050" y="1720"/>
                    </a:lnTo>
                    <a:lnTo>
                      <a:pt x="1108" y="1720"/>
                    </a:lnTo>
                    <a:lnTo>
                      <a:pt x="1085" y="1710"/>
                    </a:lnTo>
                    <a:lnTo>
                      <a:pt x="1092" y="1673"/>
                    </a:lnTo>
                    <a:lnTo>
                      <a:pt x="1049" y="1686"/>
                    </a:lnTo>
                    <a:lnTo>
                      <a:pt x="1058" y="1553"/>
                    </a:lnTo>
                    <a:lnTo>
                      <a:pt x="1018" y="1557"/>
                    </a:lnTo>
                    <a:lnTo>
                      <a:pt x="1023" y="1527"/>
                    </a:lnTo>
                    <a:lnTo>
                      <a:pt x="964" y="1517"/>
                    </a:lnTo>
                    <a:lnTo>
                      <a:pt x="935" y="1433"/>
                    </a:lnTo>
                    <a:lnTo>
                      <a:pt x="961" y="1365"/>
                    </a:lnTo>
                    <a:lnTo>
                      <a:pt x="932" y="1362"/>
                    </a:lnTo>
                    <a:lnTo>
                      <a:pt x="859" y="1260"/>
                    </a:lnTo>
                    <a:lnTo>
                      <a:pt x="886" y="1220"/>
                    </a:lnTo>
                    <a:lnTo>
                      <a:pt x="846" y="1209"/>
                    </a:lnTo>
                    <a:lnTo>
                      <a:pt x="828" y="1180"/>
                    </a:lnTo>
                    <a:lnTo>
                      <a:pt x="855" y="1135"/>
                    </a:lnTo>
                    <a:lnTo>
                      <a:pt x="882" y="1139"/>
                    </a:lnTo>
                    <a:lnTo>
                      <a:pt x="932" y="923"/>
                    </a:lnTo>
                    <a:lnTo>
                      <a:pt x="730" y="773"/>
                    </a:lnTo>
                    <a:lnTo>
                      <a:pt x="581" y="380"/>
                    </a:lnTo>
                    <a:lnTo>
                      <a:pt x="521" y="332"/>
                    </a:lnTo>
                    <a:lnTo>
                      <a:pt x="536" y="296"/>
                    </a:lnTo>
                    <a:lnTo>
                      <a:pt x="456" y="233"/>
                    </a:lnTo>
                    <a:lnTo>
                      <a:pt x="434" y="145"/>
                    </a:lnTo>
                    <a:lnTo>
                      <a:pt x="319" y="160"/>
                    </a:lnTo>
                    <a:lnTo>
                      <a:pt x="262" y="225"/>
                    </a:lnTo>
                    <a:lnTo>
                      <a:pt x="158" y="243"/>
                    </a:lnTo>
                    <a:lnTo>
                      <a:pt x="103" y="144"/>
                    </a:lnTo>
                    <a:lnTo>
                      <a:pt x="88" y="131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344" name="4988211.375345.375110.567.755"/>
            <p:cNvSpPr/>
            <p:nvPr/>
          </p:nvSpPr>
          <p:spPr>
            <a:xfrm>
              <a:off x="7402680" y="3268800"/>
              <a:ext cx="394920" cy="793440"/>
            </a:xfrm>
            <a:custGeom>
              <a:avLst/>
              <a:gdLst/>
              <a:ahLst/>
              <a:rect l="l" t="t" r="r" b="b"/>
              <a:pathLst>
                <a:path w="1419" h="2313">
                  <a:moveTo>
                    <a:pt x="1185" y="1318"/>
                  </a:moveTo>
                  <a:lnTo>
                    <a:pt x="987" y="2313"/>
                  </a:lnTo>
                  <a:lnTo>
                    <a:pt x="777" y="2281"/>
                  </a:lnTo>
                  <a:lnTo>
                    <a:pt x="398" y="2212"/>
                  </a:lnTo>
                  <a:lnTo>
                    <a:pt x="380" y="2173"/>
                  </a:lnTo>
                  <a:lnTo>
                    <a:pt x="419" y="1967"/>
                  </a:lnTo>
                  <a:lnTo>
                    <a:pt x="345" y="1824"/>
                  </a:lnTo>
                  <a:lnTo>
                    <a:pt x="323" y="1715"/>
                  </a:lnTo>
                  <a:lnTo>
                    <a:pt x="251" y="1643"/>
                  </a:lnTo>
                  <a:lnTo>
                    <a:pt x="228" y="1561"/>
                  </a:lnTo>
                  <a:lnTo>
                    <a:pt x="165" y="1397"/>
                  </a:lnTo>
                  <a:lnTo>
                    <a:pt x="102" y="1316"/>
                  </a:lnTo>
                  <a:lnTo>
                    <a:pt x="86" y="1275"/>
                  </a:lnTo>
                  <a:lnTo>
                    <a:pt x="34" y="1220"/>
                  </a:lnTo>
                  <a:lnTo>
                    <a:pt x="28" y="1194"/>
                  </a:lnTo>
                  <a:lnTo>
                    <a:pt x="1" y="1197"/>
                  </a:lnTo>
                  <a:lnTo>
                    <a:pt x="14" y="1173"/>
                  </a:lnTo>
                  <a:lnTo>
                    <a:pt x="3" y="1157"/>
                  </a:lnTo>
                  <a:lnTo>
                    <a:pt x="16" y="1138"/>
                  </a:lnTo>
                  <a:lnTo>
                    <a:pt x="0" y="1130"/>
                  </a:lnTo>
                  <a:lnTo>
                    <a:pt x="27" y="1088"/>
                  </a:lnTo>
                  <a:lnTo>
                    <a:pt x="26" y="1068"/>
                  </a:lnTo>
                  <a:lnTo>
                    <a:pt x="47" y="1053"/>
                  </a:lnTo>
                  <a:lnTo>
                    <a:pt x="269" y="0"/>
                  </a:lnTo>
                  <a:lnTo>
                    <a:pt x="1419" y="241"/>
                  </a:lnTo>
                  <a:lnTo>
                    <a:pt x="1227" y="1139"/>
                  </a:lnTo>
                  <a:lnTo>
                    <a:pt x="1185" y="1318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5" name="4989222.875391104.375635"/>
            <p:cNvSpPr/>
            <p:nvPr/>
          </p:nvSpPr>
          <p:spPr>
            <a:xfrm>
              <a:off x="7669080" y="3351240"/>
              <a:ext cx="366840" cy="750960"/>
            </a:xfrm>
            <a:custGeom>
              <a:avLst/>
              <a:gdLst/>
              <a:ahLst/>
              <a:rect l="l" t="t" r="r" b="b"/>
              <a:pathLst>
                <a:path w="1318" h="2184">
                  <a:moveTo>
                    <a:pt x="1064" y="2184"/>
                  </a:moveTo>
                  <a:lnTo>
                    <a:pt x="805" y="2164"/>
                  </a:lnTo>
                  <a:lnTo>
                    <a:pt x="201" y="2099"/>
                  </a:lnTo>
                  <a:lnTo>
                    <a:pt x="0" y="2072"/>
                  </a:lnTo>
                  <a:lnTo>
                    <a:pt x="461" y="0"/>
                  </a:lnTo>
                  <a:lnTo>
                    <a:pt x="1318" y="161"/>
                  </a:lnTo>
                  <a:lnTo>
                    <a:pt x="1064" y="218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346" name="4992256.875481.875128.51316"/>
            <p:cNvGrpSpPr/>
            <p:nvPr/>
          </p:nvGrpSpPr>
          <p:grpSpPr>
            <a:xfrm>
              <a:off x="8199000" y="3595680"/>
              <a:ext cx="762840" cy="923760"/>
              <a:chOff x="8199000" y="3595680"/>
              <a:chExt cx="762840" cy="923760"/>
            </a:xfrm>
          </p:grpSpPr>
          <p:sp>
            <p:nvSpPr>
              <p:cNvPr id="4347" name="4990285.125548.1253.257.255"/>
              <p:cNvSpPr/>
              <p:nvPr/>
            </p:nvSpPr>
            <p:spPr>
              <a:xfrm>
                <a:off x="8584920" y="3798720"/>
                <a:ext cx="41760" cy="23040"/>
              </a:xfrm>
              <a:custGeom>
                <a:avLst/>
                <a:gdLst/>
                <a:ahLst/>
                <a:rect l="l" t="t" r="r" b="b"/>
                <a:pathLst>
                  <a:path w="152" h="67">
                    <a:moveTo>
                      <a:pt x="152" y="50"/>
                    </a:moveTo>
                    <a:lnTo>
                      <a:pt x="124" y="67"/>
                    </a:lnTo>
                    <a:lnTo>
                      <a:pt x="34" y="49"/>
                    </a:lnTo>
                    <a:lnTo>
                      <a:pt x="11" y="50"/>
                    </a:lnTo>
                    <a:lnTo>
                      <a:pt x="0" y="31"/>
                    </a:lnTo>
                    <a:lnTo>
                      <a:pt x="41" y="0"/>
                    </a:lnTo>
                    <a:lnTo>
                      <a:pt x="117" y="0"/>
                    </a:lnTo>
                    <a:lnTo>
                      <a:pt x="152" y="50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760" bIns="-23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8" name="4991256.875481.875128.51315"/>
              <p:cNvSpPr/>
              <p:nvPr/>
            </p:nvSpPr>
            <p:spPr>
              <a:xfrm>
                <a:off x="8199000" y="3595680"/>
                <a:ext cx="762840" cy="923760"/>
              </a:xfrm>
              <a:custGeom>
                <a:avLst/>
                <a:gdLst/>
                <a:ahLst/>
                <a:rect l="l" t="t" r="r" b="b"/>
                <a:pathLst>
                  <a:path w="2743" h="2690">
                    <a:moveTo>
                      <a:pt x="1284" y="367"/>
                    </a:moveTo>
                    <a:lnTo>
                      <a:pt x="1289" y="414"/>
                    </a:lnTo>
                    <a:lnTo>
                      <a:pt x="1351" y="577"/>
                    </a:lnTo>
                    <a:lnTo>
                      <a:pt x="1350" y="612"/>
                    </a:lnTo>
                    <a:lnTo>
                      <a:pt x="1368" y="657"/>
                    </a:lnTo>
                    <a:lnTo>
                      <a:pt x="1428" y="700"/>
                    </a:lnTo>
                    <a:lnTo>
                      <a:pt x="1484" y="744"/>
                    </a:lnTo>
                    <a:lnTo>
                      <a:pt x="1429" y="787"/>
                    </a:lnTo>
                    <a:lnTo>
                      <a:pt x="1430" y="798"/>
                    </a:lnTo>
                    <a:lnTo>
                      <a:pt x="1434" y="798"/>
                    </a:lnTo>
                    <a:lnTo>
                      <a:pt x="1504" y="776"/>
                    </a:lnTo>
                    <a:lnTo>
                      <a:pt x="1598" y="822"/>
                    </a:lnTo>
                    <a:lnTo>
                      <a:pt x="1633" y="868"/>
                    </a:lnTo>
                    <a:lnTo>
                      <a:pt x="1625" y="900"/>
                    </a:lnTo>
                    <a:lnTo>
                      <a:pt x="1616" y="933"/>
                    </a:lnTo>
                    <a:lnTo>
                      <a:pt x="1648" y="897"/>
                    </a:lnTo>
                    <a:lnTo>
                      <a:pt x="1728" y="889"/>
                    </a:lnTo>
                    <a:lnTo>
                      <a:pt x="1735" y="831"/>
                    </a:lnTo>
                    <a:lnTo>
                      <a:pt x="1763" y="808"/>
                    </a:lnTo>
                    <a:lnTo>
                      <a:pt x="1992" y="1698"/>
                    </a:lnTo>
                    <a:lnTo>
                      <a:pt x="2123" y="1849"/>
                    </a:lnTo>
                    <a:lnTo>
                      <a:pt x="2189" y="1891"/>
                    </a:lnTo>
                    <a:lnTo>
                      <a:pt x="2239" y="1870"/>
                    </a:lnTo>
                    <a:lnTo>
                      <a:pt x="2387" y="1913"/>
                    </a:lnTo>
                    <a:lnTo>
                      <a:pt x="2450" y="1915"/>
                    </a:lnTo>
                    <a:lnTo>
                      <a:pt x="2530" y="1946"/>
                    </a:lnTo>
                    <a:lnTo>
                      <a:pt x="2696" y="1851"/>
                    </a:lnTo>
                    <a:lnTo>
                      <a:pt x="2714" y="1867"/>
                    </a:lnTo>
                    <a:lnTo>
                      <a:pt x="2743" y="1930"/>
                    </a:lnTo>
                    <a:lnTo>
                      <a:pt x="2733" y="1941"/>
                    </a:lnTo>
                    <a:lnTo>
                      <a:pt x="2684" y="1982"/>
                    </a:lnTo>
                    <a:lnTo>
                      <a:pt x="2643" y="2039"/>
                    </a:lnTo>
                    <a:lnTo>
                      <a:pt x="2637" y="2051"/>
                    </a:lnTo>
                    <a:lnTo>
                      <a:pt x="2525" y="2153"/>
                    </a:lnTo>
                    <a:lnTo>
                      <a:pt x="2490" y="2153"/>
                    </a:lnTo>
                    <a:lnTo>
                      <a:pt x="2474" y="2161"/>
                    </a:lnTo>
                    <a:lnTo>
                      <a:pt x="2491" y="2184"/>
                    </a:lnTo>
                    <a:lnTo>
                      <a:pt x="2491" y="2209"/>
                    </a:lnTo>
                    <a:lnTo>
                      <a:pt x="2410" y="2203"/>
                    </a:lnTo>
                    <a:lnTo>
                      <a:pt x="2278" y="2252"/>
                    </a:lnTo>
                    <a:lnTo>
                      <a:pt x="2188" y="2332"/>
                    </a:lnTo>
                    <a:lnTo>
                      <a:pt x="2170" y="2383"/>
                    </a:lnTo>
                    <a:lnTo>
                      <a:pt x="2196" y="2400"/>
                    </a:lnTo>
                    <a:lnTo>
                      <a:pt x="2250" y="2383"/>
                    </a:lnTo>
                    <a:lnTo>
                      <a:pt x="2250" y="2401"/>
                    </a:lnTo>
                    <a:lnTo>
                      <a:pt x="2281" y="2432"/>
                    </a:lnTo>
                    <a:lnTo>
                      <a:pt x="2248" y="2432"/>
                    </a:lnTo>
                    <a:lnTo>
                      <a:pt x="2153" y="2446"/>
                    </a:lnTo>
                    <a:lnTo>
                      <a:pt x="2066" y="2522"/>
                    </a:lnTo>
                    <a:lnTo>
                      <a:pt x="1998" y="2512"/>
                    </a:lnTo>
                    <a:lnTo>
                      <a:pt x="1926" y="2556"/>
                    </a:lnTo>
                    <a:lnTo>
                      <a:pt x="1904" y="2592"/>
                    </a:lnTo>
                    <a:lnTo>
                      <a:pt x="1800" y="2686"/>
                    </a:lnTo>
                    <a:lnTo>
                      <a:pt x="1715" y="2690"/>
                    </a:lnTo>
                    <a:lnTo>
                      <a:pt x="1712" y="2662"/>
                    </a:lnTo>
                    <a:lnTo>
                      <a:pt x="1723" y="2632"/>
                    </a:lnTo>
                    <a:lnTo>
                      <a:pt x="1747" y="2616"/>
                    </a:lnTo>
                    <a:lnTo>
                      <a:pt x="1758" y="2623"/>
                    </a:lnTo>
                    <a:lnTo>
                      <a:pt x="1793" y="2616"/>
                    </a:lnTo>
                    <a:lnTo>
                      <a:pt x="1794" y="2596"/>
                    </a:lnTo>
                    <a:lnTo>
                      <a:pt x="1771" y="2572"/>
                    </a:lnTo>
                    <a:lnTo>
                      <a:pt x="1773" y="2576"/>
                    </a:lnTo>
                    <a:lnTo>
                      <a:pt x="1781" y="2567"/>
                    </a:lnTo>
                    <a:lnTo>
                      <a:pt x="1786" y="2565"/>
                    </a:lnTo>
                    <a:lnTo>
                      <a:pt x="1792" y="2553"/>
                    </a:lnTo>
                    <a:lnTo>
                      <a:pt x="1785" y="2526"/>
                    </a:lnTo>
                    <a:lnTo>
                      <a:pt x="1790" y="2493"/>
                    </a:lnTo>
                    <a:lnTo>
                      <a:pt x="1777" y="2471"/>
                    </a:lnTo>
                    <a:lnTo>
                      <a:pt x="1786" y="2447"/>
                    </a:lnTo>
                    <a:lnTo>
                      <a:pt x="1831" y="2422"/>
                    </a:lnTo>
                    <a:lnTo>
                      <a:pt x="1851" y="2399"/>
                    </a:lnTo>
                    <a:lnTo>
                      <a:pt x="1844" y="2286"/>
                    </a:lnTo>
                    <a:lnTo>
                      <a:pt x="1832" y="2250"/>
                    </a:lnTo>
                    <a:lnTo>
                      <a:pt x="1857" y="2102"/>
                    </a:lnTo>
                    <a:lnTo>
                      <a:pt x="1808" y="2013"/>
                    </a:lnTo>
                    <a:lnTo>
                      <a:pt x="1822" y="2012"/>
                    </a:lnTo>
                    <a:lnTo>
                      <a:pt x="1886" y="2054"/>
                    </a:lnTo>
                    <a:lnTo>
                      <a:pt x="1907" y="2094"/>
                    </a:lnTo>
                    <a:lnTo>
                      <a:pt x="1953" y="2101"/>
                    </a:lnTo>
                    <a:lnTo>
                      <a:pt x="2012" y="2107"/>
                    </a:lnTo>
                    <a:lnTo>
                      <a:pt x="2031" y="2083"/>
                    </a:lnTo>
                    <a:lnTo>
                      <a:pt x="2021" y="2048"/>
                    </a:lnTo>
                    <a:lnTo>
                      <a:pt x="2051" y="2039"/>
                    </a:lnTo>
                    <a:lnTo>
                      <a:pt x="2056" y="2025"/>
                    </a:lnTo>
                    <a:lnTo>
                      <a:pt x="2016" y="2001"/>
                    </a:lnTo>
                    <a:lnTo>
                      <a:pt x="1998" y="1950"/>
                    </a:lnTo>
                    <a:lnTo>
                      <a:pt x="1941" y="1919"/>
                    </a:lnTo>
                    <a:lnTo>
                      <a:pt x="1910" y="1870"/>
                    </a:lnTo>
                    <a:lnTo>
                      <a:pt x="1792" y="1864"/>
                    </a:lnTo>
                    <a:lnTo>
                      <a:pt x="1612" y="1870"/>
                    </a:lnTo>
                    <a:lnTo>
                      <a:pt x="1479" y="1863"/>
                    </a:lnTo>
                    <a:lnTo>
                      <a:pt x="1434" y="1816"/>
                    </a:lnTo>
                    <a:lnTo>
                      <a:pt x="1424" y="1770"/>
                    </a:lnTo>
                    <a:lnTo>
                      <a:pt x="1390" y="1746"/>
                    </a:lnTo>
                    <a:lnTo>
                      <a:pt x="1387" y="1698"/>
                    </a:lnTo>
                    <a:lnTo>
                      <a:pt x="1351" y="1653"/>
                    </a:lnTo>
                    <a:lnTo>
                      <a:pt x="1335" y="1589"/>
                    </a:lnTo>
                    <a:lnTo>
                      <a:pt x="1328" y="1571"/>
                    </a:lnTo>
                    <a:lnTo>
                      <a:pt x="1272" y="1591"/>
                    </a:lnTo>
                    <a:lnTo>
                      <a:pt x="1229" y="1583"/>
                    </a:lnTo>
                    <a:lnTo>
                      <a:pt x="1151" y="1452"/>
                    </a:lnTo>
                    <a:lnTo>
                      <a:pt x="1082" y="1448"/>
                    </a:lnTo>
                    <a:lnTo>
                      <a:pt x="1078" y="1512"/>
                    </a:lnTo>
                    <a:lnTo>
                      <a:pt x="1035" y="1440"/>
                    </a:lnTo>
                    <a:lnTo>
                      <a:pt x="963" y="1424"/>
                    </a:lnTo>
                    <a:lnTo>
                      <a:pt x="947" y="1437"/>
                    </a:lnTo>
                    <a:lnTo>
                      <a:pt x="956" y="1467"/>
                    </a:lnTo>
                    <a:lnTo>
                      <a:pt x="932" y="1516"/>
                    </a:lnTo>
                    <a:lnTo>
                      <a:pt x="914" y="1497"/>
                    </a:lnTo>
                    <a:lnTo>
                      <a:pt x="882" y="1549"/>
                    </a:lnTo>
                    <a:lnTo>
                      <a:pt x="866" y="1527"/>
                    </a:lnTo>
                    <a:lnTo>
                      <a:pt x="862" y="1536"/>
                    </a:lnTo>
                    <a:lnTo>
                      <a:pt x="837" y="1601"/>
                    </a:lnTo>
                    <a:lnTo>
                      <a:pt x="792" y="1636"/>
                    </a:lnTo>
                    <a:lnTo>
                      <a:pt x="759" y="1651"/>
                    </a:lnTo>
                    <a:lnTo>
                      <a:pt x="722" y="1652"/>
                    </a:lnTo>
                    <a:lnTo>
                      <a:pt x="709" y="1657"/>
                    </a:lnTo>
                    <a:lnTo>
                      <a:pt x="690" y="1645"/>
                    </a:lnTo>
                    <a:lnTo>
                      <a:pt x="681" y="1640"/>
                    </a:lnTo>
                    <a:lnTo>
                      <a:pt x="669" y="1638"/>
                    </a:lnTo>
                    <a:lnTo>
                      <a:pt x="593" y="1640"/>
                    </a:lnTo>
                    <a:lnTo>
                      <a:pt x="577" y="1621"/>
                    </a:lnTo>
                    <a:lnTo>
                      <a:pt x="572" y="1618"/>
                    </a:lnTo>
                    <a:lnTo>
                      <a:pt x="521" y="1652"/>
                    </a:lnTo>
                    <a:lnTo>
                      <a:pt x="505" y="1656"/>
                    </a:lnTo>
                    <a:lnTo>
                      <a:pt x="487" y="1656"/>
                    </a:lnTo>
                    <a:lnTo>
                      <a:pt x="474" y="1645"/>
                    </a:lnTo>
                    <a:lnTo>
                      <a:pt x="464" y="1634"/>
                    </a:lnTo>
                    <a:lnTo>
                      <a:pt x="434" y="1626"/>
                    </a:lnTo>
                    <a:lnTo>
                      <a:pt x="421" y="1606"/>
                    </a:lnTo>
                    <a:lnTo>
                      <a:pt x="409" y="1604"/>
                    </a:lnTo>
                    <a:lnTo>
                      <a:pt x="399" y="1606"/>
                    </a:lnTo>
                    <a:lnTo>
                      <a:pt x="387" y="1626"/>
                    </a:lnTo>
                    <a:lnTo>
                      <a:pt x="376" y="1620"/>
                    </a:lnTo>
                    <a:lnTo>
                      <a:pt x="369" y="1597"/>
                    </a:lnTo>
                    <a:lnTo>
                      <a:pt x="361" y="1591"/>
                    </a:lnTo>
                    <a:lnTo>
                      <a:pt x="357" y="1593"/>
                    </a:lnTo>
                    <a:lnTo>
                      <a:pt x="346" y="1583"/>
                    </a:lnTo>
                    <a:lnTo>
                      <a:pt x="350" y="1571"/>
                    </a:lnTo>
                    <a:lnTo>
                      <a:pt x="344" y="1571"/>
                    </a:lnTo>
                    <a:lnTo>
                      <a:pt x="305" y="1558"/>
                    </a:lnTo>
                    <a:lnTo>
                      <a:pt x="252" y="1559"/>
                    </a:lnTo>
                    <a:lnTo>
                      <a:pt x="237" y="1581"/>
                    </a:lnTo>
                    <a:lnTo>
                      <a:pt x="204" y="1583"/>
                    </a:lnTo>
                    <a:lnTo>
                      <a:pt x="204" y="1571"/>
                    </a:lnTo>
                    <a:lnTo>
                      <a:pt x="197" y="1559"/>
                    </a:lnTo>
                    <a:lnTo>
                      <a:pt x="165" y="1555"/>
                    </a:lnTo>
                    <a:lnTo>
                      <a:pt x="149" y="1559"/>
                    </a:lnTo>
                    <a:lnTo>
                      <a:pt x="142" y="1549"/>
                    </a:lnTo>
                    <a:lnTo>
                      <a:pt x="122" y="1544"/>
                    </a:lnTo>
                    <a:lnTo>
                      <a:pt x="111" y="1549"/>
                    </a:lnTo>
                    <a:lnTo>
                      <a:pt x="82" y="1530"/>
                    </a:lnTo>
                    <a:lnTo>
                      <a:pt x="83" y="1501"/>
                    </a:lnTo>
                    <a:lnTo>
                      <a:pt x="78" y="1473"/>
                    </a:lnTo>
                    <a:lnTo>
                      <a:pt x="74" y="1436"/>
                    </a:lnTo>
                    <a:lnTo>
                      <a:pt x="49" y="1425"/>
                    </a:lnTo>
                    <a:lnTo>
                      <a:pt x="14" y="1433"/>
                    </a:lnTo>
                    <a:lnTo>
                      <a:pt x="0" y="821"/>
                    </a:lnTo>
                    <a:lnTo>
                      <a:pt x="710" y="0"/>
                    </a:lnTo>
                    <a:lnTo>
                      <a:pt x="925" y="98"/>
                    </a:lnTo>
                    <a:lnTo>
                      <a:pt x="996" y="181"/>
                    </a:lnTo>
                    <a:lnTo>
                      <a:pt x="1187" y="235"/>
                    </a:lnTo>
                    <a:lnTo>
                      <a:pt x="1253" y="274"/>
                    </a:lnTo>
                    <a:lnTo>
                      <a:pt x="1284" y="367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349" name="4993312.5673.58.87513.3755"/>
            <p:cNvSpPr/>
            <p:nvPr/>
          </p:nvSpPr>
          <p:spPr>
            <a:xfrm>
              <a:off x="9315720" y="3995640"/>
              <a:ext cx="76680" cy="63720"/>
            </a:xfrm>
            <a:custGeom>
              <a:avLst/>
              <a:gdLst/>
              <a:ahLst/>
              <a:rect l="l" t="t" r="r" b="b"/>
              <a:pathLst>
                <a:path w="280" h="187">
                  <a:moveTo>
                    <a:pt x="110" y="97"/>
                  </a:moveTo>
                  <a:lnTo>
                    <a:pt x="112" y="106"/>
                  </a:lnTo>
                  <a:lnTo>
                    <a:pt x="125" y="99"/>
                  </a:lnTo>
                  <a:lnTo>
                    <a:pt x="139" y="116"/>
                  </a:lnTo>
                  <a:lnTo>
                    <a:pt x="152" y="109"/>
                  </a:lnTo>
                  <a:lnTo>
                    <a:pt x="167" y="122"/>
                  </a:lnTo>
                  <a:lnTo>
                    <a:pt x="164" y="112"/>
                  </a:lnTo>
                  <a:lnTo>
                    <a:pt x="208" y="106"/>
                  </a:lnTo>
                  <a:lnTo>
                    <a:pt x="198" y="102"/>
                  </a:lnTo>
                  <a:lnTo>
                    <a:pt x="208" y="99"/>
                  </a:lnTo>
                  <a:lnTo>
                    <a:pt x="280" y="91"/>
                  </a:lnTo>
                  <a:lnTo>
                    <a:pt x="261" y="112"/>
                  </a:lnTo>
                  <a:lnTo>
                    <a:pt x="239" y="116"/>
                  </a:lnTo>
                  <a:lnTo>
                    <a:pt x="234" y="132"/>
                  </a:lnTo>
                  <a:lnTo>
                    <a:pt x="223" y="129"/>
                  </a:lnTo>
                  <a:lnTo>
                    <a:pt x="231" y="133"/>
                  </a:lnTo>
                  <a:lnTo>
                    <a:pt x="208" y="142"/>
                  </a:lnTo>
                  <a:lnTo>
                    <a:pt x="219" y="155"/>
                  </a:lnTo>
                  <a:lnTo>
                    <a:pt x="223" y="149"/>
                  </a:lnTo>
                  <a:lnTo>
                    <a:pt x="226" y="159"/>
                  </a:lnTo>
                  <a:lnTo>
                    <a:pt x="223" y="169"/>
                  </a:lnTo>
                  <a:lnTo>
                    <a:pt x="208" y="176"/>
                  </a:lnTo>
                  <a:lnTo>
                    <a:pt x="226" y="176"/>
                  </a:lnTo>
                  <a:lnTo>
                    <a:pt x="208" y="183"/>
                  </a:lnTo>
                  <a:lnTo>
                    <a:pt x="186" y="187"/>
                  </a:lnTo>
                  <a:lnTo>
                    <a:pt x="172" y="172"/>
                  </a:lnTo>
                  <a:lnTo>
                    <a:pt x="156" y="176"/>
                  </a:lnTo>
                  <a:lnTo>
                    <a:pt x="178" y="153"/>
                  </a:lnTo>
                  <a:lnTo>
                    <a:pt x="172" y="159"/>
                  </a:lnTo>
                  <a:lnTo>
                    <a:pt x="172" y="149"/>
                  </a:lnTo>
                  <a:lnTo>
                    <a:pt x="152" y="149"/>
                  </a:lnTo>
                  <a:lnTo>
                    <a:pt x="161" y="132"/>
                  </a:lnTo>
                  <a:lnTo>
                    <a:pt x="152" y="142"/>
                  </a:lnTo>
                  <a:lnTo>
                    <a:pt x="141" y="133"/>
                  </a:lnTo>
                  <a:lnTo>
                    <a:pt x="145" y="142"/>
                  </a:lnTo>
                  <a:lnTo>
                    <a:pt x="139" y="153"/>
                  </a:lnTo>
                  <a:lnTo>
                    <a:pt x="149" y="149"/>
                  </a:lnTo>
                  <a:lnTo>
                    <a:pt x="139" y="160"/>
                  </a:lnTo>
                  <a:lnTo>
                    <a:pt x="110" y="149"/>
                  </a:lnTo>
                  <a:lnTo>
                    <a:pt x="90" y="149"/>
                  </a:lnTo>
                  <a:lnTo>
                    <a:pt x="70" y="132"/>
                  </a:lnTo>
                  <a:lnTo>
                    <a:pt x="75" y="125"/>
                  </a:lnTo>
                  <a:lnTo>
                    <a:pt x="75" y="120"/>
                  </a:lnTo>
                  <a:lnTo>
                    <a:pt x="55" y="116"/>
                  </a:lnTo>
                  <a:lnTo>
                    <a:pt x="51" y="122"/>
                  </a:lnTo>
                  <a:lnTo>
                    <a:pt x="35" y="122"/>
                  </a:lnTo>
                  <a:lnTo>
                    <a:pt x="41" y="78"/>
                  </a:lnTo>
                  <a:lnTo>
                    <a:pt x="35" y="85"/>
                  </a:lnTo>
                  <a:lnTo>
                    <a:pt x="23" y="78"/>
                  </a:lnTo>
                  <a:lnTo>
                    <a:pt x="10" y="82"/>
                  </a:lnTo>
                  <a:lnTo>
                    <a:pt x="0" y="75"/>
                  </a:lnTo>
                  <a:lnTo>
                    <a:pt x="30" y="28"/>
                  </a:lnTo>
                  <a:lnTo>
                    <a:pt x="51" y="0"/>
                  </a:lnTo>
                  <a:lnTo>
                    <a:pt x="54" y="34"/>
                  </a:lnTo>
                  <a:lnTo>
                    <a:pt x="38" y="55"/>
                  </a:lnTo>
                  <a:lnTo>
                    <a:pt x="41" y="65"/>
                  </a:lnTo>
                  <a:lnTo>
                    <a:pt x="49" y="65"/>
                  </a:lnTo>
                  <a:lnTo>
                    <a:pt x="43" y="61"/>
                  </a:lnTo>
                  <a:lnTo>
                    <a:pt x="62" y="71"/>
                  </a:lnTo>
                  <a:lnTo>
                    <a:pt x="62" y="82"/>
                  </a:lnTo>
                  <a:lnTo>
                    <a:pt x="66" y="89"/>
                  </a:lnTo>
                  <a:lnTo>
                    <a:pt x="55" y="106"/>
                  </a:lnTo>
                  <a:lnTo>
                    <a:pt x="70" y="99"/>
                  </a:lnTo>
                  <a:lnTo>
                    <a:pt x="70" y="112"/>
                  </a:lnTo>
                  <a:lnTo>
                    <a:pt x="79" y="112"/>
                  </a:lnTo>
                  <a:lnTo>
                    <a:pt x="78" y="97"/>
                  </a:lnTo>
                  <a:lnTo>
                    <a:pt x="82" y="89"/>
                  </a:lnTo>
                  <a:lnTo>
                    <a:pt x="90" y="97"/>
                  </a:lnTo>
                  <a:lnTo>
                    <a:pt x="90" y="89"/>
                  </a:lnTo>
                  <a:lnTo>
                    <a:pt x="110" y="9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350" name="4999309668.2536.62532.8756"/>
            <p:cNvGrpSpPr/>
            <p:nvPr/>
          </p:nvGrpSpPr>
          <p:grpSpPr>
            <a:xfrm>
              <a:off x="9284400" y="3970440"/>
              <a:ext cx="190800" cy="263520"/>
              <a:chOff x="9284400" y="3970440"/>
              <a:chExt cx="190800" cy="263520"/>
            </a:xfrm>
          </p:grpSpPr>
          <p:sp>
            <p:nvSpPr>
              <p:cNvPr id="4351" name="4997320.375668.2525.2527.6255"/>
              <p:cNvSpPr/>
              <p:nvPr/>
            </p:nvSpPr>
            <p:spPr>
              <a:xfrm>
                <a:off x="9284400" y="4052160"/>
                <a:ext cx="160200" cy="181800"/>
              </a:xfrm>
              <a:custGeom>
                <a:avLst/>
                <a:gdLst/>
                <a:ahLst/>
                <a:rect l="l" t="t" r="r" b="b"/>
                <a:pathLst>
                  <a:path w="579" h="526">
                    <a:moveTo>
                      <a:pt x="160" y="103"/>
                    </a:moveTo>
                    <a:lnTo>
                      <a:pt x="145" y="133"/>
                    </a:lnTo>
                    <a:lnTo>
                      <a:pt x="161" y="161"/>
                    </a:lnTo>
                    <a:lnTo>
                      <a:pt x="191" y="146"/>
                    </a:lnTo>
                    <a:lnTo>
                      <a:pt x="228" y="153"/>
                    </a:lnTo>
                    <a:lnTo>
                      <a:pt x="273" y="133"/>
                    </a:lnTo>
                    <a:lnTo>
                      <a:pt x="297" y="136"/>
                    </a:lnTo>
                    <a:lnTo>
                      <a:pt x="235" y="181"/>
                    </a:lnTo>
                    <a:lnTo>
                      <a:pt x="160" y="192"/>
                    </a:lnTo>
                    <a:lnTo>
                      <a:pt x="68" y="302"/>
                    </a:lnTo>
                    <a:lnTo>
                      <a:pt x="7" y="345"/>
                    </a:lnTo>
                    <a:lnTo>
                      <a:pt x="0" y="380"/>
                    </a:lnTo>
                    <a:lnTo>
                      <a:pt x="27" y="360"/>
                    </a:lnTo>
                    <a:lnTo>
                      <a:pt x="7" y="400"/>
                    </a:lnTo>
                    <a:lnTo>
                      <a:pt x="29" y="461"/>
                    </a:lnTo>
                    <a:lnTo>
                      <a:pt x="105" y="526"/>
                    </a:lnTo>
                    <a:lnTo>
                      <a:pt x="138" y="514"/>
                    </a:lnTo>
                    <a:lnTo>
                      <a:pt x="140" y="498"/>
                    </a:lnTo>
                    <a:lnTo>
                      <a:pt x="171" y="475"/>
                    </a:lnTo>
                    <a:lnTo>
                      <a:pt x="234" y="371"/>
                    </a:lnTo>
                    <a:lnTo>
                      <a:pt x="244" y="309"/>
                    </a:lnTo>
                    <a:lnTo>
                      <a:pt x="303" y="289"/>
                    </a:lnTo>
                    <a:lnTo>
                      <a:pt x="314" y="256"/>
                    </a:lnTo>
                    <a:lnTo>
                      <a:pt x="325" y="255"/>
                    </a:lnTo>
                    <a:lnTo>
                      <a:pt x="434" y="183"/>
                    </a:lnTo>
                    <a:lnTo>
                      <a:pt x="553" y="79"/>
                    </a:lnTo>
                    <a:lnTo>
                      <a:pt x="579" y="63"/>
                    </a:lnTo>
                    <a:lnTo>
                      <a:pt x="543" y="54"/>
                    </a:lnTo>
                    <a:lnTo>
                      <a:pt x="543" y="32"/>
                    </a:lnTo>
                    <a:lnTo>
                      <a:pt x="516" y="16"/>
                    </a:lnTo>
                    <a:lnTo>
                      <a:pt x="470" y="33"/>
                    </a:lnTo>
                    <a:lnTo>
                      <a:pt x="446" y="0"/>
                    </a:lnTo>
                    <a:lnTo>
                      <a:pt x="377" y="56"/>
                    </a:lnTo>
                    <a:lnTo>
                      <a:pt x="266" y="56"/>
                    </a:lnTo>
                    <a:lnTo>
                      <a:pt x="204" y="46"/>
                    </a:lnTo>
                    <a:lnTo>
                      <a:pt x="160" y="103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52" name="4998309692.37512.258.755"/>
              <p:cNvSpPr/>
              <p:nvPr/>
            </p:nvSpPr>
            <p:spPr>
              <a:xfrm>
                <a:off x="9424440" y="3970440"/>
                <a:ext cx="50760" cy="87840"/>
              </a:xfrm>
              <a:custGeom>
                <a:avLst/>
                <a:gdLst/>
                <a:ahLst/>
                <a:rect l="l" t="t" r="r" b="b"/>
                <a:pathLst>
                  <a:path w="182" h="257">
                    <a:moveTo>
                      <a:pt x="88" y="135"/>
                    </a:moveTo>
                    <a:lnTo>
                      <a:pt x="78" y="42"/>
                    </a:lnTo>
                    <a:lnTo>
                      <a:pt x="41" y="0"/>
                    </a:lnTo>
                    <a:lnTo>
                      <a:pt x="0" y="152"/>
                    </a:lnTo>
                    <a:lnTo>
                      <a:pt x="4" y="238"/>
                    </a:lnTo>
                    <a:lnTo>
                      <a:pt x="16" y="249"/>
                    </a:lnTo>
                    <a:lnTo>
                      <a:pt x="46" y="257"/>
                    </a:lnTo>
                    <a:lnTo>
                      <a:pt x="125" y="229"/>
                    </a:lnTo>
                    <a:lnTo>
                      <a:pt x="182" y="152"/>
                    </a:lnTo>
                    <a:lnTo>
                      <a:pt x="172" y="120"/>
                    </a:lnTo>
                    <a:lnTo>
                      <a:pt x="151" y="117"/>
                    </a:lnTo>
                    <a:lnTo>
                      <a:pt x="133" y="132"/>
                    </a:lnTo>
                    <a:lnTo>
                      <a:pt x="112" y="125"/>
                    </a:lnTo>
                    <a:lnTo>
                      <a:pt x="94" y="144"/>
                    </a:lnTo>
                    <a:lnTo>
                      <a:pt x="88" y="135"/>
                    </a:lnTo>
                    <a:close/>
                  </a:path>
                </a:pathLst>
              </a:custGeom>
              <a:solidFill>
                <a:srgbClr val="00f008"/>
              </a:solidFill>
              <a:ln w="324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1040" bIns="41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353" name="5000309.125642.87526.2535.1255"/>
            <p:cNvSpPr/>
            <p:nvPr/>
          </p:nvSpPr>
          <p:spPr>
            <a:xfrm>
              <a:off x="9136440" y="3971880"/>
              <a:ext cx="204120" cy="189000"/>
            </a:xfrm>
            <a:custGeom>
              <a:avLst/>
              <a:gdLst/>
              <a:ahLst/>
              <a:rect l="l" t="t" r="r" b="b"/>
              <a:pathLst>
                <a:path w="735" h="548">
                  <a:moveTo>
                    <a:pt x="4" y="211"/>
                  </a:moveTo>
                  <a:lnTo>
                    <a:pt x="0" y="235"/>
                  </a:lnTo>
                  <a:lnTo>
                    <a:pt x="11" y="246"/>
                  </a:lnTo>
                  <a:lnTo>
                    <a:pt x="20" y="239"/>
                  </a:lnTo>
                  <a:lnTo>
                    <a:pt x="49" y="216"/>
                  </a:lnTo>
                  <a:lnTo>
                    <a:pt x="69" y="208"/>
                  </a:lnTo>
                  <a:lnTo>
                    <a:pt x="74" y="208"/>
                  </a:lnTo>
                  <a:lnTo>
                    <a:pt x="77" y="196"/>
                  </a:lnTo>
                  <a:lnTo>
                    <a:pt x="86" y="190"/>
                  </a:lnTo>
                  <a:lnTo>
                    <a:pt x="98" y="190"/>
                  </a:lnTo>
                  <a:lnTo>
                    <a:pt x="112" y="191"/>
                  </a:lnTo>
                  <a:lnTo>
                    <a:pt x="168" y="231"/>
                  </a:lnTo>
                  <a:lnTo>
                    <a:pt x="239" y="434"/>
                  </a:lnTo>
                  <a:lnTo>
                    <a:pt x="239" y="441"/>
                  </a:lnTo>
                  <a:lnTo>
                    <a:pt x="246" y="466"/>
                  </a:lnTo>
                  <a:lnTo>
                    <a:pt x="254" y="472"/>
                  </a:lnTo>
                  <a:lnTo>
                    <a:pt x="264" y="472"/>
                  </a:lnTo>
                  <a:lnTo>
                    <a:pt x="288" y="482"/>
                  </a:lnTo>
                  <a:lnTo>
                    <a:pt x="290" y="476"/>
                  </a:lnTo>
                  <a:lnTo>
                    <a:pt x="301" y="476"/>
                  </a:lnTo>
                  <a:lnTo>
                    <a:pt x="303" y="485"/>
                  </a:lnTo>
                  <a:lnTo>
                    <a:pt x="304" y="494"/>
                  </a:lnTo>
                  <a:lnTo>
                    <a:pt x="303" y="498"/>
                  </a:lnTo>
                  <a:lnTo>
                    <a:pt x="313" y="544"/>
                  </a:lnTo>
                  <a:lnTo>
                    <a:pt x="328" y="548"/>
                  </a:lnTo>
                  <a:lnTo>
                    <a:pt x="340" y="547"/>
                  </a:lnTo>
                  <a:lnTo>
                    <a:pt x="344" y="540"/>
                  </a:lnTo>
                  <a:lnTo>
                    <a:pt x="355" y="539"/>
                  </a:lnTo>
                  <a:lnTo>
                    <a:pt x="382" y="521"/>
                  </a:lnTo>
                  <a:lnTo>
                    <a:pt x="453" y="515"/>
                  </a:lnTo>
                  <a:lnTo>
                    <a:pt x="507" y="472"/>
                  </a:lnTo>
                  <a:lnTo>
                    <a:pt x="558" y="458"/>
                  </a:lnTo>
                  <a:lnTo>
                    <a:pt x="652" y="356"/>
                  </a:lnTo>
                  <a:lnTo>
                    <a:pt x="667" y="324"/>
                  </a:lnTo>
                  <a:lnTo>
                    <a:pt x="691" y="341"/>
                  </a:lnTo>
                  <a:lnTo>
                    <a:pt x="735" y="284"/>
                  </a:lnTo>
                  <a:lnTo>
                    <a:pt x="728" y="257"/>
                  </a:lnTo>
                  <a:lnTo>
                    <a:pt x="667" y="249"/>
                  </a:lnTo>
                  <a:lnTo>
                    <a:pt x="607" y="216"/>
                  </a:lnTo>
                  <a:lnTo>
                    <a:pt x="564" y="122"/>
                  </a:lnTo>
                  <a:lnTo>
                    <a:pt x="547" y="129"/>
                  </a:lnTo>
                  <a:lnTo>
                    <a:pt x="532" y="122"/>
                  </a:lnTo>
                  <a:lnTo>
                    <a:pt x="546" y="85"/>
                  </a:lnTo>
                  <a:lnTo>
                    <a:pt x="536" y="10"/>
                  </a:lnTo>
                  <a:lnTo>
                    <a:pt x="501" y="0"/>
                  </a:lnTo>
                  <a:lnTo>
                    <a:pt x="442" y="42"/>
                  </a:lnTo>
                  <a:lnTo>
                    <a:pt x="418" y="20"/>
                  </a:lnTo>
                  <a:lnTo>
                    <a:pt x="386" y="8"/>
                  </a:lnTo>
                  <a:lnTo>
                    <a:pt x="343" y="0"/>
                  </a:lnTo>
                  <a:lnTo>
                    <a:pt x="312" y="39"/>
                  </a:lnTo>
                  <a:lnTo>
                    <a:pt x="222" y="82"/>
                  </a:lnTo>
                  <a:lnTo>
                    <a:pt x="139" y="81"/>
                  </a:lnTo>
                  <a:lnTo>
                    <a:pt x="106" y="122"/>
                  </a:lnTo>
                  <a:lnTo>
                    <a:pt x="73" y="157"/>
                  </a:lnTo>
                  <a:lnTo>
                    <a:pt x="4" y="21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4" name="5039372.375562.37517.528.755"/>
            <p:cNvSpPr/>
            <p:nvPr/>
          </p:nvSpPr>
          <p:spPr>
            <a:xfrm>
              <a:off x="8667720" y="4425840"/>
              <a:ext cx="167040" cy="125640"/>
            </a:xfrm>
            <a:custGeom>
              <a:avLst/>
              <a:gdLst/>
              <a:ahLst/>
              <a:rect l="l" t="t" r="r" b="b"/>
              <a:pathLst>
                <a:path w="600" h="367">
                  <a:moveTo>
                    <a:pt x="399" y="220"/>
                  </a:moveTo>
                  <a:lnTo>
                    <a:pt x="328" y="256"/>
                  </a:lnTo>
                  <a:lnTo>
                    <a:pt x="299" y="273"/>
                  </a:lnTo>
                  <a:lnTo>
                    <a:pt x="285" y="285"/>
                  </a:lnTo>
                  <a:lnTo>
                    <a:pt x="246" y="329"/>
                  </a:lnTo>
                  <a:lnTo>
                    <a:pt x="231" y="337"/>
                  </a:lnTo>
                  <a:lnTo>
                    <a:pt x="223" y="336"/>
                  </a:lnTo>
                  <a:lnTo>
                    <a:pt x="199" y="336"/>
                  </a:lnTo>
                  <a:lnTo>
                    <a:pt x="187" y="338"/>
                  </a:lnTo>
                  <a:lnTo>
                    <a:pt x="146" y="367"/>
                  </a:lnTo>
                  <a:lnTo>
                    <a:pt x="134" y="364"/>
                  </a:lnTo>
                  <a:lnTo>
                    <a:pt x="113" y="354"/>
                  </a:lnTo>
                  <a:lnTo>
                    <a:pt x="106" y="360"/>
                  </a:lnTo>
                  <a:lnTo>
                    <a:pt x="94" y="356"/>
                  </a:lnTo>
                  <a:lnTo>
                    <a:pt x="102" y="346"/>
                  </a:lnTo>
                  <a:lnTo>
                    <a:pt x="95" y="345"/>
                  </a:lnTo>
                  <a:lnTo>
                    <a:pt x="76" y="340"/>
                  </a:lnTo>
                  <a:lnTo>
                    <a:pt x="25" y="326"/>
                  </a:lnTo>
                  <a:lnTo>
                    <a:pt x="19" y="318"/>
                  </a:lnTo>
                  <a:lnTo>
                    <a:pt x="0" y="329"/>
                  </a:lnTo>
                  <a:lnTo>
                    <a:pt x="0" y="317"/>
                  </a:lnTo>
                  <a:lnTo>
                    <a:pt x="1" y="309"/>
                  </a:lnTo>
                  <a:lnTo>
                    <a:pt x="23" y="267"/>
                  </a:lnTo>
                  <a:lnTo>
                    <a:pt x="32" y="256"/>
                  </a:lnTo>
                  <a:lnTo>
                    <a:pt x="119" y="252"/>
                  </a:lnTo>
                  <a:lnTo>
                    <a:pt x="221" y="162"/>
                  </a:lnTo>
                  <a:lnTo>
                    <a:pt x="244" y="122"/>
                  </a:lnTo>
                  <a:lnTo>
                    <a:pt x="315" y="83"/>
                  </a:lnTo>
                  <a:lnTo>
                    <a:pt x="381" y="90"/>
                  </a:lnTo>
                  <a:lnTo>
                    <a:pt x="471" y="11"/>
                  </a:lnTo>
                  <a:lnTo>
                    <a:pt x="567" y="0"/>
                  </a:lnTo>
                  <a:lnTo>
                    <a:pt x="595" y="0"/>
                  </a:lnTo>
                  <a:lnTo>
                    <a:pt x="599" y="7"/>
                  </a:lnTo>
                  <a:lnTo>
                    <a:pt x="600" y="17"/>
                  </a:lnTo>
                  <a:lnTo>
                    <a:pt x="595" y="32"/>
                  </a:lnTo>
                  <a:lnTo>
                    <a:pt x="590" y="39"/>
                  </a:lnTo>
                  <a:lnTo>
                    <a:pt x="577" y="66"/>
                  </a:lnTo>
                  <a:lnTo>
                    <a:pt x="518" y="125"/>
                  </a:lnTo>
                  <a:lnTo>
                    <a:pt x="497" y="142"/>
                  </a:lnTo>
                  <a:lnTo>
                    <a:pt x="463" y="174"/>
                  </a:lnTo>
                  <a:lnTo>
                    <a:pt x="458" y="177"/>
                  </a:lnTo>
                  <a:lnTo>
                    <a:pt x="453" y="172"/>
                  </a:lnTo>
                  <a:lnTo>
                    <a:pt x="447" y="172"/>
                  </a:lnTo>
                  <a:lnTo>
                    <a:pt x="436" y="189"/>
                  </a:lnTo>
                  <a:lnTo>
                    <a:pt x="414" y="212"/>
                  </a:lnTo>
                  <a:lnTo>
                    <a:pt x="399" y="22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5" name="5045395.25617.2512.57.8755"/>
            <p:cNvSpPr/>
            <p:nvPr/>
          </p:nvSpPr>
          <p:spPr>
            <a:xfrm>
              <a:off x="8987040" y="4591080"/>
              <a:ext cx="45720" cy="88920"/>
            </a:xfrm>
            <a:custGeom>
              <a:avLst/>
              <a:gdLst/>
              <a:ahLst/>
              <a:rect l="l" t="t" r="r" b="b"/>
              <a:pathLst>
                <a:path w="165" h="263">
                  <a:moveTo>
                    <a:pt x="165" y="239"/>
                  </a:moveTo>
                  <a:lnTo>
                    <a:pt x="159" y="224"/>
                  </a:lnTo>
                  <a:lnTo>
                    <a:pt x="146" y="199"/>
                  </a:lnTo>
                  <a:lnTo>
                    <a:pt x="134" y="177"/>
                  </a:lnTo>
                  <a:lnTo>
                    <a:pt x="107" y="159"/>
                  </a:lnTo>
                  <a:lnTo>
                    <a:pt x="95" y="152"/>
                  </a:lnTo>
                  <a:lnTo>
                    <a:pt x="90" y="140"/>
                  </a:lnTo>
                  <a:lnTo>
                    <a:pt x="73" y="101"/>
                  </a:lnTo>
                  <a:lnTo>
                    <a:pt x="60" y="87"/>
                  </a:lnTo>
                  <a:lnTo>
                    <a:pt x="47" y="67"/>
                  </a:lnTo>
                  <a:lnTo>
                    <a:pt x="36" y="52"/>
                  </a:lnTo>
                  <a:lnTo>
                    <a:pt x="35" y="42"/>
                  </a:lnTo>
                  <a:lnTo>
                    <a:pt x="36" y="42"/>
                  </a:lnTo>
                  <a:lnTo>
                    <a:pt x="36" y="35"/>
                  </a:lnTo>
                  <a:lnTo>
                    <a:pt x="50" y="1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8" y="13"/>
                  </a:lnTo>
                  <a:lnTo>
                    <a:pt x="7" y="20"/>
                  </a:lnTo>
                  <a:lnTo>
                    <a:pt x="1" y="24"/>
                  </a:lnTo>
                  <a:lnTo>
                    <a:pt x="0" y="26"/>
                  </a:lnTo>
                  <a:lnTo>
                    <a:pt x="67" y="263"/>
                  </a:lnTo>
                  <a:lnTo>
                    <a:pt x="165" y="23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6" name="5052411620.759.1253.55"/>
            <p:cNvSpPr/>
            <p:nvPr/>
          </p:nvSpPr>
          <p:spPr>
            <a:xfrm>
              <a:off x="9007920" y="4703760"/>
              <a:ext cx="20520" cy="65160"/>
            </a:xfrm>
            <a:custGeom>
              <a:avLst/>
              <a:gdLst/>
              <a:ahLst/>
              <a:rect l="l" t="t" r="r" b="b"/>
              <a:pathLst>
                <a:path w="72" h="191">
                  <a:moveTo>
                    <a:pt x="13" y="30"/>
                  </a:moveTo>
                  <a:lnTo>
                    <a:pt x="17" y="33"/>
                  </a:lnTo>
                  <a:lnTo>
                    <a:pt x="18" y="50"/>
                  </a:lnTo>
                  <a:lnTo>
                    <a:pt x="17" y="60"/>
                  </a:lnTo>
                  <a:lnTo>
                    <a:pt x="8" y="72"/>
                  </a:lnTo>
                  <a:lnTo>
                    <a:pt x="2" y="84"/>
                  </a:lnTo>
                  <a:lnTo>
                    <a:pt x="0" y="116"/>
                  </a:lnTo>
                  <a:lnTo>
                    <a:pt x="2" y="141"/>
                  </a:lnTo>
                  <a:lnTo>
                    <a:pt x="2" y="170"/>
                  </a:lnTo>
                  <a:lnTo>
                    <a:pt x="9" y="191"/>
                  </a:lnTo>
                  <a:lnTo>
                    <a:pt x="13" y="162"/>
                  </a:lnTo>
                  <a:lnTo>
                    <a:pt x="20" y="132"/>
                  </a:lnTo>
                  <a:lnTo>
                    <a:pt x="40" y="89"/>
                  </a:lnTo>
                  <a:lnTo>
                    <a:pt x="49" y="76"/>
                  </a:lnTo>
                  <a:lnTo>
                    <a:pt x="55" y="58"/>
                  </a:lnTo>
                  <a:lnTo>
                    <a:pt x="53" y="33"/>
                  </a:lnTo>
                  <a:lnTo>
                    <a:pt x="55" y="26"/>
                  </a:lnTo>
                  <a:lnTo>
                    <a:pt x="69" y="7"/>
                  </a:lnTo>
                  <a:lnTo>
                    <a:pt x="72" y="0"/>
                  </a:lnTo>
                  <a:lnTo>
                    <a:pt x="29" y="18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7" name="5002313.75337.87569.542.8755"/>
            <p:cNvSpPr/>
            <p:nvPr/>
          </p:nvSpPr>
          <p:spPr>
            <a:xfrm>
              <a:off x="7359840" y="4005360"/>
              <a:ext cx="250200" cy="498240"/>
            </a:xfrm>
            <a:custGeom>
              <a:avLst/>
              <a:gdLst/>
              <a:ahLst/>
              <a:rect l="l" t="t" r="r" b="b"/>
              <a:pathLst>
                <a:path w="898" h="1456">
                  <a:moveTo>
                    <a:pt x="293" y="0"/>
                  </a:moveTo>
                  <a:lnTo>
                    <a:pt x="407" y="27"/>
                  </a:lnTo>
                  <a:lnTo>
                    <a:pt x="376" y="203"/>
                  </a:lnTo>
                  <a:lnTo>
                    <a:pt x="399" y="258"/>
                  </a:lnTo>
                  <a:lnTo>
                    <a:pt x="405" y="286"/>
                  </a:lnTo>
                  <a:lnTo>
                    <a:pt x="399" y="308"/>
                  </a:lnTo>
                  <a:lnTo>
                    <a:pt x="390" y="316"/>
                  </a:lnTo>
                  <a:lnTo>
                    <a:pt x="401" y="325"/>
                  </a:lnTo>
                  <a:lnTo>
                    <a:pt x="411" y="347"/>
                  </a:lnTo>
                  <a:lnTo>
                    <a:pt x="445" y="382"/>
                  </a:lnTo>
                  <a:lnTo>
                    <a:pt x="468" y="431"/>
                  </a:lnTo>
                  <a:lnTo>
                    <a:pt x="474" y="453"/>
                  </a:lnTo>
                  <a:lnTo>
                    <a:pt x="485" y="474"/>
                  </a:lnTo>
                  <a:lnTo>
                    <a:pt x="505" y="476"/>
                  </a:lnTo>
                  <a:lnTo>
                    <a:pt x="508" y="493"/>
                  </a:lnTo>
                  <a:lnTo>
                    <a:pt x="534" y="497"/>
                  </a:lnTo>
                  <a:lnTo>
                    <a:pt x="543" y="507"/>
                  </a:lnTo>
                  <a:lnTo>
                    <a:pt x="513" y="568"/>
                  </a:lnTo>
                  <a:lnTo>
                    <a:pt x="516" y="578"/>
                  </a:lnTo>
                  <a:lnTo>
                    <a:pt x="505" y="591"/>
                  </a:lnTo>
                  <a:lnTo>
                    <a:pt x="503" y="618"/>
                  </a:lnTo>
                  <a:lnTo>
                    <a:pt x="508" y="621"/>
                  </a:lnTo>
                  <a:lnTo>
                    <a:pt x="505" y="638"/>
                  </a:lnTo>
                  <a:lnTo>
                    <a:pt x="483" y="653"/>
                  </a:lnTo>
                  <a:lnTo>
                    <a:pt x="483" y="668"/>
                  </a:lnTo>
                  <a:lnTo>
                    <a:pt x="485" y="680"/>
                  </a:lnTo>
                  <a:lnTo>
                    <a:pt x="476" y="696"/>
                  </a:lnTo>
                  <a:lnTo>
                    <a:pt x="503" y="722"/>
                  </a:lnTo>
                  <a:lnTo>
                    <a:pt x="512" y="722"/>
                  </a:lnTo>
                  <a:lnTo>
                    <a:pt x="550" y="688"/>
                  </a:lnTo>
                  <a:lnTo>
                    <a:pt x="558" y="683"/>
                  </a:lnTo>
                  <a:lnTo>
                    <a:pt x="562" y="688"/>
                  </a:lnTo>
                  <a:lnTo>
                    <a:pt x="569" y="700"/>
                  </a:lnTo>
                  <a:lnTo>
                    <a:pt x="571" y="704"/>
                  </a:lnTo>
                  <a:lnTo>
                    <a:pt x="581" y="712"/>
                  </a:lnTo>
                  <a:lnTo>
                    <a:pt x="579" y="736"/>
                  </a:lnTo>
                  <a:lnTo>
                    <a:pt x="579" y="771"/>
                  </a:lnTo>
                  <a:lnTo>
                    <a:pt x="585" y="798"/>
                  </a:lnTo>
                  <a:lnTo>
                    <a:pt x="599" y="820"/>
                  </a:lnTo>
                  <a:lnTo>
                    <a:pt x="599" y="833"/>
                  </a:lnTo>
                  <a:lnTo>
                    <a:pt x="591" y="845"/>
                  </a:lnTo>
                  <a:lnTo>
                    <a:pt x="607" y="868"/>
                  </a:lnTo>
                  <a:lnTo>
                    <a:pt x="624" y="868"/>
                  </a:lnTo>
                  <a:lnTo>
                    <a:pt x="636" y="891"/>
                  </a:lnTo>
                  <a:lnTo>
                    <a:pt x="641" y="900"/>
                  </a:lnTo>
                  <a:lnTo>
                    <a:pt x="634" y="927"/>
                  </a:lnTo>
                  <a:lnTo>
                    <a:pt x="634" y="935"/>
                  </a:lnTo>
                  <a:lnTo>
                    <a:pt x="646" y="955"/>
                  </a:lnTo>
                  <a:lnTo>
                    <a:pt x="661" y="965"/>
                  </a:lnTo>
                  <a:lnTo>
                    <a:pt x="669" y="950"/>
                  </a:lnTo>
                  <a:lnTo>
                    <a:pt x="679" y="944"/>
                  </a:lnTo>
                  <a:lnTo>
                    <a:pt x="710" y="955"/>
                  </a:lnTo>
                  <a:lnTo>
                    <a:pt x="719" y="955"/>
                  </a:lnTo>
                  <a:lnTo>
                    <a:pt x="738" y="946"/>
                  </a:lnTo>
                  <a:lnTo>
                    <a:pt x="745" y="944"/>
                  </a:lnTo>
                  <a:lnTo>
                    <a:pt x="751" y="950"/>
                  </a:lnTo>
                  <a:lnTo>
                    <a:pt x="783" y="951"/>
                  </a:lnTo>
                  <a:lnTo>
                    <a:pt x="802" y="959"/>
                  </a:lnTo>
                  <a:lnTo>
                    <a:pt x="809" y="957"/>
                  </a:lnTo>
                  <a:lnTo>
                    <a:pt x="848" y="957"/>
                  </a:lnTo>
                  <a:lnTo>
                    <a:pt x="848" y="944"/>
                  </a:lnTo>
                  <a:lnTo>
                    <a:pt x="864" y="928"/>
                  </a:lnTo>
                  <a:lnTo>
                    <a:pt x="880" y="950"/>
                  </a:lnTo>
                  <a:lnTo>
                    <a:pt x="887" y="973"/>
                  </a:lnTo>
                  <a:lnTo>
                    <a:pt x="898" y="985"/>
                  </a:lnTo>
                  <a:lnTo>
                    <a:pt x="898" y="982"/>
                  </a:lnTo>
                  <a:lnTo>
                    <a:pt x="833" y="1456"/>
                  </a:lnTo>
                  <a:lnTo>
                    <a:pt x="832" y="1456"/>
                  </a:lnTo>
                  <a:lnTo>
                    <a:pt x="411" y="1380"/>
                  </a:lnTo>
                  <a:lnTo>
                    <a:pt x="0" y="1294"/>
                  </a:lnTo>
                  <a:lnTo>
                    <a:pt x="77" y="958"/>
                  </a:lnTo>
                  <a:lnTo>
                    <a:pt x="93" y="935"/>
                  </a:lnTo>
                  <a:lnTo>
                    <a:pt x="94" y="910"/>
                  </a:lnTo>
                  <a:lnTo>
                    <a:pt x="100" y="906"/>
                  </a:lnTo>
                  <a:lnTo>
                    <a:pt x="101" y="901"/>
                  </a:lnTo>
                  <a:lnTo>
                    <a:pt x="108" y="893"/>
                  </a:lnTo>
                  <a:lnTo>
                    <a:pt x="96" y="875"/>
                  </a:lnTo>
                  <a:lnTo>
                    <a:pt x="77" y="865"/>
                  </a:lnTo>
                  <a:lnTo>
                    <a:pt x="74" y="859"/>
                  </a:lnTo>
                  <a:lnTo>
                    <a:pt x="78" y="833"/>
                  </a:lnTo>
                  <a:lnTo>
                    <a:pt x="110" y="779"/>
                  </a:lnTo>
                  <a:lnTo>
                    <a:pt x="136" y="770"/>
                  </a:lnTo>
                  <a:lnTo>
                    <a:pt x="152" y="754"/>
                  </a:lnTo>
                  <a:lnTo>
                    <a:pt x="152" y="740"/>
                  </a:lnTo>
                  <a:lnTo>
                    <a:pt x="162" y="732"/>
                  </a:lnTo>
                  <a:lnTo>
                    <a:pt x="226" y="632"/>
                  </a:lnTo>
                  <a:lnTo>
                    <a:pt x="221" y="609"/>
                  </a:lnTo>
                  <a:lnTo>
                    <a:pt x="206" y="594"/>
                  </a:lnTo>
                  <a:lnTo>
                    <a:pt x="195" y="591"/>
                  </a:lnTo>
                  <a:lnTo>
                    <a:pt x="184" y="574"/>
                  </a:lnTo>
                  <a:lnTo>
                    <a:pt x="182" y="554"/>
                  </a:lnTo>
                  <a:lnTo>
                    <a:pt x="180" y="529"/>
                  </a:lnTo>
                  <a:lnTo>
                    <a:pt x="186" y="523"/>
                  </a:lnTo>
                  <a:lnTo>
                    <a:pt x="187" y="512"/>
                  </a:lnTo>
                  <a:lnTo>
                    <a:pt x="180" y="496"/>
                  </a:lnTo>
                  <a:lnTo>
                    <a:pt x="180" y="482"/>
                  </a:lnTo>
                  <a:lnTo>
                    <a:pt x="186" y="47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8" name="5003327.25290.548.2558.1255"/>
            <p:cNvSpPr/>
            <p:nvPr/>
          </p:nvSpPr>
          <p:spPr>
            <a:xfrm>
              <a:off x="7083360" y="4102200"/>
              <a:ext cx="338760" cy="345960"/>
            </a:xfrm>
            <a:custGeom>
              <a:avLst/>
              <a:gdLst/>
              <a:ahLst/>
              <a:rect l="l" t="t" r="r" b="b"/>
              <a:pathLst>
                <a:path w="1217" h="1012">
                  <a:moveTo>
                    <a:pt x="21" y="763"/>
                  </a:moveTo>
                  <a:lnTo>
                    <a:pt x="12" y="752"/>
                  </a:lnTo>
                  <a:lnTo>
                    <a:pt x="0" y="711"/>
                  </a:lnTo>
                  <a:lnTo>
                    <a:pt x="11" y="696"/>
                  </a:lnTo>
                  <a:lnTo>
                    <a:pt x="11" y="677"/>
                  </a:lnTo>
                  <a:lnTo>
                    <a:pt x="21" y="648"/>
                  </a:lnTo>
                  <a:lnTo>
                    <a:pt x="19" y="586"/>
                  </a:lnTo>
                  <a:lnTo>
                    <a:pt x="21" y="578"/>
                  </a:lnTo>
                  <a:lnTo>
                    <a:pt x="35" y="571"/>
                  </a:lnTo>
                  <a:lnTo>
                    <a:pt x="42" y="559"/>
                  </a:lnTo>
                  <a:lnTo>
                    <a:pt x="47" y="540"/>
                  </a:lnTo>
                  <a:lnTo>
                    <a:pt x="58" y="534"/>
                  </a:lnTo>
                  <a:lnTo>
                    <a:pt x="59" y="501"/>
                  </a:lnTo>
                  <a:lnTo>
                    <a:pt x="67" y="500"/>
                  </a:lnTo>
                  <a:lnTo>
                    <a:pt x="103" y="458"/>
                  </a:lnTo>
                  <a:lnTo>
                    <a:pt x="120" y="421"/>
                  </a:lnTo>
                  <a:lnTo>
                    <a:pt x="152" y="364"/>
                  </a:lnTo>
                  <a:lnTo>
                    <a:pt x="187" y="257"/>
                  </a:lnTo>
                  <a:lnTo>
                    <a:pt x="215" y="213"/>
                  </a:lnTo>
                  <a:lnTo>
                    <a:pt x="235" y="149"/>
                  </a:lnTo>
                  <a:lnTo>
                    <a:pt x="259" y="65"/>
                  </a:lnTo>
                  <a:lnTo>
                    <a:pt x="273" y="37"/>
                  </a:lnTo>
                  <a:lnTo>
                    <a:pt x="277" y="8"/>
                  </a:lnTo>
                  <a:lnTo>
                    <a:pt x="277" y="3"/>
                  </a:lnTo>
                  <a:lnTo>
                    <a:pt x="289" y="0"/>
                  </a:lnTo>
                  <a:lnTo>
                    <a:pt x="305" y="3"/>
                  </a:lnTo>
                  <a:lnTo>
                    <a:pt x="314" y="0"/>
                  </a:lnTo>
                  <a:lnTo>
                    <a:pt x="338" y="8"/>
                  </a:lnTo>
                  <a:lnTo>
                    <a:pt x="356" y="23"/>
                  </a:lnTo>
                  <a:lnTo>
                    <a:pt x="357" y="33"/>
                  </a:lnTo>
                  <a:lnTo>
                    <a:pt x="372" y="33"/>
                  </a:lnTo>
                  <a:lnTo>
                    <a:pt x="400" y="54"/>
                  </a:lnTo>
                  <a:lnTo>
                    <a:pt x="404" y="86"/>
                  </a:lnTo>
                  <a:lnTo>
                    <a:pt x="402" y="96"/>
                  </a:lnTo>
                  <a:lnTo>
                    <a:pt x="400" y="140"/>
                  </a:lnTo>
                  <a:lnTo>
                    <a:pt x="404" y="153"/>
                  </a:lnTo>
                  <a:lnTo>
                    <a:pt x="449" y="178"/>
                  </a:lnTo>
                  <a:lnTo>
                    <a:pt x="490" y="180"/>
                  </a:lnTo>
                  <a:lnTo>
                    <a:pt x="524" y="178"/>
                  </a:lnTo>
                  <a:lnTo>
                    <a:pt x="545" y="180"/>
                  </a:lnTo>
                  <a:lnTo>
                    <a:pt x="600" y="191"/>
                  </a:lnTo>
                  <a:lnTo>
                    <a:pt x="611" y="211"/>
                  </a:lnTo>
                  <a:lnTo>
                    <a:pt x="670" y="204"/>
                  </a:lnTo>
                  <a:lnTo>
                    <a:pt x="696" y="211"/>
                  </a:lnTo>
                  <a:lnTo>
                    <a:pt x="701" y="215"/>
                  </a:lnTo>
                  <a:lnTo>
                    <a:pt x="732" y="221"/>
                  </a:lnTo>
                  <a:lnTo>
                    <a:pt x="745" y="219"/>
                  </a:lnTo>
                  <a:lnTo>
                    <a:pt x="764" y="210"/>
                  </a:lnTo>
                  <a:lnTo>
                    <a:pt x="783" y="210"/>
                  </a:lnTo>
                  <a:lnTo>
                    <a:pt x="802" y="213"/>
                  </a:lnTo>
                  <a:lnTo>
                    <a:pt x="819" y="210"/>
                  </a:lnTo>
                  <a:lnTo>
                    <a:pt x="831" y="210"/>
                  </a:lnTo>
                  <a:lnTo>
                    <a:pt x="838" y="213"/>
                  </a:lnTo>
                  <a:lnTo>
                    <a:pt x="857" y="214"/>
                  </a:lnTo>
                  <a:lnTo>
                    <a:pt x="872" y="221"/>
                  </a:lnTo>
                  <a:lnTo>
                    <a:pt x="883" y="221"/>
                  </a:lnTo>
                  <a:lnTo>
                    <a:pt x="905" y="211"/>
                  </a:lnTo>
                  <a:lnTo>
                    <a:pt x="1173" y="272"/>
                  </a:lnTo>
                  <a:lnTo>
                    <a:pt x="1175" y="292"/>
                  </a:lnTo>
                  <a:lnTo>
                    <a:pt x="1186" y="309"/>
                  </a:lnTo>
                  <a:lnTo>
                    <a:pt x="1197" y="312"/>
                  </a:lnTo>
                  <a:lnTo>
                    <a:pt x="1212" y="327"/>
                  </a:lnTo>
                  <a:lnTo>
                    <a:pt x="1217" y="350"/>
                  </a:lnTo>
                  <a:lnTo>
                    <a:pt x="1153" y="450"/>
                  </a:lnTo>
                  <a:lnTo>
                    <a:pt x="1143" y="458"/>
                  </a:lnTo>
                  <a:lnTo>
                    <a:pt x="1143" y="472"/>
                  </a:lnTo>
                  <a:lnTo>
                    <a:pt x="1127" y="488"/>
                  </a:lnTo>
                  <a:lnTo>
                    <a:pt x="1101" y="497"/>
                  </a:lnTo>
                  <a:lnTo>
                    <a:pt x="1069" y="551"/>
                  </a:lnTo>
                  <a:lnTo>
                    <a:pt x="1065" y="577"/>
                  </a:lnTo>
                  <a:lnTo>
                    <a:pt x="1068" y="583"/>
                  </a:lnTo>
                  <a:lnTo>
                    <a:pt x="1087" y="593"/>
                  </a:lnTo>
                  <a:lnTo>
                    <a:pt x="1099" y="611"/>
                  </a:lnTo>
                  <a:lnTo>
                    <a:pt x="1092" y="619"/>
                  </a:lnTo>
                  <a:lnTo>
                    <a:pt x="1091" y="624"/>
                  </a:lnTo>
                  <a:lnTo>
                    <a:pt x="1085" y="628"/>
                  </a:lnTo>
                  <a:lnTo>
                    <a:pt x="1084" y="653"/>
                  </a:lnTo>
                  <a:lnTo>
                    <a:pt x="1068" y="676"/>
                  </a:lnTo>
                  <a:lnTo>
                    <a:pt x="991" y="1012"/>
                  </a:lnTo>
                  <a:lnTo>
                    <a:pt x="587" y="915"/>
                  </a:lnTo>
                  <a:lnTo>
                    <a:pt x="21" y="76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9" name="5004363.625286.2598.2557.1255"/>
            <p:cNvSpPr/>
            <p:nvPr/>
          </p:nvSpPr>
          <p:spPr>
            <a:xfrm>
              <a:off x="7058160" y="4362480"/>
              <a:ext cx="332640" cy="706320"/>
            </a:xfrm>
            <a:custGeom>
              <a:avLst/>
              <a:gdLst/>
              <a:ahLst/>
              <a:rect l="l" t="t" r="r" b="b"/>
              <a:pathLst>
                <a:path w="1197" h="2058">
                  <a:moveTo>
                    <a:pt x="1040" y="2047"/>
                  </a:moveTo>
                  <a:lnTo>
                    <a:pt x="678" y="2012"/>
                  </a:lnTo>
                  <a:lnTo>
                    <a:pt x="677" y="2008"/>
                  </a:lnTo>
                  <a:lnTo>
                    <a:pt x="673" y="1987"/>
                  </a:lnTo>
                  <a:lnTo>
                    <a:pt x="677" y="1979"/>
                  </a:lnTo>
                  <a:lnTo>
                    <a:pt x="678" y="1979"/>
                  </a:lnTo>
                  <a:lnTo>
                    <a:pt x="677" y="1968"/>
                  </a:lnTo>
                  <a:lnTo>
                    <a:pt x="673" y="1968"/>
                  </a:lnTo>
                  <a:lnTo>
                    <a:pt x="665" y="1957"/>
                  </a:lnTo>
                  <a:lnTo>
                    <a:pt x="666" y="1948"/>
                  </a:lnTo>
                  <a:lnTo>
                    <a:pt x="665" y="1893"/>
                  </a:lnTo>
                  <a:lnTo>
                    <a:pt x="633" y="1822"/>
                  </a:lnTo>
                  <a:lnTo>
                    <a:pt x="614" y="1804"/>
                  </a:lnTo>
                  <a:lnTo>
                    <a:pt x="598" y="1776"/>
                  </a:lnTo>
                  <a:lnTo>
                    <a:pt x="564" y="1742"/>
                  </a:lnTo>
                  <a:lnTo>
                    <a:pt x="539" y="1744"/>
                  </a:lnTo>
                  <a:lnTo>
                    <a:pt x="524" y="1730"/>
                  </a:lnTo>
                  <a:lnTo>
                    <a:pt x="535" y="1714"/>
                  </a:lnTo>
                  <a:lnTo>
                    <a:pt x="529" y="1701"/>
                  </a:lnTo>
                  <a:lnTo>
                    <a:pt x="531" y="1691"/>
                  </a:lnTo>
                  <a:lnTo>
                    <a:pt x="516" y="1676"/>
                  </a:lnTo>
                  <a:lnTo>
                    <a:pt x="480" y="1672"/>
                  </a:lnTo>
                  <a:lnTo>
                    <a:pt x="457" y="1660"/>
                  </a:lnTo>
                  <a:lnTo>
                    <a:pt x="430" y="1636"/>
                  </a:lnTo>
                  <a:lnTo>
                    <a:pt x="416" y="1595"/>
                  </a:lnTo>
                  <a:lnTo>
                    <a:pt x="390" y="1578"/>
                  </a:lnTo>
                  <a:lnTo>
                    <a:pt x="364" y="1573"/>
                  </a:lnTo>
                  <a:lnTo>
                    <a:pt x="295" y="1539"/>
                  </a:lnTo>
                  <a:lnTo>
                    <a:pt x="274" y="1539"/>
                  </a:lnTo>
                  <a:lnTo>
                    <a:pt x="244" y="1522"/>
                  </a:lnTo>
                  <a:lnTo>
                    <a:pt x="228" y="1506"/>
                  </a:lnTo>
                  <a:lnTo>
                    <a:pt x="228" y="1490"/>
                  </a:lnTo>
                  <a:lnTo>
                    <a:pt x="235" y="1479"/>
                  </a:lnTo>
                  <a:lnTo>
                    <a:pt x="243" y="1444"/>
                  </a:lnTo>
                  <a:lnTo>
                    <a:pt x="247" y="1424"/>
                  </a:lnTo>
                  <a:lnTo>
                    <a:pt x="250" y="1417"/>
                  </a:lnTo>
                  <a:lnTo>
                    <a:pt x="244" y="1389"/>
                  </a:lnTo>
                  <a:lnTo>
                    <a:pt x="230" y="1380"/>
                  </a:lnTo>
                  <a:lnTo>
                    <a:pt x="228" y="1359"/>
                  </a:lnTo>
                  <a:lnTo>
                    <a:pt x="231" y="1354"/>
                  </a:lnTo>
                  <a:lnTo>
                    <a:pt x="235" y="1354"/>
                  </a:lnTo>
                  <a:lnTo>
                    <a:pt x="235" y="1337"/>
                  </a:lnTo>
                  <a:lnTo>
                    <a:pt x="226" y="1319"/>
                  </a:lnTo>
                  <a:lnTo>
                    <a:pt x="173" y="1241"/>
                  </a:lnTo>
                  <a:lnTo>
                    <a:pt x="169" y="1221"/>
                  </a:lnTo>
                  <a:lnTo>
                    <a:pt x="163" y="1200"/>
                  </a:lnTo>
                  <a:lnTo>
                    <a:pt x="158" y="1185"/>
                  </a:lnTo>
                  <a:lnTo>
                    <a:pt x="125" y="1132"/>
                  </a:lnTo>
                  <a:lnTo>
                    <a:pt x="128" y="1090"/>
                  </a:lnTo>
                  <a:lnTo>
                    <a:pt x="137" y="1076"/>
                  </a:lnTo>
                  <a:lnTo>
                    <a:pt x="146" y="1075"/>
                  </a:lnTo>
                  <a:lnTo>
                    <a:pt x="164" y="1055"/>
                  </a:lnTo>
                  <a:lnTo>
                    <a:pt x="165" y="1024"/>
                  </a:lnTo>
                  <a:lnTo>
                    <a:pt x="156" y="1016"/>
                  </a:lnTo>
                  <a:lnTo>
                    <a:pt x="129" y="1006"/>
                  </a:lnTo>
                  <a:lnTo>
                    <a:pt x="111" y="982"/>
                  </a:lnTo>
                  <a:lnTo>
                    <a:pt x="101" y="962"/>
                  </a:lnTo>
                  <a:lnTo>
                    <a:pt x="102" y="896"/>
                  </a:lnTo>
                  <a:lnTo>
                    <a:pt x="109" y="887"/>
                  </a:lnTo>
                  <a:lnTo>
                    <a:pt x="103" y="873"/>
                  </a:lnTo>
                  <a:lnTo>
                    <a:pt x="111" y="868"/>
                  </a:lnTo>
                  <a:lnTo>
                    <a:pt x="111" y="836"/>
                  </a:lnTo>
                  <a:lnTo>
                    <a:pt x="118" y="834"/>
                  </a:lnTo>
                  <a:lnTo>
                    <a:pt x="125" y="849"/>
                  </a:lnTo>
                  <a:lnTo>
                    <a:pt x="125" y="873"/>
                  </a:lnTo>
                  <a:lnTo>
                    <a:pt x="128" y="877"/>
                  </a:lnTo>
                  <a:lnTo>
                    <a:pt x="149" y="895"/>
                  </a:lnTo>
                  <a:lnTo>
                    <a:pt x="156" y="888"/>
                  </a:lnTo>
                  <a:lnTo>
                    <a:pt x="157" y="873"/>
                  </a:lnTo>
                  <a:lnTo>
                    <a:pt x="146" y="834"/>
                  </a:lnTo>
                  <a:lnTo>
                    <a:pt x="144" y="815"/>
                  </a:lnTo>
                  <a:lnTo>
                    <a:pt x="146" y="787"/>
                  </a:lnTo>
                  <a:lnTo>
                    <a:pt x="140" y="786"/>
                  </a:lnTo>
                  <a:lnTo>
                    <a:pt x="125" y="802"/>
                  </a:lnTo>
                  <a:lnTo>
                    <a:pt x="125" y="815"/>
                  </a:lnTo>
                  <a:lnTo>
                    <a:pt x="118" y="820"/>
                  </a:lnTo>
                  <a:lnTo>
                    <a:pt x="101" y="815"/>
                  </a:lnTo>
                  <a:lnTo>
                    <a:pt x="78" y="785"/>
                  </a:lnTo>
                  <a:lnTo>
                    <a:pt x="54" y="774"/>
                  </a:lnTo>
                  <a:lnTo>
                    <a:pt x="66" y="754"/>
                  </a:lnTo>
                  <a:lnTo>
                    <a:pt x="66" y="681"/>
                  </a:lnTo>
                  <a:lnTo>
                    <a:pt x="36" y="650"/>
                  </a:lnTo>
                  <a:lnTo>
                    <a:pt x="21" y="629"/>
                  </a:lnTo>
                  <a:lnTo>
                    <a:pt x="0" y="566"/>
                  </a:lnTo>
                  <a:lnTo>
                    <a:pt x="12" y="551"/>
                  </a:lnTo>
                  <a:lnTo>
                    <a:pt x="5" y="533"/>
                  </a:lnTo>
                  <a:lnTo>
                    <a:pt x="3" y="520"/>
                  </a:lnTo>
                  <a:lnTo>
                    <a:pt x="16" y="476"/>
                  </a:lnTo>
                  <a:lnTo>
                    <a:pt x="31" y="456"/>
                  </a:lnTo>
                  <a:lnTo>
                    <a:pt x="36" y="449"/>
                  </a:lnTo>
                  <a:lnTo>
                    <a:pt x="31" y="410"/>
                  </a:lnTo>
                  <a:lnTo>
                    <a:pt x="12" y="370"/>
                  </a:lnTo>
                  <a:lnTo>
                    <a:pt x="12" y="359"/>
                  </a:lnTo>
                  <a:lnTo>
                    <a:pt x="4" y="348"/>
                  </a:lnTo>
                  <a:lnTo>
                    <a:pt x="0" y="336"/>
                  </a:lnTo>
                  <a:lnTo>
                    <a:pt x="0" y="319"/>
                  </a:lnTo>
                  <a:lnTo>
                    <a:pt x="0" y="298"/>
                  </a:lnTo>
                  <a:lnTo>
                    <a:pt x="0" y="286"/>
                  </a:lnTo>
                  <a:lnTo>
                    <a:pt x="0" y="272"/>
                  </a:lnTo>
                  <a:lnTo>
                    <a:pt x="12" y="241"/>
                  </a:lnTo>
                  <a:lnTo>
                    <a:pt x="66" y="179"/>
                  </a:lnTo>
                  <a:lnTo>
                    <a:pt x="66" y="164"/>
                  </a:lnTo>
                  <a:lnTo>
                    <a:pt x="71" y="145"/>
                  </a:lnTo>
                  <a:lnTo>
                    <a:pt x="81" y="133"/>
                  </a:lnTo>
                  <a:lnTo>
                    <a:pt x="95" y="113"/>
                  </a:lnTo>
                  <a:lnTo>
                    <a:pt x="102" y="58"/>
                  </a:lnTo>
                  <a:lnTo>
                    <a:pt x="90" y="35"/>
                  </a:lnTo>
                  <a:lnTo>
                    <a:pt x="102" y="8"/>
                  </a:lnTo>
                  <a:lnTo>
                    <a:pt x="111" y="0"/>
                  </a:lnTo>
                  <a:lnTo>
                    <a:pt x="677" y="152"/>
                  </a:lnTo>
                  <a:lnTo>
                    <a:pt x="535" y="711"/>
                  </a:lnTo>
                  <a:lnTo>
                    <a:pt x="1158" y="1629"/>
                  </a:lnTo>
                  <a:lnTo>
                    <a:pt x="1157" y="1655"/>
                  </a:lnTo>
                  <a:lnTo>
                    <a:pt x="1158" y="1668"/>
                  </a:lnTo>
                  <a:lnTo>
                    <a:pt x="1157" y="1676"/>
                  </a:lnTo>
                  <a:lnTo>
                    <a:pt x="1165" y="1697"/>
                  </a:lnTo>
                  <a:lnTo>
                    <a:pt x="1165" y="1715"/>
                  </a:lnTo>
                  <a:lnTo>
                    <a:pt x="1171" y="1730"/>
                  </a:lnTo>
                  <a:lnTo>
                    <a:pt x="1177" y="1752"/>
                  </a:lnTo>
                  <a:lnTo>
                    <a:pt x="1189" y="1756"/>
                  </a:lnTo>
                  <a:lnTo>
                    <a:pt x="1194" y="1770"/>
                  </a:lnTo>
                  <a:lnTo>
                    <a:pt x="1197" y="1792"/>
                  </a:lnTo>
                  <a:lnTo>
                    <a:pt x="1194" y="1795"/>
                  </a:lnTo>
                  <a:lnTo>
                    <a:pt x="1189" y="1792"/>
                  </a:lnTo>
                  <a:lnTo>
                    <a:pt x="1170" y="1805"/>
                  </a:lnTo>
                  <a:lnTo>
                    <a:pt x="1150" y="1813"/>
                  </a:lnTo>
                  <a:lnTo>
                    <a:pt x="1134" y="1835"/>
                  </a:lnTo>
                  <a:lnTo>
                    <a:pt x="1120" y="1889"/>
                  </a:lnTo>
                  <a:lnTo>
                    <a:pt x="1088" y="1928"/>
                  </a:lnTo>
                  <a:lnTo>
                    <a:pt x="1073" y="1928"/>
                  </a:lnTo>
                  <a:lnTo>
                    <a:pt x="1072" y="1934"/>
                  </a:lnTo>
                  <a:lnTo>
                    <a:pt x="1076" y="1948"/>
                  </a:lnTo>
                  <a:lnTo>
                    <a:pt x="1075" y="1963"/>
                  </a:lnTo>
                  <a:lnTo>
                    <a:pt x="1067" y="1983"/>
                  </a:lnTo>
                  <a:lnTo>
                    <a:pt x="1073" y="1996"/>
                  </a:lnTo>
                  <a:lnTo>
                    <a:pt x="1093" y="2012"/>
                  </a:lnTo>
                  <a:lnTo>
                    <a:pt x="1099" y="2019"/>
                  </a:lnTo>
                  <a:lnTo>
                    <a:pt x="1089" y="2027"/>
                  </a:lnTo>
                  <a:lnTo>
                    <a:pt x="1087" y="2044"/>
                  </a:lnTo>
                  <a:lnTo>
                    <a:pt x="1075" y="2058"/>
                  </a:lnTo>
                  <a:lnTo>
                    <a:pt x="1067" y="2057"/>
                  </a:lnTo>
                  <a:lnTo>
                    <a:pt x="1040" y="204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0" name="5005424.5335.62556.75495"/>
            <p:cNvSpPr/>
            <p:nvPr/>
          </p:nvSpPr>
          <p:spPr>
            <a:xfrm>
              <a:off x="7346880" y="4800600"/>
              <a:ext cx="285120" cy="407880"/>
            </a:xfrm>
            <a:custGeom>
              <a:avLst/>
              <a:gdLst/>
              <a:ahLst/>
              <a:rect l="l" t="t" r="r" b="b"/>
              <a:pathLst>
                <a:path w="1025" h="1187">
                  <a:moveTo>
                    <a:pt x="873" y="1185"/>
                  </a:moveTo>
                  <a:lnTo>
                    <a:pt x="1025" y="114"/>
                  </a:lnTo>
                  <a:lnTo>
                    <a:pt x="281" y="0"/>
                  </a:lnTo>
                  <a:lnTo>
                    <a:pt x="262" y="95"/>
                  </a:lnTo>
                  <a:lnTo>
                    <a:pt x="233" y="176"/>
                  </a:lnTo>
                  <a:lnTo>
                    <a:pt x="219" y="176"/>
                  </a:lnTo>
                  <a:lnTo>
                    <a:pt x="207" y="168"/>
                  </a:lnTo>
                  <a:lnTo>
                    <a:pt x="209" y="160"/>
                  </a:lnTo>
                  <a:lnTo>
                    <a:pt x="199" y="146"/>
                  </a:lnTo>
                  <a:lnTo>
                    <a:pt x="163" y="140"/>
                  </a:lnTo>
                  <a:lnTo>
                    <a:pt x="141" y="144"/>
                  </a:lnTo>
                  <a:lnTo>
                    <a:pt x="133" y="152"/>
                  </a:lnTo>
                  <a:lnTo>
                    <a:pt x="140" y="187"/>
                  </a:lnTo>
                  <a:lnTo>
                    <a:pt x="131" y="279"/>
                  </a:lnTo>
                  <a:lnTo>
                    <a:pt x="137" y="291"/>
                  </a:lnTo>
                  <a:lnTo>
                    <a:pt x="127" y="333"/>
                  </a:lnTo>
                  <a:lnTo>
                    <a:pt x="123" y="344"/>
                  </a:lnTo>
                  <a:lnTo>
                    <a:pt x="124" y="354"/>
                  </a:lnTo>
                  <a:lnTo>
                    <a:pt x="123" y="380"/>
                  </a:lnTo>
                  <a:lnTo>
                    <a:pt x="124" y="393"/>
                  </a:lnTo>
                  <a:lnTo>
                    <a:pt x="123" y="401"/>
                  </a:lnTo>
                  <a:lnTo>
                    <a:pt x="131" y="422"/>
                  </a:lnTo>
                  <a:lnTo>
                    <a:pt x="131" y="440"/>
                  </a:lnTo>
                  <a:lnTo>
                    <a:pt x="137" y="455"/>
                  </a:lnTo>
                  <a:lnTo>
                    <a:pt x="143" y="477"/>
                  </a:lnTo>
                  <a:lnTo>
                    <a:pt x="155" y="481"/>
                  </a:lnTo>
                  <a:lnTo>
                    <a:pt x="160" y="495"/>
                  </a:lnTo>
                  <a:lnTo>
                    <a:pt x="163" y="517"/>
                  </a:lnTo>
                  <a:lnTo>
                    <a:pt x="160" y="520"/>
                  </a:lnTo>
                  <a:lnTo>
                    <a:pt x="155" y="517"/>
                  </a:lnTo>
                  <a:lnTo>
                    <a:pt x="136" y="530"/>
                  </a:lnTo>
                  <a:lnTo>
                    <a:pt x="116" y="538"/>
                  </a:lnTo>
                  <a:lnTo>
                    <a:pt x="100" y="560"/>
                  </a:lnTo>
                  <a:lnTo>
                    <a:pt x="86" y="614"/>
                  </a:lnTo>
                  <a:lnTo>
                    <a:pt x="54" y="653"/>
                  </a:lnTo>
                  <a:lnTo>
                    <a:pt x="39" y="653"/>
                  </a:lnTo>
                  <a:lnTo>
                    <a:pt x="38" y="659"/>
                  </a:lnTo>
                  <a:lnTo>
                    <a:pt x="42" y="673"/>
                  </a:lnTo>
                  <a:lnTo>
                    <a:pt x="41" y="688"/>
                  </a:lnTo>
                  <a:lnTo>
                    <a:pt x="33" y="708"/>
                  </a:lnTo>
                  <a:lnTo>
                    <a:pt x="39" y="721"/>
                  </a:lnTo>
                  <a:lnTo>
                    <a:pt x="59" y="737"/>
                  </a:lnTo>
                  <a:lnTo>
                    <a:pt x="65" y="744"/>
                  </a:lnTo>
                  <a:lnTo>
                    <a:pt x="55" y="752"/>
                  </a:lnTo>
                  <a:lnTo>
                    <a:pt x="53" y="769"/>
                  </a:lnTo>
                  <a:lnTo>
                    <a:pt x="41" y="783"/>
                  </a:lnTo>
                  <a:lnTo>
                    <a:pt x="33" y="782"/>
                  </a:lnTo>
                  <a:lnTo>
                    <a:pt x="6" y="772"/>
                  </a:lnTo>
                  <a:lnTo>
                    <a:pt x="0" y="817"/>
                  </a:lnTo>
                  <a:lnTo>
                    <a:pt x="552" y="1138"/>
                  </a:lnTo>
                  <a:lnTo>
                    <a:pt x="873" y="1187"/>
                  </a:lnTo>
                  <a:lnTo>
                    <a:pt x="873" y="118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1" name="5006370.875311.7570.62545.755"/>
            <p:cNvSpPr/>
            <p:nvPr/>
          </p:nvSpPr>
          <p:spPr>
            <a:xfrm>
              <a:off x="7207560" y="4414680"/>
              <a:ext cx="266040" cy="507960"/>
            </a:xfrm>
            <a:custGeom>
              <a:avLst/>
              <a:gdLst/>
              <a:ahLst/>
              <a:rect l="l" t="t" r="r" b="b"/>
              <a:pathLst>
                <a:path w="957" h="1477">
                  <a:moveTo>
                    <a:pt x="142" y="0"/>
                  </a:moveTo>
                  <a:lnTo>
                    <a:pt x="0" y="559"/>
                  </a:lnTo>
                  <a:lnTo>
                    <a:pt x="623" y="1477"/>
                  </a:lnTo>
                  <a:lnTo>
                    <a:pt x="622" y="1467"/>
                  </a:lnTo>
                  <a:lnTo>
                    <a:pt x="626" y="1456"/>
                  </a:lnTo>
                  <a:lnTo>
                    <a:pt x="636" y="1414"/>
                  </a:lnTo>
                  <a:lnTo>
                    <a:pt x="630" y="1402"/>
                  </a:lnTo>
                  <a:lnTo>
                    <a:pt x="639" y="1310"/>
                  </a:lnTo>
                  <a:lnTo>
                    <a:pt x="632" y="1275"/>
                  </a:lnTo>
                  <a:lnTo>
                    <a:pt x="640" y="1267"/>
                  </a:lnTo>
                  <a:lnTo>
                    <a:pt x="662" y="1263"/>
                  </a:lnTo>
                  <a:lnTo>
                    <a:pt x="698" y="1269"/>
                  </a:lnTo>
                  <a:lnTo>
                    <a:pt x="708" y="1283"/>
                  </a:lnTo>
                  <a:lnTo>
                    <a:pt x="706" y="1291"/>
                  </a:lnTo>
                  <a:lnTo>
                    <a:pt x="718" y="1299"/>
                  </a:lnTo>
                  <a:lnTo>
                    <a:pt x="732" y="1299"/>
                  </a:lnTo>
                  <a:lnTo>
                    <a:pt x="761" y="1218"/>
                  </a:lnTo>
                  <a:lnTo>
                    <a:pt x="780" y="1123"/>
                  </a:lnTo>
                  <a:lnTo>
                    <a:pt x="957" y="183"/>
                  </a:lnTo>
                  <a:lnTo>
                    <a:pt x="546" y="97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2" name="5007379.625349.12550.37540.55"/>
            <p:cNvSpPr/>
            <p:nvPr/>
          </p:nvSpPr>
          <p:spPr>
            <a:xfrm>
              <a:off x="7425000" y="4478400"/>
              <a:ext cx="236520" cy="361800"/>
            </a:xfrm>
            <a:custGeom>
              <a:avLst/>
              <a:gdLst/>
              <a:ahLst/>
              <a:rect l="l" t="t" r="r" b="b"/>
              <a:pathLst>
                <a:path w="849" h="1054">
                  <a:moveTo>
                    <a:pt x="744" y="1054"/>
                  </a:moveTo>
                  <a:lnTo>
                    <a:pt x="849" y="301"/>
                  </a:lnTo>
                  <a:lnTo>
                    <a:pt x="567" y="258"/>
                  </a:lnTo>
                  <a:lnTo>
                    <a:pt x="598" y="76"/>
                  </a:lnTo>
                  <a:lnTo>
                    <a:pt x="177" y="0"/>
                  </a:lnTo>
                  <a:lnTo>
                    <a:pt x="0" y="940"/>
                  </a:lnTo>
                  <a:lnTo>
                    <a:pt x="744" y="105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3" name="5008315355.87546.62573.6255"/>
            <p:cNvSpPr/>
            <p:nvPr/>
          </p:nvSpPr>
          <p:spPr>
            <a:xfrm>
              <a:off x="7464960" y="4013280"/>
              <a:ext cx="428760" cy="334800"/>
            </a:xfrm>
            <a:custGeom>
              <a:avLst/>
              <a:gdLst/>
              <a:ahLst/>
              <a:rect l="l" t="t" r="r" b="b"/>
              <a:pathLst>
                <a:path w="1541" h="977">
                  <a:moveTo>
                    <a:pt x="1477" y="977"/>
                  </a:moveTo>
                  <a:lnTo>
                    <a:pt x="538" y="862"/>
                  </a:lnTo>
                  <a:lnTo>
                    <a:pt x="522" y="955"/>
                  </a:lnTo>
                  <a:lnTo>
                    <a:pt x="522" y="958"/>
                  </a:lnTo>
                  <a:lnTo>
                    <a:pt x="511" y="946"/>
                  </a:lnTo>
                  <a:lnTo>
                    <a:pt x="504" y="923"/>
                  </a:lnTo>
                  <a:lnTo>
                    <a:pt x="488" y="901"/>
                  </a:lnTo>
                  <a:lnTo>
                    <a:pt x="472" y="917"/>
                  </a:lnTo>
                  <a:lnTo>
                    <a:pt x="472" y="930"/>
                  </a:lnTo>
                  <a:lnTo>
                    <a:pt x="433" y="930"/>
                  </a:lnTo>
                  <a:lnTo>
                    <a:pt x="426" y="932"/>
                  </a:lnTo>
                  <a:lnTo>
                    <a:pt x="407" y="924"/>
                  </a:lnTo>
                  <a:lnTo>
                    <a:pt x="375" y="923"/>
                  </a:lnTo>
                  <a:lnTo>
                    <a:pt x="369" y="917"/>
                  </a:lnTo>
                  <a:lnTo>
                    <a:pt x="362" y="919"/>
                  </a:lnTo>
                  <a:lnTo>
                    <a:pt x="343" y="928"/>
                  </a:lnTo>
                  <a:lnTo>
                    <a:pt x="334" y="928"/>
                  </a:lnTo>
                  <a:lnTo>
                    <a:pt x="303" y="917"/>
                  </a:lnTo>
                  <a:lnTo>
                    <a:pt x="293" y="923"/>
                  </a:lnTo>
                  <a:lnTo>
                    <a:pt x="285" y="938"/>
                  </a:lnTo>
                  <a:lnTo>
                    <a:pt x="270" y="928"/>
                  </a:lnTo>
                  <a:lnTo>
                    <a:pt x="258" y="908"/>
                  </a:lnTo>
                  <a:lnTo>
                    <a:pt x="258" y="900"/>
                  </a:lnTo>
                  <a:lnTo>
                    <a:pt x="265" y="873"/>
                  </a:lnTo>
                  <a:lnTo>
                    <a:pt x="260" y="864"/>
                  </a:lnTo>
                  <a:lnTo>
                    <a:pt x="248" y="841"/>
                  </a:lnTo>
                  <a:lnTo>
                    <a:pt x="231" y="841"/>
                  </a:lnTo>
                  <a:lnTo>
                    <a:pt x="215" y="818"/>
                  </a:lnTo>
                  <a:lnTo>
                    <a:pt x="223" y="806"/>
                  </a:lnTo>
                  <a:lnTo>
                    <a:pt x="223" y="793"/>
                  </a:lnTo>
                  <a:lnTo>
                    <a:pt x="209" y="771"/>
                  </a:lnTo>
                  <a:lnTo>
                    <a:pt x="203" y="744"/>
                  </a:lnTo>
                  <a:lnTo>
                    <a:pt x="203" y="709"/>
                  </a:lnTo>
                  <a:lnTo>
                    <a:pt x="205" y="685"/>
                  </a:lnTo>
                  <a:lnTo>
                    <a:pt x="195" y="677"/>
                  </a:lnTo>
                  <a:lnTo>
                    <a:pt x="193" y="673"/>
                  </a:lnTo>
                  <a:lnTo>
                    <a:pt x="186" y="661"/>
                  </a:lnTo>
                  <a:lnTo>
                    <a:pt x="182" y="656"/>
                  </a:lnTo>
                  <a:lnTo>
                    <a:pt x="174" y="661"/>
                  </a:lnTo>
                  <a:lnTo>
                    <a:pt x="136" y="695"/>
                  </a:lnTo>
                  <a:lnTo>
                    <a:pt x="127" y="695"/>
                  </a:lnTo>
                  <a:lnTo>
                    <a:pt x="100" y="669"/>
                  </a:lnTo>
                  <a:lnTo>
                    <a:pt x="109" y="653"/>
                  </a:lnTo>
                  <a:lnTo>
                    <a:pt x="107" y="641"/>
                  </a:lnTo>
                  <a:lnTo>
                    <a:pt x="107" y="626"/>
                  </a:lnTo>
                  <a:lnTo>
                    <a:pt x="129" y="611"/>
                  </a:lnTo>
                  <a:lnTo>
                    <a:pt x="132" y="594"/>
                  </a:lnTo>
                  <a:lnTo>
                    <a:pt x="127" y="591"/>
                  </a:lnTo>
                  <a:lnTo>
                    <a:pt x="129" y="564"/>
                  </a:lnTo>
                  <a:lnTo>
                    <a:pt x="140" y="551"/>
                  </a:lnTo>
                  <a:lnTo>
                    <a:pt x="137" y="541"/>
                  </a:lnTo>
                  <a:lnTo>
                    <a:pt x="167" y="480"/>
                  </a:lnTo>
                  <a:lnTo>
                    <a:pt x="158" y="470"/>
                  </a:lnTo>
                  <a:lnTo>
                    <a:pt x="132" y="466"/>
                  </a:lnTo>
                  <a:lnTo>
                    <a:pt x="129" y="449"/>
                  </a:lnTo>
                  <a:lnTo>
                    <a:pt x="109" y="447"/>
                  </a:lnTo>
                  <a:lnTo>
                    <a:pt x="98" y="426"/>
                  </a:lnTo>
                  <a:lnTo>
                    <a:pt x="92" y="404"/>
                  </a:lnTo>
                  <a:lnTo>
                    <a:pt x="69" y="355"/>
                  </a:lnTo>
                  <a:lnTo>
                    <a:pt x="35" y="320"/>
                  </a:lnTo>
                  <a:lnTo>
                    <a:pt x="25" y="298"/>
                  </a:lnTo>
                  <a:lnTo>
                    <a:pt x="14" y="289"/>
                  </a:lnTo>
                  <a:lnTo>
                    <a:pt x="23" y="281"/>
                  </a:lnTo>
                  <a:lnTo>
                    <a:pt x="29" y="259"/>
                  </a:lnTo>
                  <a:lnTo>
                    <a:pt x="23" y="231"/>
                  </a:lnTo>
                  <a:lnTo>
                    <a:pt x="0" y="176"/>
                  </a:lnTo>
                  <a:lnTo>
                    <a:pt x="31" y="0"/>
                  </a:lnTo>
                  <a:lnTo>
                    <a:pt x="168" y="22"/>
                  </a:lnTo>
                  <a:lnTo>
                    <a:pt x="549" y="90"/>
                  </a:lnTo>
                  <a:lnTo>
                    <a:pt x="937" y="152"/>
                  </a:lnTo>
                  <a:lnTo>
                    <a:pt x="1541" y="218"/>
                  </a:lnTo>
                  <a:lnTo>
                    <a:pt x="1490" y="793"/>
                  </a:lnTo>
                  <a:lnTo>
                    <a:pt x="1477" y="97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4" name="5009356.125376.12541.37550.255"/>
            <p:cNvSpPr/>
            <p:nvPr/>
          </p:nvSpPr>
          <p:spPr>
            <a:xfrm>
              <a:off x="7581960" y="4308480"/>
              <a:ext cx="292680" cy="298440"/>
            </a:xfrm>
            <a:custGeom>
              <a:avLst/>
              <a:gdLst/>
              <a:ahLst/>
              <a:rect l="l" t="t" r="r" b="b"/>
              <a:pathLst>
                <a:path w="1052" h="864">
                  <a:moveTo>
                    <a:pt x="987" y="864"/>
                  </a:moveTo>
                  <a:lnTo>
                    <a:pt x="1019" y="489"/>
                  </a:lnTo>
                  <a:lnTo>
                    <a:pt x="1052" y="115"/>
                  </a:lnTo>
                  <a:lnTo>
                    <a:pt x="113" y="0"/>
                  </a:lnTo>
                  <a:lnTo>
                    <a:pt x="97" y="93"/>
                  </a:lnTo>
                  <a:lnTo>
                    <a:pt x="32" y="567"/>
                  </a:lnTo>
                  <a:lnTo>
                    <a:pt x="31" y="567"/>
                  </a:lnTo>
                  <a:lnTo>
                    <a:pt x="0" y="749"/>
                  </a:lnTo>
                  <a:lnTo>
                    <a:pt x="282" y="792"/>
                  </a:lnTo>
                  <a:lnTo>
                    <a:pt x="987" y="86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5" name="5010430377.37551.87550.3755"/>
            <p:cNvSpPr/>
            <p:nvPr/>
          </p:nvSpPr>
          <p:spPr>
            <a:xfrm>
              <a:off x="7589160" y="4840200"/>
              <a:ext cx="294120" cy="372960"/>
            </a:xfrm>
            <a:custGeom>
              <a:avLst/>
              <a:gdLst/>
              <a:ahLst/>
              <a:rect l="l" t="t" r="r" b="b"/>
              <a:pathLst>
                <a:path w="1055" h="1088">
                  <a:moveTo>
                    <a:pt x="152" y="0"/>
                  </a:moveTo>
                  <a:lnTo>
                    <a:pt x="0" y="1071"/>
                  </a:lnTo>
                  <a:lnTo>
                    <a:pt x="0" y="1073"/>
                  </a:lnTo>
                  <a:lnTo>
                    <a:pt x="137" y="1088"/>
                  </a:lnTo>
                  <a:lnTo>
                    <a:pt x="150" y="1005"/>
                  </a:lnTo>
                  <a:lnTo>
                    <a:pt x="410" y="1037"/>
                  </a:lnTo>
                  <a:lnTo>
                    <a:pt x="409" y="1034"/>
                  </a:lnTo>
                  <a:lnTo>
                    <a:pt x="403" y="1024"/>
                  </a:lnTo>
                  <a:lnTo>
                    <a:pt x="409" y="1007"/>
                  </a:lnTo>
                  <a:lnTo>
                    <a:pt x="409" y="1005"/>
                  </a:lnTo>
                  <a:lnTo>
                    <a:pt x="403" y="1003"/>
                  </a:lnTo>
                  <a:lnTo>
                    <a:pt x="407" y="1001"/>
                  </a:lnTo>
                  <a:lnTo>
                    <a:pt x="978" y="1049"/>
                  </a:lnTo>
                  <a:lnTo>
                    <a:pt x="1040" y="196"/>
                  </a:lnTo>
                  <a:lnTo>
                    <a:pt x="1047" y="196"/>
                  </a:lnTo>
                  <a:lnTo>
                    <a:pt x="1055" y="103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6" name="5012394384.62541.552.3755"/>
            <p:cNvSpPr/>
            <p:nvPr/>
          </p:nvSpPr>
          <p:spPr>
            <a:xfrm>
              <a:off x="7632360" y="4581360"/>
              <a:ext cx="304560" cy="298440"/>
            </a:xfrm>
            <a:custGeom>
              <a:avLst/>
              <a:gdLst/>
              <a:ahLst/>
              <a:rect l="l" t="t" r="r" b="b"/>
              <a:pathLst>
                <a:path w="1096" h="867">
                  <a:moveTo>
                    <a:pt x="0" y="753"/>
                  </a:moveTo>
                  <a:lnTo>
                    <a:pt x="105" y="0"/>
                  </a:lnTo>
                  <a:lnTo>
                    <a:pt x="810" y="72"/>
                  </a:lnTo>
                  <a:lnTo>
                    <a:pt x="1096" y="99"/>
                  </a:lnTo>
                  <a:lnTo>
                    <a:pt x="1084" y="290"/>
                  </a:lnTo>
                  <a:lnTo>
                    <a:pt x="1052" y="867"/>
                  </a:lnTo>
                  <a:lnTo>
                    <a:pt x="903" y="856"/>
                  </a:lnTo>
                  <a:lnTo>
                    <a:pt x="0" y="75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7" name="5023305.25303.62534.87548.255"/>
            <p:cNvSpPr/>
            <p:nvPr/>
          </p:nvSpPr>
          <p:spPr>
            <a:xfrm>
              <a:off x="7160400" y="3943440"/>
              <a:ext cx="280800" cy="250560"/>
            </a:xfrm>
            <a:custGeom>
              <a:avLst/>
              <a:gdLst/>
              <a:ahLst/>
              <a:rect l="l" t="t" r="r" b="b"/>
              <a:pathLst>
                <a:path w="1010" h="731">
                  <a:moveTo>
                    <a:pt x="904" y="689"/>
                  </a:moveTo>
                  <a:lnTo>
                    <a:pt x="903" y="700"/>
                  </a:lnTo>
                  <a:lnTo>
                    <a:pt x="897" y="706"/>
                  </a:lnTo>
                  <a:lnTo>
                    <a:pt x="899" y="731"/>
                  </a:lnTo>
                  <a:lnTo>
                    <a:pt x="631" y="670"/>
                  </a:lnTo>
                  <a:lnTo>
                    <a:pt x="609" y="680"/>
                  </a:lnTo>
                  <a:lnTo>
                    <a:pt x="598" y="680"/>
                  </a:lnTo>
                  <a:lnTo>
                    <a:pt x="583" y="673"/>
                  </a:lnTo>
                  <a:lnTo>
                    <a:pt x="564" y="672"/>
                  </a:lnTo>
                  <a:lnTo>
                    <a:pt x="557" y="669"/>
                  </a:lnTo>
                  <a:lnTo>
                    <a:pt x="545" y="669"/>
                  </a:lnTo>
                  <a:lnTo>
                    <a:pt x="528" y="672"/>
                  </a:lnTo>
                  <a:lnTo>
                    <a:pt x="509" y="669"/>
                  </a:lnTo>
                  <a:lnTo>
                    <a:pt x="490" y="669"/>
                  </a:lnTo>
                  <a:lnTo>
                    <a:pt x="471" y="678"/>
                  </a:lnTo>
                  <a:lnTo>
                    <a:pt x="458" y="680"/>
                  </a:lnTo>
                  <a:lnTo>
                    <a:pt x="427" y="674"/>
                  </a:lnTo>
                  <a:lnTo>
                    <a:pt x="422" y="670"/>
                  </a:lnTo>
                  <a:lnTo>
                    <a:pt x="396" y="663"/>
                  </a:lnTo>
                  <a:lnTo>
                    <a:pt x="337" y="670"/>
                  </a:lnTo>
                  <a:lnTo>
                    <a:pt x="326" y="650"/>
                  </a:lnTo>
                  <a:lnTo>
                    <a:pt x="271" y="639"/>
                  </a:lnTo>
                  <a:lnTo>
                    <a:pt x="250" y="637"/>
                  </a:lnTo>
                  <a:lnTo>
                    <a:pt x="216" y="639"/>
                  </a:lnTo>
                  <a:lnTo>
                    <a:pt x="175" y="637"/>
                  </a:lnTo>
                  <a:lnTo>
                    <a:pt x="130" y="612"/>
                  </a:lnTo>
                  <a:lnTo>
                    <a:pt x="126" y="599"/>
                  </a:lnTo>
                  <a:lnTo>
                    <a:pt x="128" y="555"/>
                  </a:lnTo>
                  <a:lnTo>
                    <a:pt x="130" y="545"/>
                  </a:lnTo>
                  <a:lnTo>
                    <a:pt x="126" y="513"/>
                  </a:lnTo>
                  <a:lnTo>
                    <a:pt x="98" y="492"/>
                  </a:lnTo>
                  <a:lnTo>
                    <a:pt x="83" y="492"/>
                  </a:lnTo>
                  <a:lnTo>
                    <a:pt x="82" y="482"/>
                  </a:lnTo>
                  <a:lnTo>
                    <a:pt x="64" y="467"/>
                  </a:lnTo>
                  <a:lnTo>
                    <a:pt x="40" y="459"/>
                  </a:lnTo>
                  <a:lnTo>
                    <a:pt x="35" y="458"/>
                  </a:lnTo>
                  <a:lnTo>
                    <a:pt x="12" y="445"/>
                  </a:lnTo>
                  <a:lnTo>
                    <a:pt x="4" y="442"/>
                  </a:lnTo>
                  <a:lnTo>
                    <a:pt x="0" y="440"/>
                  </a:lnTo>
                  <a:lnTo>
                    <a:pt x="0" y="435"/>
                  </a:lnTo>
                  <a:lnTo>
                    <a:pt x="5" y="414"/>
                  </a:lnTo>
                  <a:lnTo>
                    <a:pt x="8" y="399"/>
                  </a:lnTo>
                  <a:lnTo>
                    <a:pt x="8" y="391"/>
                  </a:lnTo>
                  <a:lnTo>
                    <a:pt x="8" y="380"/>
                  </a:lnTo>
                  <a:lnTo>
                    <a:pt x="15" y="380"/>
                  </a:lnTo>
                  <a:lnTo>
                    <a:pt x="17" y="380"/>
                  </a:lnTo>
                  <a:lnTo>
                    <a:pt x="17" y="396"/>
                  </a:lnTo>
                  <a:lnTo>
                    <a:pt x="17" y="406"/>
                  </a:lnTo>
                  <a:lnTo>
                    <a:pt x="17" y="414"/>
                  </a:lnTo>
                  <a:lnTo>
                    <a:pt x="17" y="416"/>
                  </a:lnTo>
                  <a:lnTo>
                    <a:pt x="35" y="399"/>
                  </a:lnTo>
                  <a:lnTo>
                    <a:pt x="34" y="392"/>
                  </a:lnTo>
                  <a:lnTo>
                    <a:pt x="34" y="380"/>
                  </a:lnTo>
                  <a:lnTo>
                    <a:pt x="46" y="376"/>
                  </a:lnTo>
                  <a:lnTo>
                    <a:pt x="35" y="364"/>
                  </a:lnTo>
                  <a:lnTo>
                    <a:pt x="27" y="361"/>
                  </a:lnTo>
                  <a:lnTo>
                    <a:pt x="26" y="336"/>
                  </a:lnTo>
                  <a:lnTo>
                    <a:pt x="31" y="333"/>
                  </a:lnTo>
                  <a:lnTo>
                    <a:pt x="40" y="336"/>
                  </a:lnTo>
                  <a:lnTo>
                    <a:pt x="46" y="332"/>
                  </a:lnTo>
                  <a:lnTo>
                    <a:pt x="62" y="329"/>
                  </a:lnTo>
                  <a:lnTo>
                    <a:pt x="52" y="314"/>
                  </a:lnTo>
                  <a:lnTo>
                    <a:pt x="52" y="310"/>
                  </a:lnTo>
                  <a:lnTo>
                    <a:pt x="47" y="302"/>
                  </a:lnTo>
                  <a:lnTo>
                    <a:pt x="31" y="314"/>
                  </a:lnTo>
                  <a:lnTo>
                    <a:pt x="31" y="295"/>
                  </a:lnTo>
                  <a:lnTo>
                    <a:pt x="31" y="277"/>
                  </a:lnTo>
                  <a:lnTo>
                    <a:pt x="34" y="255"/>
                  </a:lnTo>
                  <a:lnTo>
                    <a:pt x="32" y="238"/>
                  </a:lnTo>
                  <a:lnTo>
                    <a:pt x="31" y="223"/>
                  </a:lnTo>
                  <a:lnTo>
                    <a:pt x="34" y="183"/>
                  </a:lnTo>
                  <a:lnTo>
                    <a:pt x="36" y="165"/>
                  </a:lnTo>
                  <a:lnTo>
                    <a:pt x="21" y="114"/>
                  </a:lnTo>
                  <a:lnTo>
                    <a:pt x="24" y="81"/>
                  </a:lnTo>
                  <a:lnTo>
                    <a:pt x="31" y="59"/>
                  </a:lnTo>
                  <a:lnTo>
                    <a:pt x="34" y="31"/>
                  </a:lnTo>
                  <a:lnTo>
                    <a:pt x="126" y="95"/>
                  </a:lnTo>
                  <a:lnTo>
                    <a:pt x="177" y="125"/>
                  </a:lnTo>
                  <a:lnTo>
                    <a:pt x="215" y="138"/>
                  </a:lnTo>
                  <a:lnTo>
                    <a:pt x="236" y="150"/>
                  </a:lnTo>
                  <a:lnTo>
                    <a:pt x="259" y="150"/>
                  </a:lnTo>
                  <a:lnTo>
                    <a:pt x="263" y="154"/>
                  </a:lnTo>
                  <a:lnTo>
                    <a:pt x="270" y="165"/>
                  </a:lnTo>
                  <a:lnTo>
                    <a:pt x="273" y="213"/>
                  </a:lnTo>
                  <a:lnTo>
                    <a:pt x="270" y="224"/>
                  </a:lnTo>
                  <a:lnTo>
                    <a:pt x="259" y="235"/>
                  </a:lnTo>
                  <a:lnTo>
                    <a:pt x="251" y="255"/>
                  </a:lnTo>
                  <a:lnTo>
                    <a:pt x="251" y="271"/>
                  </a:lnTo>
                  <a:lnTo>
                    <a:pt x="253" y="277"/>
                  </a:lnTo>
                  <a:lnTo>
                    <a:pt x="251" y="293"/>
                  </a:lnTo>
                  <a:lnTo>
                    <a:pt x="249" y="297"/>
                  </a:lnTo>
                  <a:lnTo>
                    <a:pt x="249" y="302"/>
                  </a:lnTo>
                  <a:lnTo>
                    <a:pt x="257" y="314"/>
                  </a:lnTo>
                  <a:lnTo>
                    <a:pt x="271" y="301"/>
                  </a:lnTo>
                  <a:lnTo>
                    <a:pt x="289" y="258"/>
                  </a:lnTo>
                  <a:lnTo>
                    <a:pt x="294" y="251"/>
                  </a:lnTo>
                  <a:lnTo>
                    <a:pt x="302" y="231"/>
                  </a:lnTo>
                  <a:lnTo>
                    <a:pt x="329" y="211"/>
                  </a:lnTo>
                  <a:lnTo>
                    <a:pt x="330" y="197"/>
                  </a:lnTo>
                  <a:lnTo>
                    <a:pt x="321" y="158"/>
                  </a:lnTo>
                  <a:lnTo>
                    <a:pt x="301" y="109"/>
                  </a:lnTo>
                  <a:lnTo>
                    <a:pt x="298" y="95"/>
                  </a:lnTo>
                  <a:lnTo>
                    <a:pt x="305" y="94"/>
                  </a:lnTo>
                  <a:lnTo>
                    <a:pt x="314" y="95"/>
                  </a:lnTo>
                  <a:lnTo>
                    <a:pt x="326" y="76"/>
                  </a:lnTo>
                  <a:lnTo>
                    <a:pt x="324" y="43"/>
                  </a:lnTo>
                  <a:lnTo>
                    <a:pt x="310" y="43"/>
                  </a:lnTo>
                  <a:lnTo>
                    <a:pt x="309" y="28"/>
                  </a:lnTo>
                  <a:lnTo>
                    <a:pt x="309" y="0"/>
                  </a:lnTo>
                  <a:lnTo>
                    <a:pt x="505" y="48"/>
                  </a:lnTo>
                  <a:lnTo>
                    <a:pt x="689" y="102"/>
                  </a:lnTo>
                  <a:lnTo>
                    <a:pt x="1010" y="177"/>
                  </a:lnTo>
                  <a:lnTo>
                    <a:pt x="903" y="647"/>
                  </a:lnTo>
                  <a:lnTo>
                    <a:pt x="897" y="659"/>
                  </a:lnTo>
                  <a:lnTo>
                    <a:pt x="897" y="673"/>
                  </a:lnTo>
                  <a:lnTo>
                    <a:pt x="904" y="68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8" name="5011439.375396.62598.25100.55"/>
            <p:cNvSpPr/>
            <p:nvPr/>
          </p:nvSpPr>
          <p:spPr>
            <a:xfrm>
              <a:off x="7701840" y="4906800"/>
              <a:ext cx="585360" cy="706680"/>
            </a:xfrm>
            <a:custGeom>
              <a:avLst/>
              <a:gdLst/>
              <a:ahLst/>
              <a:rect l="l" t="t" r="r" b="b"/>
              <a:pathLst>
                <a:path w="2105" h="2057">
                  <a:moveTo>
                    <a:pt x="1944" y="571"/>
                  </a:moveTo>
                  <a:lnTo>
                    <a:pt x="1936" y="571"/>
                  </a:lnTo>
                  <a:lnTo>
                    <a:pt x="1927" y="564"/>
                  </a:lnTo>
                  <a:lnTo>
                    <a:pt x="1917" y="560"/>
                  </a:lnTo>
                  <a:lnTo>
                    <a:pt x="1838" y="525"/>
                  </a:lnTo>
                  <a:lnTo>
                    <a:pt x="1835" y="528"/>
                  </a:lnTo>
                  <a:lnTo>
                    <a:pt x="1813" y="535"/>
                  </a:lnTo>
                  <a:lnTo>
                    <a:pt x="1778" y="529"/>
                  </a:lnTo>
                  <a:lnTo>
                    <a:pt x="1761" y="529"/>
                  </a:lnTo>
                  <a:lnTo>
                    <a:pt x="1752" y="531"/>
                  </a:lnTo>
                  <a:lnTo>
                    <a:pt x="1721" y="540"/>
                  </a:lnTo>
                  <a:lnTo>
                    <a:pt x="1692" y="544"/>
                  </a:lnTo>
                  <a:lnTo>
                    <a:pt x="1681" y="548"/>
                  </a:lnTo>
                  <a:lnTo>
                    <a:pt x="1655" y="566"/>
                  </a:lnTo>
                  <a:lnTo>
                    <a:pt x="1630" y="551"/>
                  </a:lnTo>
                  <a:lnTo>
                    <a:pt x="1620" y="544"/>
                  </a:lnTo>
                  <a:lnTo>
                    <a:pt x="1620" y="540"/>
                  </a:lnTo>
                  <a:lnTo>
                    <a:pt x="1616" y="537"/>
                  </a:lnTo>
                  <a:lnTo>
                    <a:pt x="1608" y="535"/>
                  </a:lnTo>
                  <a:lnTo>
                    <a:pt x="1603" y="544"/>
                  </a:lnTo>
                  <a:lnTo>
                    <a:pt x="1591" y="544"/>
                  </a:lnTo>
                  <a:lnTo>
                    <a:pt x="1573" y="539"/>
                  </a:lnTo>
                  <a:lnTo>
                    <a:pt x="1572" y="528"/>
                  </a:lnTo>
                  <a:lnTo>
                    <a:pt x="1567" y="528"/>
                  </a:lnTo>
                  <a:lnTo>
                    <a:pt x="1552" y="535"/>
                  </a:lnTo>
                  <a:lnTo>
                    <a:pt x="1537" y="549"/>
                  </a:lnTo>
                  <a:lnTo>
                    <a:pt x="1538" y="559"/>
                  </a:lnTo>
                  <a:lnTo>
                    <a:pt x="1529" y="566"/>
                  </a:lnTo>
                  <a:lnTo>
                    <a:pt x="1522" y="556"/>
                  </a:lnTo>
                  <a:lnTo>
                    <a:pt x="1525" y="540"/>
                  </a:lnTo>
                  <a:lnTo>
                    <a:pt x="1525" y="533"/>
                  </a:lnTo>
                  <a:lnTo>
                    <a:pt x="1512" y="533"/>
                  </a:lnTo>
                  <a:lnTo>
                    <a:pt x="1494" y="544"/>
                  </a:lnTo>
                  <a:lnTo>
                    <a:pt x="1490" y="544"/>
                  </a:lnTo>
                  <a:lnTo>
                    <a:pt x="1453" y="519"/>
                  </a:lnTo>
                  <a:lnTo>
                    <a:pt x="1440" y="523"/>
                  </a:lnTo>
                  <a:lnTo>
                    <a:pt x="1435" y="540"/>
                  </a:lnTo>
                  <a:lnTo>
                    <a:pt x="1401" y="535"/>
                  </a:lnTo>
                  <a:lnTo>
                    <a:pt x="1401" y="519"/>
                  </a:lnTo>
                  <a:lnTo>
                    <a:pt x="1400" y="516"/>
                  </a:lnTo>
                  <a:lnTo>
                    <a:pt x="1383" y="498"/>
                  </a:lnTo>
                  <a:lnTo>
                    <a:pt x="1383" y="494"/>
                  </a:lnTo>
                  <a:lnTo>
                    <a:pt x="1340" y="486"/>
                  </a:lnTo>
                  <a:lnTo>
                    <a:pt x="1328" y="498"/>
                  </a:lnTo>
                  <a:lnTo>
                    <a:pt x="1311" y="492"/>
                  </a:lnTo>
                  <a:lnTo>
                    <a:pt x="1298" y="477"/>
                  </a:lnTo>
                  <a:lnTo>
                    <a:pt x="1289" y="478"/>
                  </a:lnTo>
                  <a:lnTo>
                    <a:pt x="1283" y="482"/>
                  </a:lnTo>
                  <a:lnTo>
                    <a:pt x="1278" y="482"/>
                  </a:lnTo>
                  <a:lnTo>
                    <a:pt x="1263" y="477"/>
                  </a:lnTo>
                  <a:lnTo>
                    <a:pt x="1221" y="472"/>
                  </a:lnTo>
                  <a:lnTo>
                    <a:pt x="1217" y="464"/>
                  </a:lnTo>
                  <a:lnTo>
                    <a:pt x="1212" y="455"/>
                  </a:lnTo>
                  <a:lnTo>
                    <a:pt x="1213" y="442"/>
                  </a:lnTo>
                  <a:lnTo>
                    <a:pt x="1208" y="434"/>
                  </a:lnTo>
                  <a:lnTo>
                    <a:pt x="1187" y="425"/>
                  </a:lnTo>
                  <a:lnTo>
                    <a:pt x="1176" y="434"/>
                  </a:lnTo>
                  <a:lnTo>
                    <a:pt x="1146" y="435"/>
                  </a:lnTo>
                  <a:lnTo>
                    <a:pt x="1138" y="433"/>
                  </a:lnTo>
                  <a:lnTo>
                    <a:pt x="1117" y="402"/>
                  </a:lnTo>
                  <a:lnTo>
                    <a:pt x="1109" y="396"/>
                  </a:lnTo>
                  <a:lnTo>
                    <a:pt x="1093" y="394"/>
                  </a:lnTo>
                  <a:lnTo>
                    <a:pt x="1102" y="27"/>
                  </a:lnTo>
                  <a:lnTo>
                    <a:pt x="644" y="0"/>
                  </a:lnTo>
                  <a:lnTo>
                    <a:pt x="637" y="0"/>
                  </a:lnTo>
                  <a:lnTo>
                    <a:pt x="575" y="853"/>
                  </a:lnTo>
                  <a:lnTo>
                    <a:pt x="4" y="805"/>
                  </a:lnTo>
                  <a:lnTo>
                    <a:pt x="0" y="807"/>
                  </a:lnTo>
                  <a:lnTo>
                    <a:pt x="6" y="809"/>
                  </a:lnTo>
                  <a:lnTo>
                    <a:pt x="6" y="811"/>
                  </a:lnTo>
                  <a:lnTo>
                    <a:pt x="0" y="828"/>
                  </a:lnTo>
                  <a:lnTo>
                    <a:pt x="6" y="838"/>
                  </a:lnTo>
                  <a:lnTo>
                    <a:pt x="7" y="841"/>
                  </a:lnTo>
                  <a:lnTo>
                    <a:pt x="35" y="860"/>
                  </a:lnTo>
                  <a:lnTo>
                    <a:pt x="43" y="877"/>
                  </a:lnTo>
                  <a:lnTo>
                    <a:pt x="57" y="909"/>
                  </a:lnTo>
                  <a:lnTo>
                    <a:pt x="89" y="930"/>
                  </a:lnTo>
                  <a:lnTo>
                    <a:pt x="175" y="1034"/>
                  </a:lnTo>
                  <a:lnTo>
                    <a:pt x="246" y="1091"/>
                  </a:lnTo>
                  <a:lnTo>
                    <a:pt x="254" y="1100"/>
                  </a:lnTo>
                  <a:lnTo>
                    <a:pt x="258" y="1116"/>
                  </a:lnTo>
                  <a:lnTo>
                    <a:pt x="257" y="1135"/>
                  </a:lnTo>
                  <a:lnTo>
                    <a:pt x="261" y="1143"/>
                  </a:lnTo>
                  <a:lnTo>
                    <a:pt x="280" y="1170"/>
                  </a:lnTo>
                  <a:lnTo>
                    <a:pt x="276" y="1230"/>
                  </a:lnTo>
                  <a:lnTo>
                    <a:pt x="284" y="1249"/>
                  </a:lnTo>
                  <a:lnTo>
                    <a:pt x="311" y="1291"/>
                  </a:lnTo>
                  <a:lnTo>
                    <a:pt x="422" y="1376"/>
                  </a:lnTo>
                  <a:lnTo>
                    <a:pt x="497" y="1416"/>
                  </a:lnTo>
                  <a:lnTo>
                    <a:pt x="518" y="1421"/>
                  </a:lnTo>
                  <a:lnTo>
                    <a:pt x="535" y="1412"/>
                  </a:lnTo>
                  <a:lnTo>
                    <a:pt x="554" y="1392"/>
                  </a:lnTo>
                  <a:lnTo>
                    <a:pt x="561" y="1385"/>
                  </a:lnTo>
                  <a:lnTo>
                    <a:pt x="591" y="1308"/>
                  </a:lnTo>
                  <a:lnTo>
                    <a:pt x="610" y="1288"/>
                  </a:lnTo>
                  <a:lnTo>
                    <a:pt x="624" y="1282"/>
                  </a:lnTo>
                  <a:lnTo>
                    <a:pt x="645" y="1290"/>
                  </a:lnTo>
                  <a:lnTo>
                    <a:pt x="656" y="1288"/>
                  </a:lnTo>
                  <a:lnTo>
                    <a:pt x="661" y="1279"/>
                  </a:lnTo>
                  <a:lnTo>
                    <a:pt x="667" y="1267"/>
                  </a:lnTo>
                  <a:lnTo>
                    <a:pt x="683" y="1273"/>
                  </a:lnTo>
                  <a:lnTo>
                    <a:pt x="696" y="1282"/>
                  </a:lnTo>
                  <a:lnTo>
                    <a:pt x="738" y="1288"/>
                  </a:lnTo>
                  <a:lnTo>
                    <a:pt x="750" y="1291"/>
                  </a:lnTo>
                  <a:lnTo>
                    <a:pt x="778" y="1299"/>
                  </a:lnTo>
                  <a:lnTo>
                    <a:pt x="794" y="1291"/>
                  </a:lnTo>
                  <a:lnTo>
                    <a:pt x="828" y="1311"/>
                  </a:lnTo>
                  <a:lnTo>
                    <a:pt x="833" y="1330"/>
                  </a:lnTo>
                  <a:lnTo>
                    <a:pt x="840" y="1333"/>
                  </a:lnTo>
                  <a:lnTo>
                    <a:pt x="844" y="1343"/>
                  </a:lnTo>
                  <a:lnTo>
                    <a:pt x="847" y="1347"/>
                  </a:lnTo>
                  <a:lnTo>
                    <a:pt x="864" y="1351"/>
                  </a:lnTo>
                  <a:lnTo>
                    <a:pt x="884" y="1381"/>
                  </a:lnTo>
                  <a:lnTo>
                    <a:pt x="917" y="1406"/>
                  </a:lnTo>
                  <a:lnTo>
                    <a:pt x="931" y="1431"/>
                  </a:lnTo>
                  <a:lnTo>
                    <a:pt x="933" y="1445"/>
                  </a:lnTo>
                  <a:lnTo>
                    <a:pt x="980" y="1561"/>
                  </a:lnTo>
                  <a:lnTo>
                    <a:pt x="989" y="1584"/>
                  </a:lnTo>
                  <a:lnTo>
                    <a:pt x="1046" y="1644"/>
                  </a:lnTo>
                  <a:lnTo>
                    <a:pt x="1051" y="1660"/>
                  </a:lnTo>
                  <a:lnTo>
                    <a:pt x="1084" y="1702"/>
                  </a:lnTo>
                  <a:lnTo>
                    <a:pt x="1097" y="1711"/>
                  </a:lnTo>
                  <a:lnTo>
                    <a:pt x="1113" y="1725"/>
                  </a:lnTo>
                  <a:lnTo>
                    <a:pt x="1117" y="1737"/>
                  </a:lnTo>
                  <a:lnTo>
                    <a:pt x="1114" y="1772"/>
                  </a:lnTo>
                  <a:lnTo>
                    <a:pt x="1126" y="1792"/>
                  </a:lnTo>
                  <a:lnTo>
                    <a:pt x="1134" y="1839"/>
                  </a:lnTo>
                  <a:lnTo>
                    <a:pt x="1141" y="1850"/>
                  </a:lnTo>
                  <a:lnTo>
                    <a:pt x="1176" y="1926"/>
                  </a:lnTo>
                  <a:lnTo>
                    <a:pt x="1180" y="1945"/>
                  </a:lnTo>
                  <a:lnTo>
                    <a:pt x="1208" y="1948"/>
                  </a:lnTo>
                  <a:lnTo>
                    <a:pt x="1239" y="1971"/>
                  </a:lnTo>
                  <a:lnTo>
                    <a:pt x="1274" y="1977"/>
                  </a:lnTo>
                  <a:lnTo>
                    <a:pt x="1325" y="2012"/>
                  </a:lnTo>
                  <a:lnTo>
                    <a:pt x="1400" y="2020"/>
                  </a:lnTo>
                  <a:lnTo>
                    <a:pt x="1408" y="2022"/>
                  </a:lnTo>
                  <a:lnTo>
                    <a:pt x="1453" y="2051"/>
                  </a:lnTo>
                  <a:lnTo>
                    <a:pt x="1469" y="2057"/>
                  </a:lnTo>
                  <a:lnTo>
                    <a:pt x="1490" y="2032"/>
                  </a:lnTo>
                  <a:lnTo>
                    <a:pt x="1506" y="2042"/>
                  </a:lnTo>
                  <a:lnTo>
                    <a:pt x="1512" y="2031"/>
                  </a:lnTo>
                  <a:lnTo>
                    <a:pt x="1512" y="2023"/>
                  </a:lnTo>
                  <a:lnTo>
                    <a:pt x="1494" y="2015"/>
                  </a:lnTo>
                  <a:lnTo>
                    <a:pt x="1501" y="2011"/>
                  </a:lnTo>
                  <a:lnTo>
                    <a:pt x="1482" y="1989"/>
                  </a:lnTo>
                  <a:lnTo>
                    <a:pt x="1461" y="1901"/>
                  </a:lnTo>
                  <a:lnTo>
                    <a:pt x="1447" y="1864"/>
                  </a:lnTo>
                  <a:lnTo>
                    <a:pt x="1465" y="1809"/>
                  </a:lnTo>
                  <a:lnTo>
                    <a:pt x="1463" y="1795"/>
                  </a:lnTo>
                  <a:lnTo>
                    <a:pt x="1459" y="1792"/>
                  </a:lnTo>
                  <a:lnTo>
                    <a:pt x="1453" y="1789"/>
                  </a:lnTo>
                  <a:lnTo>
                    <a:pt x="1448" y="1785"/>
                  </a:lnTo>
                  <a:lnTo>
                    <a:pt x="1448" y="1780"/>
                  </a:lnTo>
                  <a:lnTo>
                    <a:pt x="1453" y="1777"/>
                  </a:lnTo>
                  <a:lnTo>
                    <a:pt x="1475" y="1760"/>
                  </a:lnTo>
                  <a:lnTo>
                    <a:pt x="1491" y="1718"/>
                  </a:lnTo>
                  <a:lnTo>
                    <a:pt x="1481" y="1714"/>
                  </a:lnTo>
                  <a:lnTo>
                    <a:pt x="1474" y="1686"/>
                  </a:lnTo>
                  <a:lnTo>
                    <a:pt x="1487" y="1671"/>
                  </a:lnTo>
                  <a:lnTo>
                    <a:pt x="1505" y="1683"/>
                  </a:lnTo>
                  <a:lnTo>
                    <a:pt x="1529" y="1660"/>
                  </a:lnTo>
                  <a:lnTo>
                    <a:pt x="1536" y="1636"/>
                  </a:lnTo>
                  <a:lnTo>
                    <a:pt x="1522" y="1628"/>
                  </a:lnTo>
                  <a:lnTo>
                    <a:pt x="1529" y="1619"/>
                  </a:lnTo>
                  <a:lnTo>
                    <a:pt x="1536" y="1621"/>
                  </a:lnTo>
                  <a:lnTo>
                    <a:pt x="1543" y="1623"/>
                  </a:lnTo>
                  <a:lnTo>
                    <a:pt x="1548" y="1616"/>
                  </a:lnTo>
                  <a:lnTo>
                    <a:pt x="1557" y="1620"/>
                  </a:lnTo>
                  <a:lnTo>
                    <a:pt x="1568" y="1620"/>
                  </a:lnTo>
                  <a:lnTo>
                    <a:pt x="1575" y="1619"/>
                  </a:lnTo>
                  <a:lnTo>
                    <a:pt x="1579" y="1608"/>
                  </a:lnTo>
                  <a:lnTo>
                    <a:pt x="1579" y="1590"/>
                  </a:lnTo>
                  <a:lnTo>
                    <a:pt x="1581" y="1584"/>
                  </a:lnTo>
                  <a:lnTo>
                    <a:pt x="1588" y="1580"/>
                  </a:lnTo>
                  <a:lnTo>
                    <a:pt x="1591" y="1584"/>
                  </a:lnTo>
                  <a:lnTo>
                    <a:pt x="1598" y="1584"/>
                  </a:lnTo>
                  <a:lnTo>
                    <a:pt x="1631" y="1577"/>
                  </a:lnTo>
                  <a:lnTo>
                    <a:pt x="1638" y="1576"/>
                  </a:lnTo>
                  <a:lnTo>
                    <a:pt x="1642" y="1568"/>
                  </a:lnTo>
                  <a:lnTo>
                    <a:pt x="1635" y="1561"/>
                  </a:lnTo>
                  <a:lnTo>
                    <a:pt x="1620" y="1547"/>
                  </a:lnTo>
                  <a:lnTo>
                    <a:pt x="1620" y="1541"/>
                  </a:lnTo>
                  <a:lnTo>
                    <a:pt x="1654" y="1530"/>
                  </a:lnTo>
                  <a:lnTo>
                    <a:pt x="1661" y="1522"/>
                  </a:lnTo>
                  <a:lnTo>
                    <a:pt x="1670" y="1518"/>
                  </a:lnTo>
                  <a:lnTo>
                    <a:pt x="1673" y="1522"/>
                  </a:lnTo>
                  <a:lnTo>
                    <a:pt x="1670" y="1525"/>
                  </a:lnTo>
                  <a:lnTo>
                    <a:pt x="1674" y="1537"/>
                  </a:lnTo>
                  <a:lnTo>
                    <a:pt x="1681" y="1537"/>
                  </a:lnTo>
                  <a:lnTo>
                    <a:pt x="1690" y="1530"/>
                  </a:lnTo>
                  <a:lnTo>
                    <a:pt x="1748" y="1515"/>
                  </a:lnTo>
                  <a:lnTo>
                    <a:pt x="1841" y="1449"/>
                  </a:lnTo>
                  <a:lnTo>
                    <a:pt x="1847" y="1429"/>
                  </a:lnTo>
                  <a:lnTo>
                    <a:pt x="1896" y="1389"/>
                  </a:lnTo>
                  <a:lnTo>
                    <a:pt x="1896" y="1385"/>
                  </a:lnTo>
                  <a:lnTo>
                    <a:pt x="1876" y="1355"/>
                  </a:lnTo>
                  <a:lnTo>
                    <a:pt x="1878" y="1334"/>
                  </a:lnTo>
                  <a:lnTo>
                    <a:pt x="1911" y="1323"/>
                  </a:lnTo>
                  <a:lnTo>
                    <a:pt x="1917" y="1323"/>
                  </a:lnTo>
                  <a:lnTo>
                    <a:pt x="1915" y="1350"/>
                  </a:lnTo>
                  <a:lnTo>
                    <a:pt x="1917" y="1354"/>
                  </a:lnTo>
                  <a:lnTo>
                    <a:pt x="1955" y="1350"/>
                  </a:lnTo>
                  <a:lnTo>
                    <a:pt x="1958" y="1362"/>
                  </a:lnTo>
                  <a:lnTo>
                    <a:pt x="2023" y="1329"/>
                  </a:lnTo>
                  <a:lnTo>
                    <a:pt x="2066" y="1324"/>
                  </a:lnTo>
                  <a:lnTo>
                    <a:pt x="2068" y="1323"/>
                  </a:lnTo>
                  <a:lnTo>
                    <a:pt x="2066" y="1315"/>
                  </a:lnTo>
                  <a:lnTo>
                    <a:pt x="2057" y="1311"/>
                  </a:lnTo>
                  <a:lnTo>
                    <a:pt x="2052" y="1299"/>
                  </a:lnTo>
                  <a:lnTo>
                    <a:pt x="2057" y="1291"/>
                  </a:lnTo>
                  <a:lnTo>
                    <a:pt x="2062" y="1286"/>
                  </a:lnTo>
                  <a:lnTo>
                    <a:pt x="2072" y="1273"/>
                  </a:lnTo>
                  <a:lnTo>
                    <a:pt x="2091" y="1230"/>
                  </a:lnTo>
                  <a:lnTo>
                    <a:pt x="2074" y="1209"/>
                  </a:lnTo>
                  <a:lnTo>
                    <a:pt x="2074" y="1197"/>
                  </a:lnTo>
                  <a:lnTo>
                    <a:pt x="2081" y="1189"/>
                  </a:lnTo>
                  <a:lnTo>
                    <a:pt x="2078" y="1175"/>
                  </a:lnTo>
                  <a:lnTo>
                    <a:pt x="2087" y="1157"/>
                  </a:lnTo>
                  <a:lnTo>
                    <a:pt x="2093" y="1146"/>
                  </a:lnTo>
                  <a:lnTo>
                    <a:pt x="2100" y="1127"/>
                  </a:lnTo>
                  <a:lnTo>
                    <a:pt x="2105" y="1091"/>
                  </a:lnTo>
                  <a:lnTo>
                    <a:pt x="2105" y="1068"/>
                  </a:lnTo>
                  <a:lnTo>
                    <a:pt x="2100" y="1041"/>
                  </a:lnTo>
                  <a:lnTo>
                    <a:pt x="2092" y="1021"/>
                  </a:lnTo>
                  <a:lnTo>
                    <a:pt x="2087" y="1014"/>
                  </a:lnTo>
                  <a:lnTo>
                    <a:pt x="2089" y="1003"/>
                  </a:lnTo>
                  <a:lnTo>
                    <a:pt x="2084" y="994"/>
                  </a:lnTo>
                  <a:lnTo>
                    <a:pt x="2072" y="977"/>
                  </a:lnTo>
                  <a:lnTo>
                    <a:pt x="2062" y="969"/>
                  </a:lnTo>
                  <a:lnTo>
                    <a:pt x="2061" y="960"/>
                  </a:lnTo>
                  <a:lnTo>
                    <a:pt x="2068" y="943"/>
                  </a:lnTo>
                  <a:lnTo>
                    <a:pt x="2050" y="916"/>
                  </a:lnTo>
                  <a:lnTo>
                    <a:pt x="2029" y="896"/>
                  </a:lnTo>
                  <a:lnTo>
                    <a:pt x="2023" y="885"/>
                  </a:lnTo>
                  <a:lnTo>
                    <a:pt x="2018" y="691"/>
                  </a:lnTo>
                  <a:lnTo>
                    <a:pt x="2018" y="592"/>
                  </a:lnTo>
                  <a:lnTo>
                    <a:pt x="1991" y="587"/>
                  </a:lnTo>
                  <a:lnTo>
                    <a:pt x="1976" y="595"/>
                  </a:lnTo>
                  <a:lnTo>
                    <a:pt x="1964" y="592"/>
                  </a:lnTo>
                  <a:lnTo>
                    <a:pt x="1944" y="57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9" name="5013407.875434.87528.553.3755"/>
            <p:cNvSpPr/>
            <p:nvPr/>
          </p:nvSpPr>
          <p:spPr>
            <a:xfrm>
              <a:off x="7925040" y="4681440"/>
              <a:ext cx="310320" cy="204840"/>
            </a:xfrm>
            <a:custGeom>
              <a:avLst/>
              <a:gdLst/>
              <a:ahLst/>
              <a:rect l="l" t="t" r="r" b="b"/>
              <a:pathLst>
                <a:path w="1118" h="599">
                  <a:moveTo>
                    <a:pt x="32" y="0"/>
                  </a:moveTo>
                  <a:lnTo>
                    <a:pt x="1002" y="20"/>
                  </a:lnTo>
                  <a:lnTo>
                    <a:pt x="1064" y="71"/>
                  </a:lnTo>
                  <a:lnTo>
                    <a:pt x="1042" y="92"/>
                  </a:lnTo>
                  <a:lnTo>
                    <a:pt x="1038" y="116"/>
                  </a:lnTo>
                  <a:lnTo>
                    <a:pt x="1053" y="127"/>
                  </a:lnTo>
                  <a:lnTo>
                    <a:pt x="1065" y="137"/>
                  </a:lnTo>
                  <a:lnTo>
                    <a:pt x="1076" y="170"/>
                  </a:lnTo>
                  <a:lnTo>
                    <a:pt x="1089" y="181"/>
                  </a:lnTo>
                  <a:lnTo>
                    <a:pt x="1106" y="182"/>
                  </a:lnTo>
                  <a:lnTo>
                    <a:pt x="1115" y="186"/>
                  </a:lnTo>
                  <a:lnTo>
                    <a:pt x="1118" y="599"/>
                  </a:lnTo>
                  <a:lnTo>
                    <a:pt x="0" y="577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0" name="5014379.625423.37529.12559.3755"/>
            <p:cNvSpPr/>
            <p:nvPr/>
          </p:nvSpPr>
          <p:spPr>
            <a:xfrm>
              <a:off x="7858440" y="4478400"/>
              <a:ext cx="344520" cy="209520"/>
            </a:xfrm>
            <a:custGeom>
              <a:avLst/>
              <a:gdLst/>
              <a:ahLst/>
              <a:rect l="l" t="t" r="r" b="b"/>
              <a:pathLst>
                <a:path w="1245" h="613">
                  <a:moveTo>
                    <a:pt x="0" y="375"/>
                  </a:moveTo>
                  <a:lnTo>
                    <a:pt x="32" y="0"/>
                  </a:lnTo>
                  <a:lnTo>
                    <a:pt x="799" y="41"/>
                  </a:lnTo>
                  <a:lnTo>
                    <a:pt x="824" y="70"/>
                  </a:lnTo>
                  <a:lnTo>
                    <a:pt x="845" y="70"/>
                  </a:lnTo>
                  <a:lnTo>
                    <a:pt x="868" y="67"/>
                  </a:lnTo>
                  <a:lnTo>
                    <a:pt x="881" y="78"/>
                  </a:lnTo>
                  <a:lnTo>
                    <a:pt x="894" y="102"/>
                  </a:lnTo>
                  <a:lnTo>
                    <a:pt x="910" y="106"/>
                  </a:lnTo>
                  <a:lnTo>
                    <a:pt x="934" y="102"/>
                  </a:lnTo>
                  <a:lnTo>
                    <a:pt x="953" y="88"/>
                  </a:lnTo>
                  <a:lnTo>
                    <a:pt x="977" y="88"/>
                  </a:lnTo>
                  <a:lnTo>
                    <a:pt x="993" y="90"/>
                  </a:lnTo>
                  <a:lnTo>
                    <a:pt x="1056" y="128"/>
                  </a:lnTo>
                  <a:lnTo>
                    <a:pt x="1083" y="149"/>
                  </a:lnTo>
                  <a:lnTo>
                    <a:pt x="1083" y="167"/>
                  </a:lnTo>
                  <a:lnTo>
                    <a:pt x="1103" y="183"/>
                  </a:lnTo>
                  <a:lnTo>
                    <a:pt x="1103" y="196"/>
                  </a:lnTo>
                  <a:lnTo>
                    <a:pt x="1094" y="221"/>
                  </a:lnTo>
                  <a:lnTo>
                    <a:pt x="1110" y="233"/>
                  </a:lnTo>
                  <a:lnTo>
                    <a:pt x="1117" y="268"/>
                  </a:lnTo>
                  <a:lnTo>
                    <a:pt x="1135" y="280"/>
                  </a:lnTo>
                  <a:lnTo>
                    <a:pt x="1130" y="296"/>
                  </a:lnTo>
                  <a:lnTo>
                    <a:pt x="1135" y="312"/>
                  </a:lnTo>
                  <a:lnTo>
                    <a:pt x="1155" y="328"/>
                  </a:lnTo>
                  <a:lnTo>
                    <a:pt x="1161" y="341"/>
                  </a:lnTo>
                  <a:lnTo>
                    <a:pt x="1155" y="354"/>
                  </a:lnTo>
                  <a:lnTo>
                    <a:pt x="1151" y="386"/>
                  </a:lnTo>
                  <a:lnTo>
                    <a:pt x="1169" y="398"/>
                  </a:lnTo>
                  <a:lnTo>
                    <a:pt x="1176" y="413"/>
                  </a:lnTo>
                  <a:lnTo>
                    <a:pt x="1162" y="426"/>
                  </a:lnTo>
                  <a:lnTo>
                    <a:pt x="1169" y="441"/>
                  </a:lnTo>
                  <a:lnTo>
                    <a:pt x="1181" y="456"/>
                  </a:lnTo>
                  <a:lnTo>
                    <a:pt x="1176" y="470"/>
                  </a:lnTo>
                  <a:lnTo>
                    <a:pt x="1181" y="489"/>
                  </a:lnTo>
                  <a:lnTo>
                    <a:pt x="1186" y="501"/>
                  </a:lnTo>
                  <a:lnTo>
                    <a:pt x="1194" y="520"/>
                  </a:lnTo>
                  <a:lnTo>
                    <a:pt x="1213" y="534"/>
                  </a:lnTo>
                  <a:lnTo>
                    <a:pt x="1216" y="559"/>
                  </a:lnTo>
                  <a:lnTo>
                    <a:pt x="1237" y="585"/>
                  </a:lnTo>
                  <a:lnTo>
                    <a:pt x="1245" y="590"/>
                  </a:lnTo>
                  <a:lnTo>
                    <a:pt x="1241" y="606"/>
                  </a:lnTo>
                  <a:lnTo>
                    <a:pt x="1244" y="613"/>
                  </a:lnTo>
                  <a:lnTo>
                    <a:pt x="274" y="593"/>
                  </a:lnTo>
                  <a:lnTo>
                    <a:pt x="286" y="402"/>
                  </a:lnTo>
                  <a:lnTo>
                    <a:pt x="0" y="37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1" name="5015352.875424.87533.7550.3755"/>
            <p:cNvSpPr/>
            <p:nvPr/>
          </p:nvSpPr>
          <p:spPr>
            <a:xfrm>
              <a:off x="7865640" y="4286160"/>
              <a:ext cx="294480" cy="241200"/>
            </a:xfrm>
            <a:custGeom>
              <a:avLst/>
              <a:gdLst/>
              <a:ahLst/>
              <a:rect l="l" t="t" r="r" b="b"/>
              <a:pathLst>
                <a:path w="1058" h="707">
                  <a:moveTo>
                    <a:pt x="0" y="558"/>
                  </a:moveTo>
                  <a:lnTo>
                    <a:pt x="33" y="184"/>
                  </a:lnTo>
                  <a:lnTo>
                    <a:pt x="46" y="0"/>
                  </a:lnTo>
                  <a:lnTo>
                    <a:pt x="1037" y="41"/>
                  </a:lnTo>
                  <a:lnTo>
                    <a:pt x="1037" y="55"/>
                  </a:lnTo>
                  <a:lnTo>
                    <a:pt x="1033" y="76"/>
                  </a:lnTo>
                  <a:lnTo>
                    <a:pt x="1012" y="100"/>
                  </a:lnTo>
                  <a:lnTo>
                    <a:pt x="1013" y="122"/>
                  </a:lnTo>
                  <a:lnTo>
                    <a:pt x="1055" y="165"/>
                  </a:lnTo>
                  <a:lnTo>
                    <a:pt x="1058" y="509"/>
                  </a:lnTo>
                  <a:lnTo>
                    <a:pt x="1044" y="507"/>
                  </a:lnTo>
                  <a:lnTo>
                    <a:pt x="1036" y="509"/>
                  </a:lnTo>
                  <a:lnTo>
                    <a:pt x="1037" y="525"/>
                  </a:lnTo>
                  <a:lnTo>
                    <a:pt x="1040" y="533"/>
                  </a:lnTo>
                  <a:lnTo>
                    <a:pt x="1037" y="556"/>
                  </a:lnTo>
                  <a:lnTo>
                    <a:pt x="1047" y="561"/>
                  </a:lnTo>
                  <a:lnTo>
                    <a:pt x="1055" y="593"/>
                  </a:lnTo>
                  <a:lnTo>
                    <a:pt x="1040" y="601"/>
                  </a:lnTo>
                  <a:lnTo>
                    <a:pt x="1044" y="617"/>
                  </a:lnTo>
                  <a:lnTo>
                    <a:pt x="1035" y="654"/>
                  </a:lnTo>
                  <a:lnTo>
                    <a:pt x="1044" y="685"/>
                  </a:lnTo>
                  <a:lnTo>
                    <a:pt x="1051" y="702"/>
                  </a:lnTo>
                  <a:lnTo>
                    <a:pt x="1051" y="707"/>
                  </a:lnTo>
                  <a:lnTo>
                    <a:pt x="1024" y="686"/>
                  </a:lnTo>
                  <a:lnTo>
                    <a:pt x="961" y="648"/>
                  </a:lnTo>
                  <a:lnTo>
                    <a:pt x="945" y="646"/>
                  </a:lnTo>
                  <a:lnTo>
                    <a:pt x="921" y="646"/>
                  </a:lnTo>
                  <a:lnTo>
                    <a:pt x="902" y="660"/>
                  </a:lnTo>
                  <a:lnTo>
                    <a:pt x="878" y="664"/>
                  </a:lnTo>
                  <a:lnTo>
                    <a:pt x="862" y="660"/>
                  </a:lnTo>
                  <a:lnTo>
                    <a:pt x="849" y="636"/>
                  </a:lnTo>
                  <a:lnTo>
                    <a:pt x="836" y="625"/>
                  </a:lnTo>
                  <a:lnTo>
                    <a:pt x="813" y="628"/>
                  </a:lnTo>
                  <a:lnTo>
                    <a:pt x="792" y="628"/>
                  </a:lnTo>
                  <a:lnTo>
                    <a:pt x="767" y="599"/>
                  </a:lnTo>
                  <a:lnTo>
                    <a:pt x="0" y="558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2" name="5016324470.7553.2547.3755"/>
            <p:cNvSpPr/>
            <p:nvPr/>
          </p:nvSpPr>
          <p:spPr>
            <a:xfrm>
              <a:off x="8133840" y="4078080"/>
              <a:ext cx="276120" cy="382680"/>
            </a:xfrm>
            <a:custGeom>
              <a:avLst/>
              <a:gdLst/>
              <a:ahLst/>
              <a:rect l="l" t="t" r="r" b="b"/>
              <a:pathLst>
                <a:path w="993" h="1114">
                  <a:moveTo>
                    <a:pt x="97" y="1114"/>
                  </a:moveTo>
                  <a:lnTo>
                    <a:pt x="94" y="770"/>
                  </a:lnTo>
                  <a:lnTo>
                    <a:pt x="52" y="727"/>
                  </a:lnTo>
                  <a:lnTo>
                    <a:pt x="51" y="705"/>
                  </a:lnTo>
                  <a:lnTo>
                    <a:pt x="72" y="681"/>
                  </a:lnTo>
                  <a:lnTo>
                    <a:pt x="76" y="660"/>
                  </a:lnTo>
                  <a:lnTo>
                    <a:pt x="76" y="646"/>
                  </a:lnTo>
                  <a:lnTo>
                    <a:pt x="75" y="618"/>
                  </a:lnTo>
                  <a:lnTo>
                    <a:pt x="76" y="592"/>
                  </a:lnTo>
                  <a:lnTo>
                    <a:pt x="59" y="525"/>
                  </a:lnTo>
                  <a:lnTo>
                    <a:pt x="56" y="511"/>
                  </a:lnTo>
                  <a:lnTo>
                    <a:pt x="56" y="476"/>
                  </a:lnTo>
                  <a:lnTo>
                    <a:pt x="56" y="458"/>
                  </a:lnTo>
                  <a:lnTo>
                    <a:pt x="51" y="363"/>
                  </a:lnTo>
                  <a:lnTo>
                    <a:pt x="38" y="308"/>
                  </a:lnTo>
                  <a:lnTo>
                    <a:pt x="20" y="290"/>
                  </a:lnTo>
                  <a:lnTo>
                    <a:pt x="8" y="228"/>
                  </a:lnTo>
                  <a:lnTo>
                    <a:pt x="5" y="176"/>
                  </a:lnTo>
                  <a:lnTo>
                    <a:pt x="13" y="144"/>
                  </a:lnTo>
                  <a:lnTo>
                    <a:pt x="16" y="129"/>
                  </a:lnTo>
                  <a:lnTo>
                    <a:pt x="0" y="86"/>
                  </a:lnTo>
                  <a:lnTo>
                    <a:pt x="0" y="69"/>
                  </a:lnTo>
                  <a:lnTo>
                    <a:pt x="250" y="67"/>
                  </a:lnTo>
                  <a:lnTo>
                    <a:pt x="252" y="30"/>
                  </a:lnTo>
                  <a:lnTo>
                    <a:pt x="256" y="0"/>
                  </a:lnTo>
                  <a:lnTo>
                    <a:pt x="283" y="0"/>
                  </a:lnTo>
                  <a:lnTo>
                    <a:pt x="309" y="11"/>
                  </a:lnTo>
                  <a:lnTo>
                    <a:pt x="312" y="54"/>
                  </a:lnTo>
                  <a:lnTo>
                    <a:pt x="316" y="75"/>
                  </a:lnTo>
                  <a:lnTo>
                    <a:pt x="314" y="104"/>
                  </a:lnTo>
                  <a:lnTo>
                    <a:pt x="344" y="125"/>
                  </a:lnTo>
                  <a:lnTo>
                    <a:pt x="355" y="122"/>
                  </a:lnTo>
                  <a:lnTo>
                    <a:pt x="375" y="125"/>
                  </a:lnTo>
                  <a:lnTo>
                    <a:pt x="385" y="137"/>
                  </a:lnTo>
                  <a:lnTo>
                    <a:pt x="406" y="132"/>
                  </a:lnTo>
                  <a:lnTo>
                    <a:pt x="431" y="137"/>
                  </a:lnTo>
                  <a:lnTo>
                    <a:pt x="436" y="148"/>
                  </a:lnTo>
                  <a:lnTo>
                    <a:pt x="436" y="159"/>
                  </a:lnTo>
                  <a:lnTo>
                    <a:pt x="471" y="156"/>
                  </a:lnTo>
                  <a:lnTo>
                    <a:pt x="486" y="137"/>
                  </a:lnTo>
                  <a:lnTo>
                    <a:pt x="540" y="136"/>
                  </a:lnTo>
                  <a:lnTo>
                    <a:pt x="572" y="148"/>
                  </a:lnTo>
                  <a:lnTo>
                    <a:pt x="582" y="148"/>
                  </a:lnTo>
                  <a:lnTo>
                    <a:pt x="576" y="159"/>
                  </a:lnTo>
                  <a:lnTo>
                    <a:pt x="590" y="169"/>
                  </a:lnTo>
                  <a:lnTo>
                    <a:pt x="594" y="167"/>
                  </a:lnTo>
                  <a:lnTo>
                    <a:pt x="602" y="175"/>
                  </a:lnTo>
                  <a:lnTo>
                    <a:pt x="607" y="195"/>
                  </a:lnTo>
                  <a:lnTo>
                    <a:pt x="621" y="203"/>
                  </a:lnTo>
                  <a:lnTo>
                    <a:pt x="633" y="185"/>
                  </a:lnTo>
                  <a:lnTo>
                    <a:pt x="643" y="183"/>
                  </a:lnTo>
                  <a:lnTo>
                    <a:pt x="657" y="185"/>
                  </a:lnTo>
                  <a:lnTo>
                    <a:pt x="664" y="203"/>
                  </a:lnTo>
                  <a:lnTo>
                    <a:pt x="697" y="210"/>
                  </a:lnTo>
                  <a:lnTo>
                    <a:pt x="705" y="220"/>
                  </a:lnTo>
                  <a:lnTo>
                    <a:pt x="720" y="232"/>
                  </a:lnTo>
                  <a:lnTo>
                    <a:pt x="740" y="232"/>
                  </a:lnTo>
                  <a:lnTo>
                    <a:pt x="759" y="228"/>
                  </a:lnTo>
                  <a:lnTo>
                    <a:pt x="806" y="194"/>
                  </a:lnTo>
                  <a:lnTo>
                    <a:pt x="811" y="196"/>
                  </a:lnTo>
                  <a:lnTo>
                    <a:pt x="827" y="216"/>
                  </a:lnTo>
                  <a:lnTo>
                    <a:pt x="903" y="214"/>
                  </a:lnTo>
                  <a:lnTo>
                    <a:pt x="913" y="216"/>
                  </a:lnTo>
                  <a:lnTo>
                    <a:pt x="923" y="220"/>
                  </a:lnTo>
                  <a:lnTo>
                    <a:pt x="946" y="235"/>
                  </a:lnTo>
                  <a:lnTo>
                    <a:pt x="960" y="228"/>
                  </a:lnTo>
                  <a:lnTo>
                    <a:pt x="993" y="226"/>
                  </a:lnTo>
                  <a:lnTo>
                    <a:pt x="974" y="245"/>
                  </a:lnTo>
                  <a:lnTo>
                    <a:pt x="927" y="271"/>
                  </a:lnTo>
                  <a:lnTo>
                    <a:pt x="907" y="277"/>
                  </a:lnTo>
                  <a:lnTo>
                    <a:pt x="888" y="282"/>
                  </a:lnTo>
                  <a:lnTo>
                    <a:pt x="868" y="304"/>
                  </a:lnTo>
                  <a:lnTo>
                    <a:pt x="829" y="317"/>
                  </a:lnTo>
                  <a:lnTo>
                    <a:pt x="810" y="332"/>
                  </a:lnTo>
                  <a:lnTo>
                    <a:pt x="751" y="400"/>
                  </a:lnTo>
                  <a:lnTo>
                    <a:pt x="658" y="484"/>
                  </a:lnTo>
                  <a:lnTo>
                    <a:pt x="655" y="497"/>
                  </a:lnTo>
                  <a:lnTo>
                    <a:pt x="642" y="507"/>
                  </a:lnTo>
                  <a:lnTo>
                    <a:pt x="647" y="607"/>
                  </a:lnTo>
                  <a:lnTo>
                    <a:pt x="630" y="619"/>
                  </a:lnTo>
                  <a:lnTo>
                    <a:pt x="621" y="625"/>
                  </a:lnTo>
                  <a:lnTo>
                    <a:pt x="582" y="653"/>
                  </a:lnTo>
                  <a:lnTo>
                    <a:pt x="580" y="674"/>
                  </a:lnTo>
                  <a:lnTo>
                    <a:pt x="576" y="678"/>
                  </a:lnTo>
                  <a:lnTo>
                    <a:pt x="569" y="704"/>
                  </a:lnTo>
                  <a:lnTo>
                    <a:pt x="587" y="715"/>
                  </a:lnTo>
                  <a:lnTo>
                    <a:pt x="602" y="740"/>
                  </a:lnTo>
                  <a:lnTo>
                    <a:pt x="590" y="763"/>
                  </a:lnTo>
                  <a:lnTo>
                    <a:pt x="591" y="778"/>
                  </a:lnTo>
                  <a:lnTo>
                    <a:pt x="587" y="814"/>
                  </a:lnTo>
                  <a:lnTo>
                    <a:pt x="587" y="864"/>
                  </a:lnTo>
                  <a:lnTo>
                    <a:pt x="594" y="873"/>
                  </a:lnTo>
                  <a:lnTo>
                    <a:pt x="611" y="883"/>
                  </a:lnTo>
                  <a:lnTo>
                    <a:pt x="615" y="892"/>
                  </a:lnTo>
                  <a:lnTo>
                    <a:pt x="653" y="897"/>
                  </a:lnTo>
                  <a:lnTo>
                    <a:pt x="657" y="901"/>
                  </a:lnTo>
                  <a:lnTo>
                    <a:pt x="657" y="913"/>
                  </a:lnTo>
                  <a:lnTo>
                    <a:pt x="661" y="918"/>
                  </a:lnTo>
                  <a:lnTo>
                    <a:pt x="706" y="939"/>
                  </a:lnTo>
                  <a:lnTo>
                    <a:pt x="721" y="965"/>
                  </a:lnTo>
                  <a:lnTo>
                    <a:pt x="759" y="991"/>
                  </a:lnTo>
                  <a:lnTo>
                    <a:pt x="801" y="1024"/>
                  </a:lnTo>
                  <a:lnTo>
                    <a:pt x="806" y="1032"/>
                  </a:lnTo>
                  <a:lnTo>
                    <a:pt x="805" y="1059"/>
                  </a:lnTo>
                  <a:lnTo>
                    <a:pt x="807" y="1092"/>
                  </a:lnTo>
                  <a:lnTo>
                    <a:pt x="97" y="111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3" name="5017376.125474.2528.62543.255"/>
            <p:cNvSpPr/>
            <p:nvPr/>
          </p:nvSpPr>
          <p:spPr>
            <a:xfrm>
              <a:off x="8154360" y="4452840"/>
              <a:ext cx="251280" cy="206280"/>
            </a:xfrm>
            <a:custGeom>
              <a:avLst/>
              <a:gdLst/>
              <a:ahLst/>
              <a:rect l="l" t="t" r="r" b="b"/>
              <a:pathLst>
                <a:path w="907" h="598">
                  <a:moveTo>
                    <a:pt x="23" y="22"/>
                  </a:moveTo>
                  <a:lnTo>
                    <a:pt x="733" y="0"/>
                  </a:lnTo>
                  <a:lnTo>
                    <a:pt x="745" y="22"/>
                  </a:lnTo>
                  <a:lnTo>
                    <a:pt x="759" y="40"/>
                  </a:lnTo>
                  <a:lnTo>
                    <a:pt x="759" y="53"/>
                  </a:lnTo>
                  <a:lnTo>
                    <a:pt x="749" y="70"/>
                  </a:lnTo>
                  <a:lnTo>
                    <a:pt x="755" y="95"/>
                  </a:lnTo>
                  <a:lnTo>
                    <a:pt x="768" y="147"/>
                  </a:lnTo>
                  <a:lnTo>
                    <a:pt x="814" y="159"/>
                  </a:lnTo>
                  <a:lnTo>
                    <a:pt x="825" y="173"/>
                  </a:lnTo>
                  <a:lnTo>
                    <a:pt x="833" y="188"/>
                  </a:lnTo>
                  <a:lnTo>
                    <a:pt x="837" y="198"/>
                  </a:lnTo>
                  <a:lnTo>
                    <a:pt x="869" y="215"/>
                  </a:lnTo>
                  <a:lnTo>
                    <a:pt x="872" y="234"/>
                  </a:lnTo>
                  <a:lnTo>
                    <a:pt x="900" y="251"/>
                  </a:lnTo>
                  <a:lnTo>
                    <a:pt x="907" y="285"/>
                  </a:lnTo>
                  <a:lnTo>
                    <a:pt x="904" y="298"/>
                  </a:lnTo>
                  <a:lnTo>
                    <a:pt x="898" y="320"/>
                  </a:lnTo>
                  <a:lnTo>
                    <a:pt x="886" y="331"/>
                  </a:lnTo>
                  <a:lnTo>
                    <a:pt x="886" y="344"/>
                  </a:lnTo>
                  <a:lnTo>
                    <a:pt x="860" y="374"/>
                  </a:lnTo>
                  <a:lnTo>
                    <a:pt x="837" y="382"/>
                  </a:lnTo>
                  <a:lnTo>
                    <a:pt x="831" y="386"/>
                  </a:lnTo>
                  <a:lnTo>
                    <a:pt x="802" y="386"/>
                  </a:lnTo>
                  <a:lnTo>
                    <a:pt x="788" y="399"/>
                  </a:lnTo>
                  <a:lnTo>
                    <a:pt x="776" y="414"/>
                  </a:lnTo>
                  <a:lnTo>
                    <a:pt x="778" y="431"/>
                  </a:lnTo>
                  <a:lnTo>
                    <a:pt x="796" y="449"/>
                  </a:lnTo>
                  <a:lnTo>
                    <a:pt x="802" y="462"/>
                  </a:lnTo>
                  <a:lnTo>
                    <a:pt x="796" y="490"/>
                  </a:lnTo>
                  <a:lnTo>
                    <a:pt x="774" y="539"/>
                  </a:lnTo>
                  <a:lnTo>
                    <a:pt x="753" y="553"/>
                  </a:lnTo>
                  <a:lnTo>
                    <a:pt x="748" y="566"/>
                  </a:lnTo>
                  <a:lnTo>
                    <a:pt x="749" y="584"/>
                  </a:lnTo>
                  <a:lnTo>
                    <a:pt x="733" y="598"/>
                  </a:lnTo>
                  <a:lnTo>
                    <a:pt x="696" y="553"/>
                  </a:lnTo>
                  <a:lnTo>
                    <a:pt x="119" y="572"/>
                  </a:lnTo>
                  <a:lnTo>
                    <a:pt x="114" y="560"/>
                  </a:lnTo>
                  <a:lnTo>
                    <a:pt x="109" y="541"/>
                  </a:lnTo>
                  <a:lnTo>
                    <a:pt x="114" y="527"/>
                  </a:lnTo>
                  <a:lnTo>
                    <a:pt x="102" y="512"/>
                  </a:lnTo>
                  <a:lnTo>
                    <a:pt x="95" y="497"/>
                  </a:lnTo>
                  <a:lnTo>
                    <a:pt x="109" y="484"/>
                  </a:lnTo>
                  <a:lnTo>
                    <a:pt x="102" y="469"/>
                  </a:lnTo>
                  <a:lnTo>
                    <a:pt x="84" y="457"/>
                  </a:lnTo>
                  <a:lnTo>
                    <a:pt x="88" y="425"/>
                  </a:lnTo>
                  <a:lnTo>
                    <a:pt x="94" y="412"/>
                  </a:lnTo>
                  <a:lnTo>
                    <a:pt x="88" y="399"/>
                  </a:lnTo>
                  <a:lnTo>
                    <a:pt x="68" y="383"/>
                  </a:lnTo>
                  <a:lnTo>
                    <a:pt x="63" y="367"/>
                  </a:lnTo>
                  <a:lnTo>
                    <a:pt x="68" y="351"/>
                  </a:lnTo>
                  <a:lnTo>
                    <a:pt x="50" y="339"/>
                  </a:lnTo>
                  <a:lnTo>
                    <a:pt x="43" y="304"/>
                  </a:lnTo>
                  <a:lnTo>
                    <a:pt x="27" y="292"/>
                  </a:lnTo>
                  <a:lnTo>
                    <a:pt x="36" y="267"/>
                  </a:lnTo>
                  <a:lnTo>
                    <a:pt x="36" y="254"/>
                  </a:lnTo>
                  <a:lnTo>
                    <a:pt x="16" y="238"/>
                  </a:lnTo>
                  <a:lnTo>
                    <a:pt x="16" y="220"/>
                  </a:lnTo>
                  <a:lnTo>
                    <a:pt x="16" y="215"/>
                  </a:lnTo>
                  <a:lnTo>
                    <a:pt x="9" y="198"/>
                  </a:lnTo>
                  <a:lnTo>
                    <a:pt x="0" y="167"/>
                  </a:lnTo>
                  <a:lnTo>
                    <a:pt x="9" y="130"/>
                  </a:lnTo>
                  <a:lnTo>
                    <a:pt x="5" y="114"/>
                  </a:lnTo>
                  <a:lnTo>
                    <a:pt x="20" y="106"/>
                  </a:lnTo>
                  <a:lnTo>
                    <a:pt x="12" y="74"/>
                  </a:lnTo>
                  <a:lnTo>
                    <a:pt x="2" y="69"/>
                  </a:lnTo>
                  <a:lnTo>
                    <a:pt x="5" y="46"/>
                  </a:lnTo>
                  <a:lnTo>
                    <a:pt x="2" y="38"/>
                  </a:lnTo>
                  <a:lnTo>
                    <a:pt x="1" y="22"/>
                  </a:lnTo>
                  <a:lnTo>
                    <a:pt x="9" y="20"/>
                  </a:lnTo>
                  <a:lnTo>
                    <a:pt x="23" y="22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4" name="5018402.62548041.87548.1255"/>
            <p:cNvSpPr/>
            <p:nvPr/>
          </p:nvSpPr>
          <p:spPr>
            <a:xfrm>
              <a:off x="8188560" y="4643280"/>
              <a:ext cx="279360" cy="300240"/>
            </a:xfrm>
            <a:custGeom>
              <a:avLst/>
              <a:gdLst/>
              <a:ahLst/>
              <a:rect l="l" t="t" r="r" b="b"/>
              <a:pathLst>
                <a:path w="1009" h="876">
                  <a:moveTo>
                    <a:pt x="176" y="804"/>
                  </a:moveTo>
                  <a:lnTo>
                    <a:pt x="848" y="774"/>
                  </a:lnTo>
                  <a:lnTo>
                    <a:pt x="847" y="780"/>
                  </a:lnTo>
                  <a:lnTo>
                    <a:pt x="861" y="794"/>
                  </a:lnTo>
                  <a:lnTo>
                    <a:pt x="865" y="810"/>
                  </a:lnTo>
                  <a:lnTo>
                    <a:pt x="864" y="825"/>
                  </a:lnTo>
                  <a:lnTo>
                    <a:pt x="843" y="840"/>
                  </a:lnTo>
                  <a:lnTo>
                    <a:pt x="825" y="861"/>
                  </a:lnTo>
                  <a:lnTo>
                    <a:pt x="824" y="876"/>
                  </a:lnTo>
                  <a:lnTo>
                    <a:pt x="927" y="867"/>
                  </a:lnTo>
                  <a:lnTo>
                    <a:pt x="934" y="840"/>
                  </a:lnTo>
                  <a:lnTo>
                    <a:pt x="933" y="831"/>
                  </a:lnTo>
                  <a:lnTo>
                    <a:pt x="938" y="797"/>
                  </a:lnTo>
                  <a:lnTo>
                    <a:pt x="949" y="770"/>
                  </a:lnTo>
                  <a:lnTo>
                    <a:pt x="958" y="758"/>
                  </a:lnTo>
                  <a:lnTo>
                    <a:pt x="977" y="747"/>
                  </a:lnTo>
                  <a:lnTo>
                    <a:pt x="982" y="751"/>
                  </a:lnTo>
                  <a:lnTo>
                    <a:pt x="994" y="746"/>
                  </a:lnTo>
                  <a:lnTo>
                    <a:pt x="1009" y="695"/>
                  </a:lnTo>
                  <a:lnTo>
                    <a:pt x="1004" y="680"/>
                  </a:lnTo>
                  <a:lnTo>
                    <a:pt x="998" y="673"/>
                  </a:lnTo>
                  <a:lnTo>
                    <a:pt x="989" y="672"/>
                  </a:lnTo>
                  <a:lnTo>
                    <a:pt x="985" y="667"/>
                  </a:lnTo>
                  <a:lnTo>
                    <a:pt x="982" y="665"/>
                  </a:lnTo>
                  <a:lnTo>
                    <a:pt x="976" y="665"/>
                  </a:lnTo>
                  <a:lnTo>
                    <a:pt x="974" y="672"/>
                  </a:lnTo>
                  <a:lnTo>
                    <a:pt x="966" y="673"/>
                  </a:lnTo>
                  <a:lnTo>
                    <a:pt x="938" y="626"/>
                  </a:lnTo>
                  <a:lnTo>
                    <a:pt x="938" y="614"/>
                  </a:lnTo>
                  <a:lnTo>
                    <a:pt x="949" y="604"/>
                  </a:lnTo>
                  <a:lnTo>
                    <a:pt x="949" y="594"/>
                  </a:lnTo>
                  <a:lnTo>
                    <a:pt x="937" y="579"/>
                  </a:lnTo>
                  <a:lnTo>
                    <a:pt x="929" y="544"/>
                  </a:lnTo>
                  <a:lnTo>
                    <a:pt x="888" y="508"/>
                  </a:lnTo>
                  <a:lnTo>
                    <a:pt x="865" y="501"/>
                  </a:lnTo>
                  <a:lnTo>
                    <a:pt x="824" y="473"/>
                  </a:lnTo>
                  <a:lnTo>
                    <a:pt x="800" y="453"/>
                  </a:lnTo>
                  <a:lnTo>
                    <a:pt x="790" y="430"/>
                  </a:lnTo>
                  <a:lnTo>
                    <a:pt x="796" y="418"/>
                  </a:lnTo>
                  <a:lnTo>
                    <a:pt x="821" y="386"/>
                  </a:lnTo>
                  <a:lnTo>
                    <a:pt x="817" y="359"/>
                  </a:lnTo>
                  <a:lnTo>
                    <a:pt x="825" y="338"/>
                  </a:lnTo>
                  <a:lnTo>
                    <a:pt x="820" y="322"/>
                  </a:lnTo>
                  <a:lnTo>
                    <a:pt x="783" y="307"/>
                  </a:lnTo>
                  <a:lnTo>
                    <a:pt x="771" y="311"/>
                  </a:lnTo>
                  <a:lnTo>
                    <a:pt x="758" y="323"/>
                  </a:lnTo>
                  <a:lnTo>
                    <a:pt x="753" y="317"/>
                  </a:lnTo>
                  <a:lnTo>
                    <a:pt x="726" y="253"/>
                  </a:lnTo>
                  <a:lnTo>
                    <a:pt x="714" y="238"/>
                  </a:lnTo>
                  <a:lnTo>
                    <a:pt x="673" y="203"/>
                  </a:lnTo>
                  <a:lnTo>
                    <a:pt x="629" y="156"/>
                  </a:lnTo>
                  <a:lnTo>
                    <a:pt x="626" y="142"/>
                  </a:lnTo>
                  <a:lnTo>
                    <a:pt x="613" y="109"/>
                  </a:lnTo>
                  <a:lnTo>
                    <a:pt x="610" y="73"/>
                  </a:lnTo>
                  <a:lnTo>
                    <a:pt x="614" y="53"/>
                  </a:lnTo>
                  <a:lnTo>
                    <a:pt x="614" y="45"/>
                  </a:lnTo>
                  <a:lnTo>
                    <a:pt x="577" y="0"/>
                  </a:lnTo>
                  <a:lnTo>
                    <a:pt x="0" y="19"/>
                  </a:lnTo>
                  <a:lnTo>
                    <a:pt x="8" y="38"/>
                  </a:lnTo>
                  <a:lnTo>
                    <a:pt x="27" y="52"/>
                  </a:lnTo>
                  <a:lnTo>
                    <a:pt x="30" y="77"/>
                  </a:lnTo>
                  <a:lnTo>
                    <a:pt x="51" y="103"/>
                  </a:lnTo>
                  <a:lnTo>
                    <a:pt x="59" y="108"/>
                  </a:lnTo>
                  <a:lnTo>
                    <a:pt x="55" y="124"/>
                  </a:lnTo>
                  <a:lnTo>
                    <a:pt x="58" y="131"/>
                  </a:lnTo>
                  <a:lnTo>
                    <a:pt x="120" y="182"/>
                  </a:lnTo>
                  <a:lnTo>
                    <a:pt x="98" y="203"/>
                  </a:lnTo>
                  <a:lnTo>
                    <a:pt x="94" y="227"/>
                  </a:lnTo>
                  <a:lnTo>
                    <a:pt x="109" y="238"/>
                  </a:lnTo>
                  <a:lnTo>
                    <a:pt x="121" y="248"/>
                  </a:lnTo>
                  <a:lnTo>
                    <a:pt x="132" y="281"/>
                  </a:lnTo>
                  <a:lnTo>
                    <a:pt x="145" y="292"/>
                  </a:lnTo>
                  <a:lnTo>
                    <a:pt x="162" y="293"/>
                  </a:lnTo>
                  <a:lnTo>
                    <a:pt x="171" y="297"/>
                  </a:lnTo>
                  <a:lnTo>
                    <a:pt x="174" y="710"/>
                  </a:lnTo>
                  <a:lnTo>
                    <a:pt x="176" y="804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5" name="5019439.625488.37532.7535.8755"/>
            <p:cNvSpPr/>
            <p:nvPr/>
          </p:nvSpPr>
          <p:spPr>
            <a:xfrm>
              <a:off x="8237160" y="4908600"/>
              <a:ext cx="208440" cy="236520"/>
            </a:xfrm>
            <a:custGeom>
              <a:avLst/>
              <a:gdLst/>
              <a:ahLst/>
              <a:rect l="l" t="t" r="r" b="b"/>
              <a:pathLst>
                <a:path w="751" h="687">
                  <a:moveTo>
                    <a:pt x="0" y="30"/>
                  </a:moveTo>
                  <a:lnTo>
                    <a:pt x="672" y="0"/>
                  </a:lnTo>
                  <a:lnTo>
                    <a:pt x="671" y="6"/>
                  </a:lnTo>
                  <a:lnTo>
                    <a:pt x="685" y="20"/>
                  </a:lnTo>
                  <a:lnTo>
                    <a:pt x="689" y="36"/>
                  </a:lnTo>
                  <a:lnTo>
                    <a:pt x="688" y="51"/>
                  </a:lnTo>
                  <a:lnTo>
                    <a:pt x="667" y="66"/>
                  </a:lnTo>
                  <a:lnTo>
                    <a:pt x="649" y="87"/>
                  </a:lnTo>
                  <a:lnTo>
                    <a:pt x="648" y="102"/>
                  </a:lnTo>
                  <a:lnTo>
                    <a:pt x="751" y="93"/>
                  </a:lnTo>
                  <a:lnTo>
                    <a:pt x="743" y="105"/>
                  </a:lnTo>
                  <a:lnTo>
                    <a:pt x="746" y="112"/>
                  </a:lnTo>
                  <a:lnTo>
                    <a:pt x="742" y="128"/>
                  </a:lnTo>
                  <a:lnTo>
                    <a:pt x="723" y="149"/>
                  </a:lnTo>
                  <a:lnTo>
                    <a:pt x="718" y="188"/>
                  </a:lnTo>
                  <a:lnTo>
                    <a:pt x="695" y="214"/>
                  </a:lnTo>
                  <a:lnTo>
                    <a:pt x="699" y="242"/>
                  </a:lnTo>
                  <a:lnTo>
                    <a:pt x="695" y="271"/>
                  </a:lnTo>
                  <a:lnTo>
                    <a:pt x="689" y="273"/>
                  </a:lnTo>
                  <a:lnTo>
                    <a:pt x="672" y="289"/>
                  </a:lnTo>
                  <a:lnTo>
                    <a:pt x="672" y="304"/>
                  </a:lnTo>
                  <a:lnTo>
                    <a:pt x="644" y="328"/>
                  </a:lnTo>
                  <a:lnTo>
                    <a:pt x="636" y="357"/>
                  </a:lnTo>
                  <a:lnTo>
                    <a:pt x="637" y="388"/>
                  </a:lnTo>
                  <a:lnTo>
                    <a:pt x="634" y="402"/>
                  </a:lnTo>
                  <a:lnTo>
                    <a:pt x="605" y="421"/>
                  </a:lnTo>
                  <a:lnTo>
                    <a:pt x="585" y="451"/>
                  </a:lnTo>
                  <a:lnTo>
                    <a:pt x="577" y="457"/>
                  </a:lnTo>
                  <a:lnTo>
                    <a:pt x="577" y="481"/>
                  </a:lnTo>
                  <a:lnTo>
                    <a:pt x="559" y="497"/>
                  </a:lnTo>
                  <a:lnTo>
                    <a:pt x="559" y="517"/>
                  </a:lnTo>
                  <a:lnTo>
                    <a:pt x="554" y="540"/>
                  </a:lnTo>
                  <a:lnTo>
                    <a:pt x="538" y="564"/>
                  </a:lnTo>
                  <a:lnTo>
                    <a:pt x="544" y="594"/>
                  </a:lnTo>
                  <a:lnTo>
                    <a:pt x="556" y="606"/>
                  </a:lnTo>
                  <a:lnTo>
                    <a:pt x="558" y="627"/>
                  </a:lnTo>
                  <a:lnTo>
                    <a:pt x="566" y="635"/>
                  </a:lnTo>
                  <a:lnTo>
                    <a:pt x="566" y="642"/>
                  </a:lnTo>
                  <a:lnTo>
                    <a:pt x="555" y="646"/>
                  </a:lnTo>
                  <a:lnTo>
                    <a:pt x="554" y="668"/>
                  </a:lnTo>
                  <a:lnTo>
                    <a:pt x="554" y="678"/>
                  </a:lnTo>
                  <a:lnTo>
                    <a:pt x="97" y="687"/>
                  </a:lnTo>
                  <a:lnTo>
                    <a:pt x="97" y="588"/>
                  </a:lnTo>
                  <a:lnTo>
                    <a:pt x="70" y="583"/>
                  </a:lnTo>
                  <a:lnTo>
                    <a:pt x="55" y="591"/>
                  </a:lnTo>
                  <a:lnTo>
                    <a:pt x="43" y="588"/>
                  </a:lnTo>
                  <a:lnTo>
                    <a:pt x="23" y="567"/>
                  </a:lnTo>
                  <a:lnTo>
                    <a:pt x="29" y="242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6" name="502047249335.2540.755"/>
            <p:cNvSpPr/>
            <p:nvPr/>
          </p:nvSpPr>
          <p:spPr>
            <a:xfrm>
              <a:off x="8263800" y="5141880"/>
              <a:ext cx="236160" cy="254160"/>
            </a:xfrm>
            <a:custGeom>
              <a:avLst/>
              <a:gdLst/>
              <a:ahLst/>
              <a:rect l="l" t="t" r="r" b="b"/>
              <a:pathLst>
                <a:path w="854" h="741">
                  <a:moveTo>
                    <a:pt x="0" y="9"/>
                  </a:moveTo>
                  <a:lnTo>
                    <a:pt x="457" y="0"/>
                  </a:lnTo>
                  <a:lnTo>
                    <a:pt x="457" y="11"/>
                  </a:lnTo>
                  <a:lnTo>
                    <a:pt x="480" y="49"/>
                  </a:lnTo>
                  <a:lnTo>
                    <a:pt x="480" y="88"/>
                  </a:lnTo>
                  <a:lnTo>
                    <a:pt x="489" y="109"/>
                  </a:lnTo>
                  <a:lnTo>
                    <a:pt x="498" y="123"/>
                  </a:lnTo>
                  <a:lnTo>
                    <a:pt x="500" y="139"/>
                  </a:lnTo>
                  <a:lnTo>
                    <a:pt x="480" y="148"/>
                  </a:lnTo>
                  <a:lnTo>
                    <a:pt x="478" y="152"/>
                  </a:lnTo>
                  <a:lnTo>
                    <a:pt x="462" y="193"/>
                  </a:lnTo>
                  <a:lnTo>
                    <a:pt x="435" y="241"/>
                  </a:lnTo>
                  <a:lnTo>
                    <a:pt x="410" y="320"/>
                  </a:lnTo>
                  <a:lnTo>
                    <a:pt x="406" y="377"/>
                  </a:lnTo>
                  <a:lnTo>
                    <a:pt x="704" y="364"/>
                  </a:lnTo>
                  <a:lnTo>
                    <a:pt x="709" y="375"/>
                  </a:lnTo>
                  <a:lnTo>
                    <a:pt x="703" y="405"/>
                  </a:lnTo>
                  <a:lnTo>
                    <a:pt x="703" y="448"/>
                  </a:lnTo>
                  <a:lnTo>
                    <a:pt x="736" y="480"/>
                  </a:lnTo>
                  <a:lnTo>
                    <a:pt x="744" y="514"/>
                  </a:lnTo>
                  <a:lnTo>
                    <a:pt x="700" y="503"/>
                  </a:lnTo>
                  <a:lnTo>
                    <a:pt x="661" y="488"/>
                  </a:lnTo>
                  <a:lnTo>
                    <a:pt x="649" y="488"/>
                  </a:lnTo>
                  <a:lnTo>
                    <a:pt x="641" y="493"/>
                  </a:lnTo>
                  <a:lnTo>
                    <a:pt x="611" y="516"/>
                  </a:lnTo>
                  <a:lnTo>
                    <a:pt x="610" y="534"/>
                  </a:lnTo>
                  <a:lnTo>
                    <a:pt x="622" y="547"/>
                  </a:lnTo>
                  <a:lnTo>
                    <a:pt x="637" y="552"/>
                  </a:lnTo>
                  <a:lnTo>
                    <a:pt x="670" y="548"/>
                  </a:lnTo>
                  <a:lnTo>
                    <a:pt x="686" y="535"/>
                  </a:lnTo>
                  <a:lnTo>
                    <a:pt x="700" y="527"/>
                  </a:lnTo>
                  <a:lnTo>
                    <a:pt x="716" y="527"/>
                  </a:lnTo>
                  <a:lnTo>
                    <a:pt x="731" y="526"/>
                  </a:lnTo>
                  <a:lnTo>
                    <a:pt x="731" y="535"/>
                  </a:lnTo>
                  <a:lnTo>
                    <a:pt x="727" y="543"/>
                  </a:lnTo>
                  <a:lnTo>
                    <a:pt x="709" y="552"/>
                  </a:lnTo>
                  <a:lnTo>
                    <a:pt x="712" y="567"/>
                  </a:lnTo>
                  <a:lnTo>
                    <a:pt x="731" y="574"/>
                  </a:lnTo>
                  <a:lnTo>
                    <a:pt x="736" y="575"/>
                  </a:lnTo>
                  <a:lnTo>
                    <a:pt x="744" y="569"/>
                  </a:lnTo>
                  <a:lnTo>
                    <a:pt x="758" y="543"/>
                  </a:lnTo>
                  <a:lnTo>
                    <a:pt x="789" y="527"/>
                  </a:lnTo>
                  <a:lnTo>
                    <a:pt x="801" y="520"/>
                  </a:lnTo>
                  <a:lnTo>
                    <a:pt x="807" y="520"/>
                  </a:lnTo>
                  <a:lnTo>
                    <a:pt x="814" y="534"/>
                  </a:lnTo>
                  <a:lnTo>
                    <a:pt x="813" y="548"/>
                  </a:lnTo>
                  <a:lnTo>
                    <a:pt x="814" y="555"/>
                  </a:lnTo>
                  <a:lnTo>
                    <a:pt x="814" y="567"/>
                  </a:lnTo>
                  <a:lnTo>
                    <a:pt x="798" y="577"/>
                  </a:lnTo>
                  <a:lnTo>
                    <a:pt x="772" y="609"/>
                  </a:lnTo>
                  <a:lnTo>
                    <a:pt x="752" y="622"/>
                  </a:lnTo>
                  <a:lnTo>
                    <a:pt x="751" y="641"/>
                  </a:lnTo>
                  <a:lnTo>
                    <a:pt x="760" y="653"/>
                  </a:lnTo>
                  <a:lnTo>
                    <a:pt x="789" y="673"/>
                  </a:lnTo>
                  <a:lnTo>
                    <a:pt x="849" y="699"/>
                  </a:lnTo>
                  <a:lnTo>
                    <a:pt x="854" y="707"/>
                  </a:lnTo>
                  <a:lnTo>
                    <a:pt x="850" y="722"/>
                  </a:lnTo>
                  <a:lnTo>
                    <a:pt x="840" y="723"/>
                  </a:lnTo>
                  <a:lnTo>
                    <a:pt x="791" y="741"/>
                  </a:lnTo>
                  <a:lnTo>
                    <a:pt x="789" y="707"/>
                  </a:lnTo>
                  <a:lnTo>
                    <a:pt x="767" y="696"/>
                  </a:lnTo>
                  <a:lnTo>
                    <a:pt x="712" y="677"/>
                  </a:lnTo>
                  <a:lnTo>
                    <a:pt x="708" y="661"/>
                  </a:lnTo>
                  <a:lnTo>
                    <a:pt x="701" y="652"/>
                  </a:lnTo>
                  <a:lnTo>
                    <a:pt x="686" y="665"/>
                  </a:lnTo>
                  <a:lnTo>
                    <a:pt x="680" y="696"/>
                  </a:lnTo>
                  <a:lnTo>
                    <a:pt x="684" y="703"/>
                  </a:lnTo>
                  <a:lnTo>
                    <a:pt x="685" y="707"/>
                  </a:lnTo>
                  <a:lnTo>
                    <a:pt x="661" y="724"/>
                  </a:lnTo>
                  <a:lnTo>
                    <a:pt x="649" y="723"/>
                  </a:lnTo>
                  <a:lnTo>
                    <a:pt x="637" y="704"/>
                  </a:lnTo>
                  <a:lnTo>
                    <a:pt x="631" y="703"/>
                  </a:lnTo>
                  <a:lnTo>
                    <a:pt x="615" y="707"/>
                  </a:lnTo>
                  <a:lnTo>
                    <a:pt x="607" y="703"/>
                  </a:lnTo>
                  <a:lnTo>
                    <a:pt x="598" y="703"/>
                  </a:lnTo>
                  <a:lnTo>
                    <a:pt x="575" y="724"/>
                  </a:lnTo>
                  <a:lnTo>
                    <a:pt x="551" y="726"/>
                  </a:lnTo>
                  <a:lnTo>
                    <a:pt x="543" y="722"/>
                  </a:lnTo>
                  <a:lnTo>
                    <a:pt x="516" y="712"/>
                  </a:lnTo>
                  <a:lnTo>
                    <a:pt x="478" y="668"/>
                  </a:lnTo>
                  <a:lnTo>
                    <a:pt x="453" y="665"/>
                  </a:lnTo>
                  <a:lnTo>
                    <a:pt x="427" y="648"/>
                  </a:lnTo>
                  <a:lnTo>
                    <a:pt x="422" y="633"/>
                  </a:lnTo>
                  <a:lnTo>
                    <a:pt x="419" y="633"/>
                  </a:lnTo>
                  <a:lnTo>
                    <a:pt x="418" y="630"/>
                  </a:lnTo>
                  <a:lnTo>
                    <a:pt x="411" y="629"/>
                  </a:lnTo>
                  <a:lnTo>
                    <a:pt x="418" y="620"/>
                  </a:lnTo>
                  <a:lnTo>
                    <a:pt x="403" y="617"/>
                  </a:lnTo>
                  <a:lnTo>
                    <a:pt x="400" y="620"/>
                  </a:lnTo>
                  <a:lnTo>
                    <a:pt x="379" y="617"/>
                  </a:lnTo>
                  <a:lnTo>
                    <a:pt x="373" y="616"/>
                  </a:lnTo>
                  <a:lnTo>
                    <a:pt x="372" y="606"/>
                  </a:lnTo>
                  <a:lnTo>
                    <a:pt x="361" y="606"/>
                  </a:lnTo>
                  <a:lnTo>
                    <a:pt x="329" y="630"/>
                  </a:lnTo>
                  <a:lnTo>
                    <a:pt x="341" y="647"/>
                  </a:lnTo>
                  <a:lnTo>
                    <a:pt x="339" y="652"/>
                  </a:lnTo>
                  <a:lnTo>
                    <a:pt x="293" y="653"/>
                  </a:lnTo>
                  <a:lnTo>
                    <a:pt x="206" y="638"/>
                  </a:lnTo>
                  <a:lnTo>
                    <a:pt x="155" y="620"/>
                  </a:lnTo>
                  <a:lnTo>
                    <a:pt x="48" y="633"/>
                  </a:lnTo>
                  <a:lnTo>
                    <a:pt x="39" y="629"/>
                  </a:lnTo>
                  <a:lnTo>
                    <a:pt x="34" y="617"/>
                  </a:lnTo>
                  <a:lnTo>
                    <a:pt x="39" y="609"/>
                  </a:lnTo>
                  <a:lnTo>
                    <a:pt x="44" y="604"/>
                  </a:lnTo>
                  <a:lnTo>
                    <a:pt x="54" y="591"/>
                  </a:lnTo>
                  <a:lnTo>
                    <a:pt x="73" y="548"/>
                  </a:lnTo>
                  <a:lnTo>
                    <a:pt x="56" y="527"/>
                  </a:lnTo>
                  <a:lnTo>
                    <a:pt x="56" y="515"/>
                  </a:lnTo>
                  <a:lnTo>
                    <a:pt x="63" y="507"/>
                  </a:lnTo>
                  <a:lnTo>
                    <a:pt x="60" y="493"/>
                  </a:lnTo>
                  <a:lnTo>
                    <a:pt x="69" y="475"/>
                  </a:lnTo>
                  <a:lnTo>
                    <a:pt x="75" y="464"/>
                  </a:lnTo>
                  <a:lnTo>
                    <a:pt x="82" y="445"/>
                  </a:lnTo>
                  <a:lnTo>
                    <a:pt x="87" y="409"/>
                  </a:lnTo>
                  <a:lnTo>
                    <a:pt x="87" y="386"/>
                  </a:lnTo>
                  <a:lnTo>
                    <a:pt x="82" y="359"/>
                  </a:lnTo>
                  <a:lnTo>
                    <a:pt x="74" y="339"/>
                  </a:lnTo>
                  <a:lnTo>
                    <a:pt x="69" y="332"/>
                  </a:lnTo>
                  <a:lnTo>
                    <a:pt x="71" y="321"/>
                  </a:lnTo>
                  <a:lnTo>
                    <a:pt x="66" y="312"/>
                  </a:lnTo>
                  <a:lnTo>
                    <a:pt x="54" y="295"/>
                  </a:lnTo>
                  <a:lnTo>
                    <a:pt x="44" y="287"/>
                  </a:lnTo>
                  <a:lnTo>
                    <a:pt x="43" y="278"/>
                  </a:lnTo>
                  <a:lnTo>
                    <a:pt x="50" y="261"/>
                  </a:lnTo>
                  <a:lnTo>
                    <a:pt x="32" y="234"/>
                  </a:lnTo>
                  <a:lnTo>
                    <a:pt x="11" y="214"/>
                  </a:lnTo>
                  <a:lnTo>
                    <a:pt x="5" y="203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7" name="5021434.875427.37531.7562.3755"/>
            <p:cNvSpPr/>
            <p:nvPr/>
          </p:nvSpPr>
          <p:spPr>
            <a:xfrm>
              <a:off x="7880760" y="4875120"/>
              <a:ext cx="363600" cy="228600"/>
            </a:xfrm>
            <a:custGeom>
              <a:avLst/>
              <a:gdLst/>
              <a:ahLst/>
              <a:rect l="l" t="t" r="r" b="b"/>
              <a:pathLst>
                <a:path w="1306" h="664">
                  <a:moveTo>
                    <a:pt x="1275" y="33"/>
                  </a:moveTo>
                  <a:lnTo>
                    <a:pt x="157" y="11"/>
                  </a:lnTo>
                  <a:lnTo>
                    <a:pt x="8" y="0"/>
                  </a:lnTo>
                  <a:lnTo>
                    <a:pt x="0" y="93"/>
                  </a:lnTo>
                  <a:lnTo>
                    <a:pt x="458" y="120"/>
                  </a:lnTo>
                  <a:lnTo>
                    <a:pt x="449" y="487"/>
                  </a:lnTo>
                  <a:lnTo>
                    <a:pt x="465" y="489"/>
                  </a:lnTo>
                  <a:lnTo>
                    <a:pt x="473" y="495"/>
                  </a:lnTo>
                  <a:lnTo>
                    <a:pt x="494" y="526"/>
                  </a:lnTo>
                  <a:lnTo>
                    <a:pt x="502" y="528"/>
                  </a:lnTo>
                  <a:lnTo>
                    <a:pt x="532" y="527"/>
                  </a:lnTo>
                  <a:lnTo>
                    <a:pt x="543" y="518"/>
                  </a:lnTo>
                  <a:lnTo>
                    <a:pt x="564" y="527"/>
                  </a:lnTo>
                  <a:lnTo>
                    <a:pt x="569" y="535"/>
                  </a:lnTo>
                  <a:lnTo>
                    <a:pt x="568" y="548"/>
                  </a:lnTo>
                  <a:lnTo>
                    <a:pt x="573" y="557"/>
                  </a:lnTo>
                  <a:lnTo>
                    <a:pt x="577" y="565"/>
                  </a:lnTo>
                  <a:lnTo>
                    <a:pt x="619" y="570"/>
                  </a:lnTo>
                  <a:lnTo>
                    <a:pt x="634" y="575"/>
                  </a:lnTo>
                  <a:lnTo>
                    <a:pt x="639" y="575"/>
                  </a:lnTo>
                  <a:lnTo>
                    <a:pt x="645" y="571"/>
                  </a:lnTo>
                  <a:lnTo>
                    <a:pt x="654" y="570"/>
                  </a:lnTo>
                  <a:lnTo>
                    <a:pt x="667" y="585"/>
                  </a:lnTo>
                  <a:lnTo>
                    <a:pt x="684" y="591"/>
                  </a:lnTo>
                  <a:lnTo>
                    <a:pt x="696" y="579"/>
                  </a:lnTo>
                  <a:lnTo>
                    <a:pt x="739" y="587"/>
                  </a:lnTo>
                  <a:lnTo>
                    <a:pt x="739" y="591"/>
                  </a:lnTo>
                  <a:lnTo>
                    <a:pt x="756" y="609"/>
                  </a:lnTo>
                  <a:lnTo>
                    <a:pt x="757" y="612"/>
                  </a:lnTo>
                  <a:lnTo>
                    <a:pt x="757" y="628"/>
                  </a:lnTo>
                  <a:lnTo>
                    <a:pt x="791" y="633"/>
                  </a:lnTo>
                  <a:lnTo>
                    <a:pt x="796" y="616"/>
                  </a:lnTo>
                  <a:lnTo>
                    <a:pt x="809" y="612"/>
                  </a:lnTo>
                  <a:lnTo>
                    <a:pt x="846" y="637"/>
                  </a:lnTo>
                  <a:lnTo>
                    <a:pt x="850" y="637"/>
                  </a:lnTo>
                  <a:lnTo>
                    <a:pt x="868" y="626"/>
                  </a:lnTo>
                  <a:lnTo>
                    <a:pt x="881" y="626"/>
                  </a:lnTo>
                  <a:lnTo>
                    <a:pt x="881" y="633"/>
                  </a:lnTo>
                  <a:lnTo>
                    <a:pt x="878" y="649"/>
                  </a:lnTo>
                  <a:lnTo>
                    <a:pt x="885" y="659"/>
                  </a:lnTo>
                  <a:lnTo>
                    <a:pt x="894" y="652"/>
                  </a:lnTo>
                  <a:lnTo>
                    <a:pt x="893" y="642"/>
                  </a:lnTo>
                  <a:lnTo>
                    <a:pt x="908" y="628"/>
                  </a:lnTo>
                  <a:lnTo>
                    <a:pt x="923" y="621"/>
                  </a:lnTo>
                  <a:lnTo>
                    <a:pt x="928" y="621"/>
                  </a:lnTo>
                  <a:lnTo>
                    <a:pt x="929" y="632"/>
                  </a:lnTo>
                  <a:lnTo>
                    <a:pt x="947" y="637"/>
                  </a:lnTo>
                  <a:lnTo>
                    <a:pt x="959" y="637"/>
                  </a:lnTo>
                  <a:lnTo>
                    <a:pt x="964" y="628"/>
                  </a:lnTo>
                  <a:lnTo>
                    <a:pt x="972" y="630"/>
                  </a:lnTo>
                  <a:lnTo>
                    <a:pt x="976" y="633"/>
                  </a:lnTo>
                  <a:lnTo>
                    <a:pt x="976" y="637"/>
                  </a:lnTo>
                  <a:lnTo>
                    <a:pt x="986" y="644"/>
                  </a:lnTo>
                  <a:lnTo>
                    <a:pt x="1011" y="659"/>
                  </a:lnTo>
                  <a:lnTo>
                    <a:pt x="1037" y="641"/>
                  </a:lnTo>
                  <a:lnTo>
                    <a:pt x="1048" y="637"/>
                  </a:lnTo>
                  <a:lnTo>
                    <a:pt x="1077" y="633"/>
                  </a:lnTo>
                  <a:lnTo>
                    <a:pt x="1108" y="624"/>
                  </a:lnTo>
                  <a:lnTo>
                    <a:pt x="1117" y="622"/>
                  </a:lnTo>
                  <a:lnTo>
                    <a:pt x="1134" y="622"/>
                  </a:lnTo>
                  <a:lnTo>
                    <a:pt x="1169" y="628"/>
                  </a:lnTo>
                  <a:lnTo>
                    <a:pt x="1191" y="621"/>
                  </a:lnTo>
                  <a:lnTo>
                    <a:pt x="1194" y="618"/>
                  </a:lnTo>
                  <a:lnTo>
                    <a:pt x="1273" y="653"/>
                  </a:lnTo>
                  <a:lnTo>
                    <a:pt x="1283" y="657"/>
                  </a:lnTo>
                  <a:lnTo>
                    <a:pt x="1292" y="664"/>
                  </a:lnTo>
                  <a:lnTo>
                    <a:pt x="1300" y="664"/>
                  </a:lnTo>
                  <a:lnTo>
                    <a:pt x="1306" y="339"/>
                  </a:lnTo>
                  <a:lnTo>
                    <a:pt x="1277" y="127"/>
                  </a:lnTo>
                  <a:lnTo>
                    <a:pt x="1275" y="3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8" name="5022325.37542729.547.3755"/>
            <p:cNvSpPr/>
            <p:nvPr/>
          </p:nvSpPr>
          <p:spPr>
            <a:xfrm>
              <a:off x="7878960" y="4087800"/>
              <a:ext cx="275040" cy="212760"/>
            </a:xfrm>
            <a:custGeom>
              <a:avLst/>
              <a:gdLst/>
              <a:ahLst/>
              <a:rect l="l" t="t" r="r" b="b"/>
              <a:pathLst>
                <a:path w="991" h="616">
                  <a:moveTo>
                    <a:pt x="0" y="575"/>
                  </a:moveTo>
                  <a:lnTo>
                    <a:pt x="51" y="0"/>
                  </a:lnTo>
                  <a:lnTo>
                    <a:pt x="308" y="18"/>
                  </a:lnTo>
                  <a:lnTo>
                    <a:pt x="493" y="32"/>
                  </a:lnTo>
                  <a:lnTo>
                    <a:pt x="915" y="36"/>
                  </a:lnTo>
                  <a:lnTo>
                    <a:pt x="915" y="56"/>
                  </a:lnTo>
                  <a:lnTo>
                    <a:pt x="931" y="99"/>
                  </a:lnTo>
                  <a:lnTo>
                    <a:pt x="928" y="114"/>
                  </a:lnTo>
                  <a:lnTo>
                    <a:pt x="920" y="146"/>
                  </a:lnTo>
                  <a:lnTo>
                    <a:pt x="923" y="198"/>
                  </a:lnTo>
                  <a:lnTo>
                    <a:pt x="935" y="260"/>
                  </a:lnTo>
                  <a:lnTo>
                    <a:pt x="953" y="278"/>
                  </a:lnTo>
                  <a:lnTo>
                    <a:pt x="966" y="333"/>
                  </a:lnTo>
                  <a:lnTo>
                    <a:pt x="971" y="428"/>
                  </a:lnTo>
                  <a:lnTo>
                    <a:pt x="971" y="446"/>
                  </a:lnTo>
                  <a:lnTo>
                    <a:pt x="971" y="481"/>
                  </a:lnTo>
                  <a:lnTo>
                    <a:pt x="974" y="495"/>
                  </a:lnTo>
                  <a:lnTo>
                    <a:pt x="991" y="562"/>
                  </a:lnTo>
                  <a:lnTo>
                    <a:pt x="990" y="588"/>
                  </a:lnTo>
                  <a:lnTo>
                    <a:pt x="991" y="616"/>
                  </a:lnTo>
                  <a:lnTo>
                    <a:pt x="0" y="57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9" name="5028344.7549840.37537.755"/>
            <p:cNvSpPr/>
            <p:nvPr/>
          </p:nvSpPr>
          <p:spPr>
            <a:xfrm>
              <a:off x="8291880" y="4227480"/>
              <a:ext cx="220680" cy="290520"/>
            </a:xfrm>
            <a:custGeom>
              <a:avLst/>
              <a:gdLst/>
              <a:ahLst/>
              <a:rect l="l" t="t" r="r" b="b"/>
              <a:pathLst>
                <a:path w="793" h="843">
                  <a:moveTo>
                    <a:pt x="338" y="843"/>
                  </a:moveTo>
                  <a:lnTo>
                    <a:pt x="330" y="828"/>
                  </a:lnTo>
                  <a:lnTo>
                    <a:pt x="319" y="814"/>
                  </a:lnTo>
                  <a:lnTo>
                    <a:pt x="273" y="802"/>
                  </a:lnTo>
                  <a:lnTo>
                    <a:pt x="260" y="750"/>
                  </a:lnTo>
                  <a:lnTo>
                    <a:pt x="254" y="725"/>
                  </a:lnTo>
                  <a:lnTo>
                    <a:pt x="264" y="708"/>
                  </a:lnTo>
                  <a:lnTo>
                    <a:pt x="264" y="695"/>
                  </a:lnTo>
                  <a:lnTo>
                    <a:pt x="250" y="677"/>
                  </a:lnTo>
                  <a:lnTo>
                    <a:pt x="238" y="655"/>
                  </a:lnTo>
                  <a:lnTo>
                    <a:pt x="236" y="622"/>
                  </a:lnTo>
                  <a:lnTo>
                    <a:pt x="237" y="595"/>
                  </a:lnTo>
                  <a:lnTo>
                    <a:pt x="232" y="587"/>
                  </a:lnTo>
                  <a:lnTo>
                    <a:pt x="190" y="554"/>
                  </a:lnTo>
                  <a:lnTo>
                    <a:pt x="152" y="528"/>
                  </a:lnTo>
                  <a:lnTo>
                    <a:pt x="137" y="502"/>
                  </a:lnTo>
                  <a:lnTo>
                    <a:pt x="92" y="481"/>
                  </a:lnTo>
                  <a:lnTo>
                    <a:pt x="88" y="476"/>
                  </a:lnTo>
                  <a:lnTo>
                    <a:pt x="88" y="464"/>
                  </a:lnTo>
                  <a:lnTo>
                    <a:pt x="84" y="460"/>
                  </a:lnTo>
                  <a:lnTo>
                    <a:pt x="46" y="455"/>
                  </a:lnTo>
                  <a:lnTo>
                    <a:pt x="42" y="446"/>
                  </a:lnTo>
                  <a:lnTo>
                    <a:pt x="25" y="436"/>
                  </a:lnTo>
                  <a:lnTo>
                    <a:pt x="18" y="427"/>
                  </a:lnTo>
                  <a:lnTo>
                    <a:pt x="18" y="377"/>
                  </a:lnTo>
                  <a:lnTo>
                    <a:pt x="22" y="341"/>
                  </a:lnTo>
                  <a:lnTo>
                    <a:pt x="21" y="326"/>
                  </a:lnTo>
                  <a:lnTo>
                    <a:pt x="33" y="303"/>
                  </a:lnTo>
                  <a:lnTo>
                    <a:pt x="18" y="278"/>
                  </a:lnTo>
                  <a:lnTo>
                    <a:pt x="0" y="267"/>
                  </a:lnTo>
                  <a:lnTo>
                    <a:pt x="7" y="241"/>
                  </a:lnTo>
                  <a:lnTo>
                    <a:pt x="11" y="237"/>
                  </a:lnTo>
                  <a:lnTo>
                    <a:pt x="13" y="216"/>
                  </a:lnTo>
                  <a:lnTo>
                    <a:pt x="52" y="188"/>
                  </a:lnTo>
                  <a:lnTo>
                    <a:pt x="61" y="182"/>
                  </a:lnTo>
                  <a:lnTo>
                    <a:pt x="78" y="170"/>
                  </a:lnTo>
                  <a:lnTo>
                    <a:pt x="73" y="70"/>
                  </a:lnTo>
                  <a:lnTo>
                    <a:pt x="86" y="60"/>
                  </a:lnTo>
                  <a:lnTo>
                    <a:pt x="89" y="47"/>
                  </a:lnTo>
                  <a:lnTo>
                    <a:pt x="105" y="52"/>
                  </a:lnTo>
                  <a:lnTo>
                    <a:pt x="121" y="56"/>
                  </a:lnTo>
                  <a:lnTo>
                    <a:pt x="146" y="56"/>
                  </a:lnTo>
                  <a:lnTo>
                    <a:pt x="182" y="32"/>
                  </a:lnTo>
                  <a:lnTo>
                    <a:pt x="250" y="1"/>
                  </a:lnTo>
                  <a:lnTo>
                    <a:pt x="260" y="0"/>
                  </a:lnTo>
                  <a:lnTo>
                    <a:pt x="264" y="5"/>
                  </a:lnTo>
                  <a:lnTo>
                    <a:pt x="264" y="21"/>
                  </a:lnTo>
                  <a:lnTo>
                    <a:pt x="258" y="28"/>
                  </a:lnTo>
                  <a:lnTo>
                    <a:pt x="258" y="37"/>
                  </a:lnTo>
                  <a:lnTo>
                    <a:pt x="253" y="65"/>
                  </a:lnTo>
                  <a:lnTo>
                    <a:pt x="276" y="52"/>
                  </a:lnTo>
                  <a:lnTo>
                    <a:pt x="289" y="52"/>
                  </a:lnTo>
                  <a:lnTo>
                    <a:pt x="307" y="70"/>
                  </a:lnTo>
                  <a:lnTo>
                    <a:pt x="322" y="65"/>
                  </a:lnTo>
                  <a:lnTo>
                    <a:pt x="326" y="76"/>
                  </a:lnTo>
                  <a:lnTo>
                    <a:pt x="347" y="80"/>
                  </a:lnTo>
                  <a:lnTo>
                    <a:pt x="355" y="84"/>
                  </a:lnTo>
                  <a:lnTo>
                    <a:pt x="359" y="107"/>
                  </a:lnTo>
                  <a:lnTo>
                    <a:pt x="375" y="110"/>
                  </a:lnTo>
                  <a:lnTo>
                    <a:pt x="495" y="133"/>
                  </a:lnTo>
                  <a:lnTo>
                    <a:pt x="515" y="133"/>
                  </a:lnTo>
                  <a:lnTo>
                    <a:pt x="539" y="159"/>
                  </a:lnTo>
                  <a:lnTo>
                    <a:pt x="557" y="159"/>
                  </a:lnTo>
                  <a:lnTo>
                    <a:pt x="562" y="168"/>
                  </a:lnTo>
                  <a:lnTo>
                    <a:pt x="567" y="159"/>
                  </a:lnTo>
                  <a:lnTo>
                    <a:pt x="577" y="159"/>
                  </a:lnTo>
                  <a:lnTo>
                    <a:pt x="606" y="168"/>
                  </a:lnTo>
                  <a:lnTo>
                    <a:pt x="628" y="173"/>
                  </a:lnTo>
                  <a:lnTo>
                    <a:pt x="635" y="181"/>
                  </a:lnTo>
                  <a:lnTo>
                    <a:pt x="633" y="182"/>
                  </a:lnTo>
                  <a:lnTo>
                    <a:pt x="630" y="189"/>
                  </a:lnTo>
                  <a:lnTo>
                    <a:pt x="652" y="193"/>
                  </a:lnTo>
                  <a:lnTo>
                    <a:pt x="669" y="208"/>
                  </a:lnTo>
                  <a:lnTo>
                    <a:pt x="672" y="223"/>
                  </a:lnTo>
                  <a:lnTo>
                    <a:pt x="669" y="271"/>
                  </a:lnTo>
                  <a:lnTo>
                    <a:pt x="669" y="275"/>
                  </a:lnTo>
                  <a:lnTo>
                    <a:pt x="698" y="268"/>
                  </a:lnTo>
                  <a:lnTo>
                    <a:pt x="700" y="271"/>
                  </a:lnTo>
                  <a:lnTo>
                    <a:pt x="698" y="286"/>
                  </a:lnTo>
                  <a:lnTo>
                    <a:pt x="688" y="294"/>
                  </a:lnTo>
                  <a:lnTo>
                    <a:pt x="695" y="313"/>
                  </a:lnTo>
                  <a:lnTo>
                    <a:pt x="715" y="326"/>
                  </a:lnTo>
                  <a:lnTo>
                    <a:pt x="714" y="327"/>
                  </a:lnTo>
                  <a:lnTo>
                    <a:pt x="686" y="357"/>
                  </a:lnTo>
                  <a:lnTo>
                    <a:pt x="668" y="393"/>
                  </a:lnTo>
                  <a:lnTo>
                    <a:pt x="665" y="420"/>
                  </a:lnTo>
                  <a:lnTo>
                    <a:pt x="664" y="429"/>
                  </a:lnTo>
                  <a:lnTo>
                    <a:pt x="667" y="435"/>
                  </a:lnTo>
                  <a:lnTo>
                    <a:pt x="686" y="424"/>
                  </a:lnTo>
                  <a:lnTo>
                    <a:pt x="710" y="381"/>
                  </a:lnTo>
                  <a:lnTo>
                    <a:pt x="735" y="361"/>
                  </a:lnTo>
                  <a:lnTo>
                    <a:pt x="746" y="357"/>
                  </a:lnTo>
                  <a:lnTo>
                    <a:pt x="749" y="344"/>
                  </a:lnTo>
                  <a:lnTo>
                    <a:pt x="757" y="338"/>
                  </a:lnTo>
                  <a:lnTo>
                    <a:pt x="763" y="326"/>
                  </a:lnTo>
                  <a:lnTo>
                    <a:pt x="763" y="310"/>
                  </a:lnTo>
                  <a:lnTo>
                    <a:pt x="763" y="303"/>
                  </a:lnTo>
                  <a:lnTo>
                    <a:pt x="773" y="298"/>
                  </a:lnTo>
                  <a:lnTo>
                    <a:pt x="777" y="288"/>
                  </a:lnTo>
                  <a:lnTo>
                    <a:pt x="781" y="278"/>
                  </a:lnTo>
                  <a:lnTo>
                    <a:pt x="789" y="278"/>
                  </a:lnTo>
                  <a:lnTo>
                    <a:pt x="793" y="288"/>
                  </a:lnTo>
                  <a:lnTo>
                    <a:pt x="790" y="307"/>
                  </a:lnTo>
                  <a:lnTo>
                    <a:pt x="776" y="357"/>
                  </a:lnTo>
                  <a:lnTo>
                    <a:pt x="763" y="370"/>
                  </a:lnTo>
                  <a:lnTo>
                    <a:pt x="757" y="386"/>
                  </a:lnTo>
                  <a:lnTo>
                    <a:pt x="757" y="397"/>
                  </a:lnTo>
                  <a:lnTo>
                    <a:pt x="743" y="435"/>
                  </a:lnTo>
                  <a:lnTo>
                    <a:pt x="743" y="468"/>
                  </a:lnTo>
                  <a:lnTo>
                    <a:pt x="743" y="494"/>
                  </a:lnTo>
                  <a:lnTo>
                    <a:pt x="722" y="511"/>
                  </a:lnTo>
                  <a:lnTo>
                    <a:pt x="715" y="521"/>
                  </a:lnTo>
                  <a:lnTo>
                    <a:pt x="723" y="548"/>
                  </a:lnTo>
                  <a:lnTo>
                    <a:pt x="723" y="593"/>
                  </a:lnTo>
                  <a:lnTo>
                    <a:pt x="715" y="607"/>
                  </a:lnTo>
                  <a:lnTo>
                    <a:pt x="700" y="652"/>
                  </a:lnTo>
                  <a:lnTo>
                    <a:pt x="711" y="725"/>
                  </a:lnTo>
                  <a:lnTo>
                    <a:pt x="727" y="771"/>
                  </a:lnTo>
                  <a:lnTo>
                    <a:pt x="723" y="780"/>
                  </a:lnTo>
                  <a:lnTo>
                    <a:pt x="726" y="788"/>
                  </a:lnTo>
                  <a:lnTo>
                    <a:pt x="725" y="796"/>
                  </a:lnTo>
                  <a:lnTo>
                    <a:pt x="726" y="816"/>
                  </a:lnTo>
                  <a:lnTo>
                    <a:pt x="338" y="84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0" name="5030338.75513.2521.7543.8755"/>
            <p:cNvSpPr/>
            <p:nvPr/>
          </p:nvSpPr>
          <p:spPr>
            <a:xfrm>
              <a:off x="8380800" y="4184640"/>
              <a:ext cx="255600" cy="155520"/>
            </a:xfrm>
            <a:custGeom>
              <a:avLst/>
              <a:gdLst/>
              <a:ahLst/>
              <a:rect l="l" t="t" r="r" b="b"/>
              <a:pathLst>
                <a:path w="917" h="454">
                  <a:moveTo>
                    <a:pt x="0" y="193"/>
                  </a:moveTo>
                  <a:lnTo>
                    <a:pt x="25" y="184"/>
                  </a:lnTo>
                  <a:lnTo>
                    <a:pt x="37" y="176"/>
                  </a:lnTo>
                  <a:lnTo>
                    <a:pt x="69" y="159"/>
                  </a:lnTo>
                  <a:lnTo>
                    <a:pt x="73" y="144"/>
                  </a:lnTo>
                  <a:lnTo>
                    <a:pt x="85" y="142"/>
                  </a:lnTo>
                  <a:lnTo>
                    <a:pt x="137" y="125"/>
                  </a:lnTo>
                  <a:lnTo>
                    <a:pt x="173" y="106"/>
                  </a:lnTo>
                  <a:lnTo>
                    <a:pt x="214" y="63"/>
                  </a:lnTo>
                  <a:lnTo>
                    <a:pt x="229" y="60"/>
                  </a:lnTo>
                  <a:lnTo>
                    <a:pt x="261" y="20"/>
                  </a:lnTo>
                  <a:lnTo>
                    <a:pt x="284" y="7"/>
                  </a:lnTo>
                  <a:lnTo>
                    <a:pt x="326" y="0"/>
                  </a:lnTo>
                  <a:lnTo>
                    <a:pt x="339" y="3"/>
                  </a:lnTo>
                  <a:lnTo>
                    <a:pt x="341" y="7"/>
                  </a:lnTo>
                  <a:lnTo>
                    <a:pt x="318" y="23"/>
                  </a:lnTo>
                  <a:lnTo>
                    <a:pt x="311" y="23"/>
                  </a:lnTo>
                  <a:lnTo>
                    <a:pt x="304" y="43"/>
                  </a:lnTo>
                  <a:lnTo>
                    <a:pt x="271" y="75"/>
                  </a:lnTo>
                  <a:lnTo>
                    <a:pt x="259" y="86"/>
                  </a:lnTo>
                  <a:lnTo>
                    <a:pt x="251" y="95"/>
                  </a:lnTo>
                  <a:lnTo>
                    <a:pt x="245" y="124"/>
                  </a:lnTo>
                  <a:lnTo>
                    <a:pt x="251" y="137"/>
                  </a:lnTo>
                  <a:lnTo>
                    <a:pt x="256" y="130"/>
                  </a:lnTo>
                  <a:lnTo>
                    <a:pt x="279" y="112"/>
                  </a:lnTo>
                  <a:lnTo>
                    <a:pt x="296" y="113"/>
                  </a:lnTo>
                  <a:lnTo>
                    <a:pt x="306" y="112"/>
                  </a:lnTo>
                  <a:lnTo>
                    <a:pt x="355" y="133"/>
                  </a:lnTo>
                  <a:lnTo>
                    <a:pt x="401" y="176"/>
                  </a:lnTo>
                  <a:lnTo>
                    <a:pt x="431" y="172"/>
                  </a:lnTo>
                  <a:lnTo>
                    <a:pt x="454" y="176"/>
                  </a:lnTo>
                  <a:lnTo>
                    <a:pt x="462" y="180"/>
                  </a:lnTo>
                  <a:lnTo>
                    <a:pt x="471" y="180"/>
                  </a:lnTo>
                  <a:lnTo>
                    <a:pt x="472" y="179"/>
                  </a:lnTo>
                  <a:lnTo>
                    <a:pt x="487" y="184"/>
                  </a:lnTo>
                  <a:lnTo>
                    <a:pt x="487" y="191"/>
                  </a:lnTo>
                  <a:lnTo>
                    <a:pt x="495" y="184"/>
                  </a:lnTo>
                  <a:lnTo>
                    <a:pt x="502" y="172"/>
                  </a:lnTo>
                  <a:lnTo>
                    <a:pt x="541" y="144"/>
                  </a:lnTo>
                  <a:lnTo>
                    <a:pt x="658" y="116"/>
                  </a:lnTo>
                  <a:lnTo>
                    <a:pt x="691" y="97"/>
                  </a:lnTo>
                  <a:lnTo>
                    <a:pt x="703" y="94"/>
                  </a:lnTo>
                  <a:lnTo>
                    <a:pt x="711" y="102"/>
                  </a:lnTo>
                  <a:lnTo>
                    <a:pt x="699" y="116"/>
                  </a:lnTo>
                  <a:lnTo>
                    <a:pt x="699" y="129"/>
                  </a:lnTo>
                  <a:lnTo>
                    <a:pt x="715" y="155"/>
                  </a:lnTo>
                  <a:lnTo>
                    <a:pt x="722" y="159"/>
                  </a:lnTo>
                  <a:lnTo>
                    <a:pt x="728" y="153"/>
                  </a:lnTo>
                  <a:lnTo>
                    <a:pt x="754" y="155"/>
                  </a:lnTo>
                  <a:lnTo>
                    <a:pt x="763" y="150"/>
                  </a:lnTo>
                  <a:lnTo>
                    <a:pt x="799" y="145"/>
                  </a:lnTo>
                  <a:lnTo>
                    <a:pt x="814" y="156"/>
                  </a:lnTo>
                  <a:lnTo>
                    <a:pt x="828" y="188"/>
                  </a:lnTo>
                  <a:lnTo>
                    <a:pt x="839" y="198"/>
                  </a:lnTo>
                  <a:lnTo>
                    <a:pt x="870" y="212"/>
                  </a:lnTo>
                  <a:lnTo>
                    <a:pt x="901" y="206"/>
                  </a:lnTo>
                  <a:lnTo>
                    <a:pt x="909" y="206"/>
                  </a:lnTo>
                  <a:lnTo>
                    <a:pt x="916" y="212"/>
                  </a:lnTo>
                  <a:lnTo>
                    <a:pt x="917" y="220"/>
                  </a:lnTo>
                  <a:lnTo>
                    <a:pt x="908" y="234"/>
                  </a:lnTo>
                  <a:lnTo>
                    <a:pt x="887" y="235"/>
                  </a:lnTo>
                  <a:lnTo>
                    <a:pt x="878" y="234"/>
                  </a:lnTo>
                  <a:lnTo>
                    <a:pt x="877" y="224"/>
                  </a:lnTo>
                  <a:lnTo>
                    <a:pt x="866" y="224"/>
                  </a:lnTo>
                  <a:lnTo>
                    <a:pt x="847" y="236"/>
                  </a:lnTo>
                  <a:lnTo>
                    <a:pt x="832" y="234"/>
                  </a:lnTo>
                  <a:lnTo>
                    <a:pt x="822" y="232"/>
                  </a:lnTo>
                  <a:lnTo>
                    <a:pt x="793" y="238"/>
                  </a:lnTo>
                  <a:lnTo>
                    <a:pt x="771" y="234"/>
                  </a:lnTo>
                  <a:lnTo>
                    <a:pt x="765" y="238"/>
                  </a:lnTo>
                  <a:lnTo>
                    <a:pt x="771" y="255"/>
                  </a:lnTo>
                  <a:lnTo>
                    <a:pt x="765" y="259"/>
                  </a:lnTo>
                  <a:lnTo>
                    <a:pt x="756" y="257"/>
                  </a:lnTo>
                  <a:lnTo>
                    <a:pt x="733" y="240"/>
                  </a:lnTo>
                  <a:lnTo>
                    <a:pt x="685" y="235"/>
                  </a:lnTo>
                  <a:lnTo>
                    <a:pt x="675" y="238"/>
                  </a:lnTo>
                  <a:lnTo>
                    <a:pt x="663" y="234"/>
                  </a:lnTo>
                  <a:lnTo>
                    <a:pt x="632" y="257"/>
                  </a:lnTo>
                  <a:lnTo>
                    <a:pt x="620" y="257"/>
                  </a:lnTo>
                  <a:lnTo>
                    <a:pt x="607" y="267"/>
                  </a:lnTo>
                  <a:lnTo>
                    <a:pt x="603" y="273"/>
                  </a:lnTo>
                  <a:lnTo>
                    <a:pt x="595" y="275"/>
                  </a:lnTo>
                  <a:lnTo>
                    <a:pt x="578" y="271"/>
                  </a:lnTo>
                  <a:lnTo>
                    <a:pt x="556" y="275"/>
                  </a:lnTo>
                  <a:lnTo>
                    <a:pt x="556" y="296"/>
                  </a:lnTo>
                  <a:lnTo>
                    <a:pt x="550" y="301"/>
                  </a:lnTo>
                  <a:lnTo>
                    <a:pt x="509" y="339"/>
                  </a:lnTo>
                  <a:lnTo>
                    <a:pt x="499" y="336"/>
                  </a:lnTo>
                  <a:lnTo>
                    <a:pt x="495" y="332"/>
                  </a:lnTo>
                  <a:lnTo>
                    <a:pt x="513" y="304"/>
                  </a:lnTo>
                  <a:lnTo>
                    <a:pt x="513" y="296"/>
                  </a:lnTo>
                  <a:lnTo>
                    <a:pt x="488" y="296"/>
                  </a:lnTo>
                  <a:lnTo>
                    <a:pt x="478" y="317"/>
                  </a:lnTo>
                  <a:lnTo>
                    <a:pt x="471" y="325"/>
                  </a:lnTo>
                  <a:lnTo>
                    <a:pt x="462" y="316"/>
                  </a:lnTo>
                  <a:lnTo>
                    <a:pt x="459" y="296"/>
                  </a:lnTo>
                  <a:lnTo>
                    <a:pt x="456" y="298"/>
                  </a:lnTo>
                  <a:lnTo>
                    <a:pt x="454" y="324"/>
                  </a:lnTo>
                  <a:lnTo>
                    <a:pt x="435" y="349"/>
                  </a:lnTo>
                  <a:lnTo>
                    <a:pt x="427" y="377"/>
                  </a:lnTo>
                  <a:lnTo>
                    <a:pt x="421" y="394"/>
                  </a:lnTo>
                  <a:lnTo>
                    <a:pt x="400" y="426"/>
                  </a:lnTo>
                  <a:lnTo>
                    <a:pt x="400" y="447"/>
                  </a:lnTo>
                  <a:lnTo>
                    <a:pt x="393" y="454"/>
                  </a:lnTo>
                  <a:lnTo>
                    <a:pt x="373" y="441"/>
                  </a:lnTo>
                  <a:lnTo>
                    <a:pt x="366" y="422"/>
                  </a:lnTo>
                  <a:lnTo>
                    <a:pt x="376" y="414"/>
                  </a:lnTo>
                  <a:lnTo>
                    <a:pt x="378" y="399"/>
                  </a:lnTo>
                  <a:lnTo>
                    <a:pt x="376" y="396"/>
                  </a:lnTo>
                  <a:lnTo>
                    <a:pt x="347" y="403"/>
                  </a:lnTo>
                  <a:lnTo>
                    <a:pt x="347" y="399"/>
                  </a:lnTo>
                  <a:lnTo>
                    <a:pt x="350" y="351"/>
                  </a:lnTo>
                  <a:lnTo>
                    <a:pt x="347" y="336"/>
                  </a:lnTo>
                  <a:lnTo>
                    <a:pt x="330" y="321"/>
                  </a:lnTo>
                  <a:lnTo>
                    <a:pt x="308" y="317"/>
                  </a:lnTo>
                  <a:lnTo>
                    <a:pt x="311" y="310"/>
                  </a:lnTo>
                  <a:lnTo>
                    <a:pt x="313" y="309"/>
                  </a:lnTo>
                  <a:lnTo>
                    <a:pt x="306" y="301"/>
                  </a:lnTo>
                  <a:lnTo>
                    <a:pt x="284" y="296"/>
                  </a:lnTo>
                  <a:lnTo>
                    <a:pt x="255" y="287"/>
                  </a:lnTo>
                  <a:lnTo>
                    <a:pt x="245" y="287"/>
                  </a:lnTo>
                  <a:lnTo>
                    <a:pt x="240" y="296"/>
                  </a:lnTo>
                  <a:lnTo>
                    <a:pt x="235" y="287"/>
                  </a:lnTo>
                  <a:lnTo>
                    <a:pt x="217" y="287"/>
                  </a:lnTo>
                  <a:lnTo>
                    <a:pt x="193" y="261"/>
                  </a:lnTo>
                  <a:lnTo>
                    <a:pt x="173" y="261"/>
                  </a:lnTo>
                  <a:lnTo>
                    <a:pt x="53" y="238"/>
                  </a:lnTo>
                  <a:lnTo>
                    <a:pt x="37" y="235"/>
                  </a:lnTo>
                  <a:lnTo>
                    <a:pt x="33" y="212"/>
                  </a:lnTo>
                  <a:lnTo>
                    <a:pt x="25" y="208"/>
                  </a:lnTo>
                  <a:lnTo>
                    <a:pt x="4" y="204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1" name="5031383.875509.12550.87528.6255"/>
            <p:cNvSpPr/>
            <p:nvPr/>
          </p:nvSpPr>
          <p:spPr>
            <a:xfrm>
              <a:off x="8357040" y="4508640"/>
              <a:ext cx="167040" cy="365040"/>
            </a:xfrm>
            <a:custGeom>
              <a:avLst/>
              <a:gdLst/>
              <a:ahLst/>
              <a:rect l="l" t="t" r="r" b="b"/>
              <a:pathLst>
                <a:path w="601" h="1065">
                  <a:moveTo>
                    <a:pt x="492" y="0"/>
                  </a:moveTo>
                  <a:lnTo>
                    <a:pt x="104" y="27"/>
                  </a:lnTo>
                  <a:lnTo>
                    <a:pt x="108" y="37"/>
                  </a:lnTo>
                  <a:lnTo>
                    <a:pt x="140" y="54"/>
                  </a:lnTo>
                  <a:lnTo>
                    <a:pt x="143" y="73"/>
                  </a:lnTo>
                  <a:lnTo>
                    <a:pt x="171" y="90"/>
                  </a:lnTo>
                  <a:lnTo>
                    <a:pt x="178" y="124"/>
                  </a:lnTo>
                  <a:lnTo>
                    <a:pt x="175" y="137"/>
                  </a:lnTo>
                  <a:lnTo>
                    <a:pt x="169" y="159"/>
                  </a:lnTo>
                  <a:lnTo>
                    <a:pt x="157" y="170"/>
                  </a:lnTo>
                  <a:lnTo>
                    <a:pt x="157" y="183"/>
                  </a:lnTo>
                  <a:lnTo>
                    <a:pt x="131" y="213"/>
                  </a:lnTo>
                  <a:lnTo>
                    <a:pt x="108" y="221"/>
                  </a:lnTo>
                  <a:lnTo>
                    <a:pt x="102" y="225"/>
                  </a:lnTo>
                  <a:lnTo>
                    <a:pt x="73" y="225"/>
                  </a:lnTo>
                  <a:lnTo>
                    <a:pt x="59" y="238"/>
                  </a:lnTo>
                  <a:lnTo>
                    <a:pt x="47" y="253"/>
                  </a:lnTo>
                  <a:lnTo>
                    <a:pt x="49" y="270"/>
                  </a:lnTo>
                  <a:lnTo>
                    <a:pt x="67" y="288"/>
                  </a:lnTo>
                  <a:lnTo>
                    <a:pt x="73" y="301"/>
                  </a:lnTo>
                  <a:lnTo>
                    <a:pt x="67" y="329"/>
                  </a:lnTo>
                  <a:lnTo>
                    <a:pt x="45" y="378"/>
                  </a:lnTo>
                  <a:lnTo>
                    <a:pt x="24" y="392"/>
                  </a:lnTo>
                  <a:lnTo>
                    <a:pt x="19" y="405"/>
                  </a:lnTo>
                  <a:lnTo>
                    <a:pt x="20" y="423"/>
                  </a:lnTo>
                  <a:lnTo>
                    <a:pt x="4" y="437"/>
                  </a:lnTo>
                  <a:lnTo>
                    <a:pt x="4" y="445"/>
                  </a:lnTo>
                  <a:lnTo>
                    <a:pt x="0" y="465"/>
                  </a:lnTo>
                  <a:lnTo>
                    <a:pt x="3" y="501"/>
                  </a:lnTo>
                  <a:lnTo>
                    <a:pt x="16" y="534"/>
                  </a:lnTo>
                  <a:lnTo>
                    <a:pt x="19" y="548"/>
                  </a:lnTo>
                  <a:lnTo>
                    <a:pt x="63" y="595"/>
                  </a:lnTo>
                  <a:lnTo>
                    <a:pt x="104" y="630"/>
                  </a:lnTo>
                  <a:lnTo>
                    <a:pt x="116" y="645"/>
                  </a:lnTo>
                  <a:lnTo>
                    <a:pt x="143" y="709"/>
                  </a:lnTo>
                  <a:lnTo>
                    <a:pt x="148" y="715"/>
                  </a:lnTo>
                  <a:lnTo>
                    <a:pt x="161" y="703"/>
                  </a:lnTo>
                  <a:lnTo>
                    <a:pt x="173" y="699"/>
                  </a:lnTo>
                  <a:lnTo>
                    <a:pt x="210" y="714"/>
                  </a:lnTo>
                  <a:lnTo>
                    <a:pt x="215" y="730"/>
                  </a:lnTo>
                  <a:lnTo>
                    <a:pt x="207" y="751"/>
                  </a:lnTo>
                  <a:lnTo>
                    <a:pt x="211" y="778"/>
                  </a:lnTo>
                  <a:lnTo>
                    <a:pt x="186" y="810"/>
                  </a:lnTo>
                  <a:lnTo>
                    <a:pt x="180" y="822"/>
                  </a:lnTo>
                  <a:lnTo>
                    <a:pt x="190" y="845"/>
                  </a:lnTo>
                  <a:lnTo>
                    <a:pt x="214" y="865"/>
                  </a:lnTo>
                  <a:lnTo>
                    <a:pt x="255" y="893"/>
                  </a:lnTo>
                  <a:lnTo>
                    <a:pt x="278" y="900"/>
                  </a:lnTo>
                  <a:lnTo>
                    <a:pt x="319" y="936"/>
                  </a:lnTo>
                  <a:lnTo>
                    <a:pt x="327" y="971"/>
                  </a:lnTo>
                  <a:lnTo>
                    <a:pt x="339" y="986"/>
                  </a:lnTo>
                  <a:lnTo>
                    <a:pt x="339" y="996"/>
                  </a:lnTo>
                  <a:lnTo>
                    <a:pt x="328" y="1006"/>
                  </a:lnTo>
                  <a:lnTo>
                    <a:pt x="328" y="1018"/>
                  </a:lnTo>
                  <a:lnTo>
                    <a:pt x="356" y="1065"/>
                  </a:lnTo>
                  <a:lnTo>
                    <a:pt x="364" y="1064"/>
                  </a:lnTo>
                  <a:lnTo>
                    <a:pt x="366" y="1057"/>
                  </a:lnTo>
                  <a:lnTo>
                    <a:pt x="372" y="1057"/>
                  </a:lnTo>
                  <a:lnTo>
                    <a:pt x="375" y="1059"/>
                  </a:lnTo>
                  <a:lnTo>
                    <a:pt x="390" y="1025"/>
                  </a:lnTo>
                  <a:lnTo>
                    <a:pt x="407" y="1020"/>
                  </a:lnTo>
                  <a:lnTo>
                    <a:pt x="433" y="1021"/>
                  </a:lnTo>
                  <a:lnTo>
                    <a:pt x="449" y="1029"/>
                  </a:lnTo>
                  <a:lnTo>
                    <a:pt x="466" y="1044"/>
                  </a:lnTo>
                  <a:lnTo>
                    <a:pt x="489" y="1036"/>
                  </a:lnTo>
                  <a:lnTo>
                    <a:pt x="477" y="997"/>
                  </a:lnTo>
                  <a:lnTo>
                    <a:pt x="477" y="978"/>
                  </a:lnTo>
                  <a:lnTo>
                    <a:pt x="489" y="966"/>
                  </a:lnTo>
                  <a:lnTo>
                    <a:pt x="539" y="954"/>
                  </a:lnTo>
                  <a:lnTo>
                    <a:pt x="542" y="950"/>
                  </a:lnTo>
                  <a:lnTo>
                    <a:pt x="523" y="935"/>
                  </a:lnTo>
                  <a:lnTo>
                    <a:pt x="523" y="928"/>
                  </a:lnTo>
                  <a:lnTo>
                    <a:pt x="529" y="923"/>
                  </a:lnTo>
                  <a:lnTo>
                    <a:pt x="535" y="910"/>
                  </a:lnTo>
                  <a:lnTo>
                    <a:pt x="542" y="900"/>
                  </a:lnTo>
                  <a:lnTo>
                    <a:pt x="539" y="895"/>
                  </a:lnTo>
                  <a:lnTo>
                    <a:pt x="538" y="888"/>
                  </a:lnTo>
                  <a:lnTo>
                    <a:pt x="538" y="883"/>
                  </a:lnTo>
                  <a:lnTo>
                    <a:pt x="543" y="849"/>
                  </a:lnTo>
                  <a:lnTo>
                    <a:pt x="543" y="818"/>
                  </a:lnTo>
                  <a:lnTo>
                    <a:pt x="563" y="799"/>
                  </a:lnTo>
                  <a:lnTo>
                    <a:pt x="576" y="767"/>
                  </a:lnTo>
                  <a:lnTo>
                    <a:pt x="579" y="756"/>
                  </a:lnTo>
                  <a:lnTo>
                    <a:pt x="601" y="715"/>
                  </a:lnTo>
                  <a:lnTo>
                    <a:pt x="597" y="677"/>
                  </a:lnTo>
                  <a:lnTo>
                    <a:pt x="576" y="644"/>
                  </a:lnTo>
                  <a:lnTo>
                    <a:pt x="583" y="618"/>
                  </a:lnTo>
                  <a:lnTo>
                    <a:pt x="579" y="601"/>
                  </a:lnTo>
                  <a:lnTo>
                    <a:pt x="587" y="595"/>
                  </a:lnTo>
                  <a:lnTo>
                    <a:pt x="550" y="143"/>
                  </a:lnTo>
                  <a:lnTo>
                    <a:pt x="543" y="137"/>
                  </a:lnTo>
                  <a:lnTo>
                    <a:pt x="539" y="127"/>
                  </a:lnTo>
                  <a:lnTo>
                    <a:pt x="524" y="86"/>
                  </a:lnTo>
                  <a:lnTo>
                    <a:pt x="519" y="73"/>
                  </a:lnTo>
                  <a:lnTo>
                    <a:pt x="511" y="59"/>
                  </a:lnTo>
                  <a:lnTo>
                    <a:pt x="492" y="33"/>
                  </a:lnTo>
                  <a:lnTo>
                    <a:pt x="492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2" name="5032452.375512.37544.12525.255"/>
            <p:cNvSpPr/>
            <p:nvPr/>
          </p:nvSpPr>
          <p:spPr>
            <a:xfrm>
              <a:off x="8376120" y="5000760"/>
              <a:ext cx="146160" cy="317160"/>
            </a:xfrm>
            <a:custGeom>
              <a:avLst/>
              <a:gdLst/>
              <a:ahLst/>
              <a:rect l="l" t="t" r="r" b="b"/>
              <a:pathLst>
                <a:path w="530" h="924">
                  <a:moveTo>
                    <a:pt x="490" y="0"/>
                  </a:moveTo>
                  <a:lnTo>
                    <a:pt x="169" y="20"/>
                  </a:lnTo>
                  <a:lnTo>
                    <a:pt x="169" y="35"/>
                  </a:lnTo>
                  <a:lnTo>
                    <a:pt x="141" y="59"/>
                  </a:lnTo>
                  <a:lnTo>
                    <a:pt x="133" y="88"/>
                  </a:lnTo>
                  <a:lnTo>
                    <a:pt x="134" y="119"/>
                  </a:lnTo>
                  <a:lnTo>
                    <a:pt x="131" y="133"/>
                  </a:lnTo>
                  <a:lnTo>
                    <a:pt x="102" y="152"/>
                  </a:lnTo>
                  <a:lnTo>
                    <a:pt x="82" y="182"/>
                  </a:lnTo>
                  <a:lnTo>
                    <a:pt x="74" y="188"/>
                  </a:lnTo>
                  <a:lnTo>
                    <a:pt x="74" y="212"/>
                  </a:lnTo>
                  <a:lnTo>
                    <a:pt x="56" y="228"/>
                  </a:lnTo>
                  <a:lnTo>
                    <a:pt x="56" y="248"/>
                  </a:lnTo>
                  <a:lnTo>
                    <a:pt x="51" y="271"/>
                  </a:lnTo>
                  <a:lnTo>
                    <a:pt x="35" y="295"/>
                  </a:lnTo>
                  <a:lnTo>
                    <a:pt x="41" y="325"/>
                  </a:lnTo>
                  <a:lnTo>
                    <a:pt x="53" y="337"/>
                  </a:lnTo>
                  <a:lnTo>
                    <a:pt x="55" y="358"/>
                  </a:lnTo>
                  <a:lnTo>
                    <a:pt x="63" y="366"/>
                  </a:lnTo>
                  <a:lnTo>
                    <a:pt x="63" y="373"/>
                  </a:lnTo>
                  <a:lnTo>
                    <a:pt x="52" y="377"/>
                  </a:lnTo>
                  <a:lnTo>
                    <a:pt x="51" y="399"/>
                  </a:lnTo>
                  <a:lnTo>
                    <a:pt x="51" y="409"/>
                  </a:lnTo>
                  <a:lnTo>
                    <a:pt x="51" y="420"/>
                  </a:lnTo>
                  <a:lnTo>
                    <a:pt x="74" y="458"/>
                  </a:lnTo>
                  <a:lnTo>
                    <a:pt x="74" y="497"/>
                  </a:lnTo>
                  <a:lnTo>
                    <a:pt x="83" y="518"/>
                  </a:lnTo>
                  <a:lnTo>
                    <a:pt x="92" y="532"/>
                  </a:lnTo>
                  <a:lnTo>
                    <a:pt x="94" y="548"/>
                  </a:lnTo>
                  <a:lnTo>
                    <a:pt x="74" y="557"/>
                  </a:lnTo>
                  <a:lnTo>
                    <a:pt x="72" y="561"/>
                  </a:lnTo>
                  <a:lnTo>
                    <a:pt x="56" y="602"/>
                  </a:lnTo>
                  <a:lnTo>
                    <a:pt x="29" y="650"/>
                  </a:lnTo>
                  <a:lnTo>
                    <a:pt x="4" y="729"/>
                  </a:lnTo>
                  <a:lnTo>
                    <a:pt x="0" y="786"/>
                  </a:lnTo>
                  <a:lnTo>
                    <a:pt x="298" y="773"/>
                  </a:lnTo>
                  <a:lnTo>
                    <a:pt x="303" y="784"/>
                  </a:lnTo>
                  <a:lnTo>
                    <a:pt x="297" y="814"/>
                  </a:lnTo>
                  <a:lnTo>
                    <a:pt x="297" y="857"/>
                  </a:lnTo>
                  <a:lnTo>
                    <a:pt x="330" y="889"/>
                  </a:lnTo>
                  <a:lnTo>
                    <a:pt x="338" y="923"/>
                  </a:lnTo>
                  <a:lnTo>
                    <a:pt x="361" y="924"/>
                  </a:lnTo>
                  <a:lnTo>
                    <a:pt x="385" y="898"/>
                  </a:lnTo>
                  <a:lnTo>
                    <a:pt x="460" y="876"/>
                  </a:lnTo>
                  <a:lnTo>
                    <a:pt x="478" y="885"/>
                  </a:lnTo>
                  <a:lnTo>
                    <a:pt x="505" y="876"/>
                  </a:lnTo>
                  <a:lnTo>
                    <a:pt x="507" y="884"/>
                  </a:lnTo>
                  <a:lnTo>
                    <a:pt x="525" y="888"/>
                  </a:lnTo>
                  <a:lnTo>
                    <a:pt x="530" y="885"/>
                  </a:lnTo>
                  <a:lnTo>
                    <a:pt x="494" y="596"/>
                  </a:lnTo>
                  <a:lnTo>
                    <a:pt x="491" y="572"/>
                  </a:lnTo>
                  <a:lnTo>
                    <a:pt x="506" y="17"/>
                  </a:lnTo>
                  <a:lnTo>
                    <a:pt x="490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3" name="5033450.625535.7544.12527.8755"/>
            <p:cNvSpPr/>
            <p:nvPr/>
          </p:nvSpPr>
          <p:spPr>
            <a:xfrm>
              <a:off x="8512560" y="4987800"/>
              <a:ext cx="162360" cy="317520"/>
            </a:xfrm>
            <a:custGeom>
              <a:avLst/>
              <a:gdLst/>
              <a:ahLst/>
              <a:rect l="l" t="t" r="r" b="b"/>
              <a:pathLst>
                <a:path w="582" h="924">
                  <a:moveTo>
                    <a:pt x="0" y="36"/>
                  </a:moveTo>
                  <a:lnTo>
                    <a:pt x="16" y="53"/>
                  </a:lnTo>
                  <a:lnTo>
                    <a:pt x="1" y="608"/>
                  </a:lnTo>
                  <a:lnTo>
                    <a:pt x="4" y="632"/>
                  </a:lnTo>
                  <a:lnTo>
                    <a:pt x="40" y="921"/>
                  </a:lnTo>
                  <a:lnTo>
                    <a:pt x="50" y="912"/>
                  </a:lnTo>
                  <a:lnTo>
                    <a:pt x="60" y="908"/>
                  </a:lnTo>
                  <a:lnTo>
                    <a:pt x="85" y="918"/>
                  </a:lnTo>
                  <a:lnTo>
                    <a:pt x="89" y="903"/>
                  </a:lnTo>
                  <a:lnTo>
                    <a:pt x="94" y="860"/>
                  </a:lnTo>
                  <a:lnTo>
                    <a:pt x="106" y="831"/>
                  </a:lnTo>
                  <a:lnTo>
                    <a:pt x="120" y="860"/>
                  </a:lnTo>
                  <a:lnTo>
                    <a:pt x="117" y="873"/>
                  </a:lnTo>
                  <a:lnTo>
                    <a:pt x="124" y="898"/>
                  </a:lnTo>
                  <a:lnTo>
                    <a:pt x="145" y="924"/>
                  </a:lnTo>
                  <a:lnTo>
                    <a:pt x="164" y="924"/>
                  </a:lnTo>
                  <a:lnTo>
                    <a:pt x="173" y="924"/>
                  </a:lnTo>
                  <a:lnTo>
                    <a:pt x="193" y="902"/>
                  </a:lnTo>
                  <a:lnTo>
                    <a:pt x="200" y="899"/>
                  </a:lnTo>
                  <a:lnTo>
                    <a:pt x="207" y="891"/>
                  </a:lnTo>
                  <a:lnTo>
                    <a:pt x="207" y="883"/>
                  </a:lnTo>
                  <a:lnTo>
                    <a:pt x="204" y="881"/>
                  </a:lnTo>
                  <a:lnTo>
                    <a:pt x="195" y="878"/>
                  </a:lnTo>
                  <a:lnTo>
                    <a:pt x="195" y="873"/>
                  </a:lnTo>
                  <a:lnTo>
                    <a:pt x="204" y="854"/>
                  </a:lnTo>
                  <a:lnTo>
                    <a:pt x="202" y="847"/>
                  </a:lnTo>
                  <a:lnTo>
                    <a:pt x="187" y="838"/>
                  </a:lnTo>
                  <a:lnTo>
                    <a:pt x="184" y="838"/>
                  </a:lnTo>
                  <a:lnTo>
                    <a:pt x="173" y="827"/>
                  </a:lnTo>
                  <a:lnTo>
                    <a:pt x="165" y="812"/>
                  </a:lnTo>
                  <a:lnTo>
                    <a:pt x="164" y="801"/>
                  </a:lnTo>
                  <a:lnTo>
                    <a:pt x="167" y="797"/>
                  </a:lnTo>
                  <a:lnTo>
                    <a:pt x="167" y="795"/>
                  </a:lnTo>
                  <a:lnTo>
                    <a:pt x="167" y="784"/>
                  </a:lnTo>
                  <a:lnTo>
                    <a:pt x="582" y="740"/>
                  </a:lnTo>
                  <a:lnTo>
                    <a:pt x="580" y="726"/>
                  </a:lnTo>
                  <a:lnTo>
                    <a:pt x="560" y="701"/>
                  </a:lnTo>
                  <a:lnTo>
                    <a:pt x="564" y="652"/>
                  </a:lnTo>
                  <a:lnTo>
                    <a:pt x="543" y="608"/>
                  </a:lnTo>
                  <a:lnTo>
                    <a:pt x="541" y="574"/>
                  </a:lnTo>
                  <a:lnTo>
                    <a:pt x="556" y="554"/>
                  </a:lnTo>
                  <a:lnTo>
                    <a:pt x="556" y="529"/>
                  </a:lnTo>
                  <a:lnTo>
                    <a:pt x="568" y="509"/>
                  </a:lnTo>
                  <a:lnTo>
                    <a:pt x="572" y="499"/>
                  </a:lnTo>
                  <a:lnTo>
                    <a:pt x="557" y="484"/>
                  </a:lnTo>
                  <a:lnTo>
                    <a:pt x="560" y="471"/>
                  </a:lnTo>
                  <a:lnTo>
                    <a:pt x="552" y="454"/>
                  </a:lnTo>
                  <a:lnTo>
                    <a:pt x="537" y="449"/>
                  </a:lnTo>
                  <a:lnTo>
                    <a:pt x="533" y="436"/>
                  </a:lnTo>
                  <a:lnTo>
                    <a:pt x="520" y="405"/>
                  </a:lnTo>
                  <a:lnTo>
                    <a:pt x="512" y="394"/>
                  </a:lnTo>
                  <a:lnTo>
                    <a:pt x="400" y="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4" name="5034448.25554.87540.62539.3755"/>
            <p:cNvSpPr/>
            <p:nvPr/>
          </p:nvSpPr>
          <p:spPr>
            <a:xfrm>
              <a:off x="8623080" y="4970520"/>
              <a:ext cx="230760" cy="291960"/>
            </a:xfrm>
            <a:custGeom>
              <a:avLst/>
              <a:gdLst/>
              <a:ahLst/>
              <a:rect l="l" t="t" r="r" b="b"/>
              <a:pathLst>
                <a:path w="824" h="850">
                  <a:moveTo>
                    <a:pt x="0" y="50"/>
                  </a:moveTo>
                  <a:lnTo>
                    <a:pt x="112" y="444"/>
                  </a:lnTo>
                  <a:lnTo>
                    <a:pt x="120" y="455"/>
                  </a:lnTo>
                  <a:lnTo>
                    <a:pt x="133" y="486"/>
                  </a:lnTo>
                  <a:lnTo>
                    <a:pt x="137" y="499"/>
                  </a:lnTo>
                  <a:lnTo>
                    <a:pt x="152" y="504"/>
                  </a:lnTo>
                  <a:lnTo>
                    <a:pt x="160" y="521"/>
                  </a:lnTo>
                  <a:lnTo>
                    <a:pt x="157" y="534"/>
                  </a:lnTo>
                  <a:lnTo>
                    <a:pt x="172" y="549"/>
                  </a:lnTo>
                  <a:lnTo>
                    <a:pt x="168" y="559"/>
                  </a:lnTo>
                  <a:lnTo>
                    <a:pt x="156" y="579"/>
                  </a:lnTo>
                  <a:lnTo>
                    <a:pt x="156" y="604"/>
                  </a:lnTo>
                  <a:lnTo>
                    <a:pt x="141" y="624"/>
                  </a:lnTo>
                  <a:lnTo>
                    <a:pt x="143" y="658"/>
                  </a:lnTo>
                  <a:lnTo>
                    <a:pt x="164" y="702"/>
                  </a:lnTo>
                  <a:lnTo>
                    <a:pt x="160" y="751"/>
                  </a:lnTo>
                  <a:lnTo>
                    <a:pt x="180" y="776"/>
                  </a:lnTo>
                  <a:lnTo>
                    <a:pt x="182" y="790"/>
                  </a:lnTo>
                  <a:lnTo>
                    <a:pt x="182" y="796"/>
                  </a:lnTo>
                  <a:lnTo>
                    <a:pt x="199" y="815"/>
                  </a:lnTo>
                  <a:lnTo>
                    <a:pt x="198" y="827"/>
                  </a:lnTo>
                  <a:lnTo>
                    <a:pt x="211" y="846"/>
                  </a:lnTo>
                  <a:lnTo>
                    <a:pt x="638" y="815"/>
                  </a:lnTo>
                  <a:lnTo>
                    <a:pt x="649" y="837"/>
                  </a:lnTo>
                  <a:lnTo>
                    <a:pt x="656" y="847"/>
                  </a:lnTo>
                  <a:lnTo>
                    <a:pt x="677" y="850"/>
                  </a:lnTo>
                  <a:lnTo>
                    <a:pt x="680" y="827"/>
                  </a:lnTo>
                  <a:lnTo>
                    <a:pt x="668" y="784"/>
                  </a:lnTo>
                  <a:lnTo>
                    <a:pt x="669" y="768"/>
                  </a:lnTo>
                  <a:lnTo>
                    <a:pt x="673" y="763"/>
                  </a:lnTo>
                  <a:lnTo>
                    <a:pt x="689" y="753"/>
                  </a:lnTo>
                  <a:lnTo>
                    <a:pt x="718" y="767"/>
                  </a:lnTo>
                  <a:lnTo>
                    <a:pt x="749" y="768"/>
                  </a:lnTo>
                  <a:lnTo>
                    <a:pt x="759" y="763"/>
                  </a:lnTo>
                  <a:lnTo>
                    <a:pt x="754" y="735"/>
                  </a:lnTo>
                  <a:lnTo>
                    <a:pt x="751" y="718"/>
                  </a:lnTo>
                  <a:lnTo>
                    <a:pt x="751" y="698"/>
                  </a:lnTo>
                  <a:lnTo>
                    <a:pt x="754" y="677"/>
                  </a:lnTo>
                  <a:lnTo>
                    <a:pt x="777" y="619"/>
                  </a:lnTo>
                  <a:lnTo>
                    <a:pt x="778" y="585"/>
                  </a:lnTo>
                  <a:lnTo>
                    <a:pt x="789" y="559"/>
                  </a:lnTo>
                  <a:lnTo>
                    <a:pt x="804" y="533"/>
                  </a:lnTo>
                  <a:lnTo>
                    <a:pt x="814" y="522"/>
                  </a:lnTo>
                  <a:lnTo>
                    <a:pt x="822" y="518"/>
                  </a:lnTo>
                  <a:lnTo>
                    <a:pt x="824" y="505"/>
                  </a:lnTo>
                  <a:lnTo>
                    <a:pt x="812" y="504"/>
                  </a:lnTo>
                  <a:lnTo>
                    <a:pt x="812" y="501"/>
                  </a:lnTo>
                  <a:lnTo>
                    <a:pt x="806" y="501"/>
                  </a:lnTo>
                  <a:lnTo>
                    <a:pt x="783" y="501"/>
                  </a:lnTo>
                  <a:lnTo>
                    <a:pt x="778" y="497"/>
                  </a:lnTo>
                  <a:lnTo>
                    <a:pt x="775" y="486"/>
                  </a:lnTo>
                  <a:lnTo>
                    <a:pt x="761" y="444"/>
                  </a:lnTo>
                  <a:lnTo>
                    <a:pt x="747" y="419"/>
                  </a:lnTo>
                  <a:lnTo>
                    <a:pt x="722" y="411"/>
                  </a:lnTo>
                  <a:lnTo>
                    <a:pt x="710" y="371"/>
                  </a:lnTo>
                  <a:lnTo>
                    <a:pt x="695" y="353"/>
                  </a:lnTo>
                  <a:lnTo>
                    <a:pt x="689" y="334"/>
                  </a:lnTo>
                  <a:lnTo>
                    <a:pt x="672" y="330"/>
                  </a:lnTo>
                  <a:lnTo>
                    <a:pt x="646" y="318"/>
                  </a:lnTo>
                  <a:lnTo>
                    <a:pt x="630" y="297"/>
                  </a:lnTo>
                  <a:lnTo>
                    <a:pt x="612" y="287"/>
                  </a:lnTo>
                  <a:lnTo>
                    <a:pt x="610" y="275"/>
                  </a:lnTo>
                  <a:lnTo>
                    <a:pt x="598" y="255"/>
                  </a:lnTo>
                  <a:lnTo>
                    <a:pt x="594" y="248"/>
                  </a:lnTo>
                  <a:lnTo>
                    <a:pt x="570" y="240"/>
                  </a:lnTo>
                  <a:lnTo>
                    <a:pt x="519" y="195"/>
                  </a:lnTo>
                  <a:lnTo>
                    <a:pt x="501" y="191"/>
                  </a:lnTo>
                  <a:lnTo>
                    <a:pt x="492" y="174"/>
                  </a:lnTo>
                  <a:lnTo>
                    <a:pt x="474" y="156"/>
                  </a:lnTo>
                  <a:lnTo>
                    <a:pt x="458" y="126"/>
                  </a:lnTo>
                  <a:lnTo>
                    <a:pt x="442" y="109"/>
                  </a:lnTo>
                  <a:lnTo>
                    <a:pt x="440" y="99"/>
                  </a:lnTo>
                  <a:lnTo>
                    <a:pt x="405" y="90"/>
                  </a:lnTo>
                  <a:lnTo>
                    <a:pt x="363" y="75"/>
                  </a:lnTo>
                  <a:lnTo>
                    <a:pt x="352" y="59"/>
                  </a:lnTo>
                  <a:lnTo>
                    <a:pt x="364" y="29"/>
                  </a:lnTo>
                  <a:lnTo>
                    <a:pt x="378" y="21"/>
                  </a:lnTo>
                  <a:lnTo>
                    <a:pt x="384" y="9"/>
                  </a:lnTo>
                  <a:lnTo>
                    <a:pt x="384" y="3"/>
                  </a:lnTo>
                  <a:lnTo>
                    <a:pt x="384" y="0"/>
                  </a:lnTo>
                  <a:lnTo>
                    <a:pt x="157" y="32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5" name="5035432.625520.37520.7559.255"/>
            <p:cNvSpPr/>
            <p:nvPr/>
          </p:nvSpPr>
          <p:spPr>
            <a:xfrm>
              <a:off x="8423640" y="4859280"/>
              <a:ext cx="344160" cy="149400"/>
            </a:xfrm>
            <a:custGeom>
              <a:avLst/>
              <a:gdLst/>
              <a:ahLst/>
              <a:rect l="l" t="t" r="r" b="b"/>
              <a:pathLst>
                <a:path w="1240" h="434">
                  <a:moveTo>
                    <a:pt x="1240" y="0"/>
                  </a:moveTo>
                  <a:lnTo>
                    <a:pt x="993" y="34"/>
                  </a:lnTo>
                  <a:lnTo>
                    <a:pt x="978" y="39"/>
                  </a:lnTo>
                  <a:lnTo>
                    <a:pt x="352" y="97"/>
                  </a:lnTo>
                  <a:lnTo>
                    <a:pt x="338" y="90"/>
                  </a:lnTo>
                  <a:lnTo>
                    <a:pt x="313" y="93"/>
                  </a:lnTo>
                  <a:lnTo>
                    <a:pt x="321" y="106"/>
                  </a:lnTo>
                  <a:lnTo>
                    <a:pt x="321" y="122"/>
                  </a:lnTo>
                  <a:lnTo>
                    <a:pt x="101" y="141"/>
                  </a:lnTo>
                  <a:lnTo>
                    <a:pt x="90" y="168"/>
                  </a:lnTo>
                  <a:lnTo>
                    <a:pt x="85" y="202"/>
                  </a:lnTo>
                  <a:lnTo>
                    <a:pt x="86" y="211"/>
                  </a:lnTo>
                  <a:lnTo>
                    <a:pt x="79" y="238"/>
                  </a:lnTo>
                  <a:lnTo>
                    <a:pt x="71" y="250"/>
                  </a:lnTo>
                  <a:lnTo>
                    <a:pt x="74" y="257"/>
                  </a:lnTo>
                  <a:lnTo>
                    <a:pt x="70" y="273"/>
                  </a:lnTo>
                  <a:lnTo>
                    <a:pt x="51" y="294"/>
                  </a:lnTo>
                  <a:lnTo>
                    <a:pt x="46" y="333"/>
                  </a:lnTo>
                  <a:lnTo>
                    <a:pt x="23" y="359"/>
                  </a:lnTo>
                  <a:lnTo>
                    <a:pt x="27" y="387"/>
                  </a:lnTo>
                  <a:lnTo>
                    <a:pt x="23" y="416"/>
                  </a:lnTo>
                  <a:lnTo>
                    <a:pt x="17" y="418"/>
                  </a:lnTo>
                  <a:lnTo>
                    <a:pt x="0" y="434"/>
                  </a:lnTo>
                  <a:lnTo>
                    <a:pt x="321" y="414"/>
                  </a:lnTo>
                  <a:lnTo>
                    <a:pt x="721" y="378"/>
                  </a:lnTo>
                  <a:lnTo>
                    <a:pt x="878" y="360"/>
                  </a:lnTo>
                  <a:lnTo>
                    <a:pt x="881" y="317"/>
                  </a:lnTo>
                  <a:lnTo>
                    <a:pt x="896" y="317"/>
                  </a:lnTo>
                  <a:lnTo>
                    <a:pt x="899" y="312"/>
                  </a:lnTo>
                  <a:lnTo>
                    <a:pt x="911" y="300"/>
                  </a:lnTo>
                  <a:lnTo>
                    <a:pt x="912" y="290"/>
                  </a:lnTo>
                  <a:lnTo>
                    <a:pt x="911" y="284"/>
                  </a:lnTo>
                  <a:lnTo>
                    <a:pt x="917" y="271"/>
                  </a:lnTo>
                  <a:lnTo>
                    <a:pt x="932" y="257"/>
                  </a:lnTo>
                  <a:lnTo>
                    <a:pt x="962" y="245"/>
                  </a:lnTo>
                  <a:lnTo>
                    <a:pt x="994" y="232"/>
                  </a:lnTo>
                  <a:lnTo>
                    <a:pt x="1026" y="203"/>
                  </a:lnTo>
                  <a:lnTo>
                    <a:pt x="1045" y="198"/>
                  </a:lnTo>
                  <a:lnTo>
                    <a:pt x="1068" y="175"/>
                  </a:lnTo>
                  <a:lnTo>
                    <a:pt x="1073" y="156"/>
                  </a:lnTo>
                  <a:lnTo>
                    <a:pt x="1077" y="155"/>
                  </a:lnTo>
                  <a:lnTo>
                    <a:pt x="1084" y="156"/>
                  </a:lnTo>
                  <a:lnTo>
                    <a:pt x="1088" y="148"/>
                  </a:lnTo>
                  <a:lnTo>
                    <a:pt x="1093" y="145"/>
                  </a:lnTo>
                  <a:lnTo>
                    <a:pt x="1105" y="133"/>
                  </a:lnTo>
                  <a:lnTo>
                    <a:pt x="1110" y="134"/>
                  </a:lnTo>
                  <a:lnTo>
                    <a:pt x="1122" y="141"/>
                  </a:lnTo>
                  <a:lnTo>
                    <a:pt x="1128" y="134"/>
                  </a:lnTo>
                  <a:lnTo>
                    <a:pt x="1130" y="129"/>
                  </a:lnTo>
                  <a:lnTo>
                    <a:pt x="1150" y="117"/>
                  </a:lnTo>
                  <a:lnTo>
                    <a:pt x="1163" y="109"/>
                  </a:lnTo>
                  <a:lnTo>
                    <a:pt x="1190" y="108"/>
                  </a:lnTo>
                  <a:lnTo>
                    <a:pt x="1213" y="63"/>
                  </a:lnTo>
                  <a:lnTo>
                    <a:pt x="1234" y="51"/>
                  </a:lnTo>
                  <a:lnTo>
                    <a:pt x="1236" y="38"/>
                  </a:lnTo>
                  <a:lnTo>
                    <a:pt x="1240" y="30"/>
                  </a:lnTo>
                  <a:lnTo>
                    <a:pt x="1237" y="15"/>
                  </a:lnTo>
                  <a:lnTo>
                    <a:pt x="1240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6" name="5036412.25525.2527.12552.8755"/>
            <p:cNvSpPr/>
            <p:nvPr/>
          </p:nvSpPr>
          <p:spPr>
            <a:xfrm>
              <a:off x="8451720" y="4711680"/>
              <a:ext cx="307440" cy="195120"/>
            </a:xfrm>
            <a:custGeom>
              <a:avLst/>
              <a:gdLst/>
              <a:ahLst/>
              <a:rect l="l" t="t" r="r" b="b"/>
              <a:pathLst>
                <a:path w="1105" h="567">
                  <a:moveTo>
                    <a:pt x="0" y="567"/>
                  </a:moveTo>
                  <a:lnTo>
                    <a:pt x="220" y="548"/>
                  </a:lnTo>
                  <a:lnTo>
                    <a:pt x="220" y="532"/>
                  </a:lnTo>
                  <a:lnTo>
                    <a:pt x="212" y="519"/>
                  </a:lnTo>
                  <a:lnTo>
                    <a:pt x="237" y="516"/>
                  </a:lnTo>
                  <a:lnTo>
                    <a:pt x="251" y="523"/>
                  </a:lnTo>
                  <a:lnTo>
                    <a:pt x="877" y="465"/>
                  </a:lnTo>
                  <a:lnTo>
                    <a:pt x="892" y="460"/>
                  </a:lnTo>
                  <a:lnTo>
                    <a:pt x="902" y="445"/>
                  </a:lnTo>
                  <a:lnTo>
                    <a:pt x="951" y="425"/>
                  </a:lnTo>
                  <a:lnTo>
                    <a:pt x="962" y="409"/>
                  </a:lnTo>
                  <a:lnTo>
                    <a:pt x="987" y="387"/>
                  </a:lnTo>
                  <a:lnTo>
                    <a:pt x="991" y="371"/>
                  </a:lnTo>
                  <a:lnTo>
                    <a:pt x="996" y="364"/>
                  </a:lnTo>
                  <a:lnTo>
                    <a:pt x="1010" y="355"/>
                  </a:lnTo>
                  <a:lnTo>
                    <a:pt x="1010" y="341"/>
                  </a:lnTo>
                  <a:lnTo>
                    <a:pt x="1025" y="328"/>
                  </a:lnTo>
                  <a:lnTo>
                    <a:pt x="1101" y="264"/>
                  </a:lnTo>
                  <a:lnTo>
                    <a:pt x="1105" y="249"/>
                  </a:lnTo>
                  <a:lnTo>
                    <a:pt x="1096" y="249"/>
                  </a:lnTo>
                  <a:lnTo>
                    <a:pt x="1086" y="239"/>
                  </a:lnTo>
                  <a:lnTo>
                    <a:pt x="1084" y="239"/>
                  </a:lnTo>
                  <a:lnTo>
                    <a:pt x="1078" y="230"/>
                  </a:lnTo>
                  <a:lnTo>
                    <a:pt x="1062" y="227"/>
                  </a:lnTo>
                  <a:lnTo>
                    <a:pt x="1057" y="229"/>
                  </a:lnTo>
                  <a:lnTo>
                    <a:pt x="1049" y="225"/>
                  </a:lnTo>
                  <a:lnTo>
                    <a:pt x="1029" y="196"/>
                  </a:lnTo>
                  <a:lnTo>
                    <a:pt x="1002" y="156"/>
                  </a:lnTo>
                  <a:lnTo>
                    <a:pt x="998" y="143"/>
                  </a:lnTo>
                  <a:lnTo>
                    <a:pt x="1000" y="135"/>
                  </a:lnTo>
                  <a:lnTo>
                    <a:pt x="1000" y="114"/>
                  </a:lnTo>
                  <a:lnTo>
                    <a:pt x="996" y="90"/>
                  </a:lnTo>
                  <a:lnTo>
                    <a:pt x="987" y="89"/>
                  </a:lnTo>
                  <a:lnTo>
                    <a:pt x="975" y="76"/>
                  </a:lnTo>
                  <a:lnTo>
                    <a:pt x="955" y="72"/>
                  </a:lnTo>
                  <a:lnTo>
                    <a:pt x="941" y="50"/>
                  </a:lnTo>
                  <a:lnTo>
                    <a:pt x="936" y="35"/>
                  </a:lnTo>
                  <a:lnTo>
                    <a:pt x="913" y="50"/>
                  </a:lnTo>
                  <a:lnTo>
                    <a:pt x="909" y="57"/>
                  </a:lnTo>
                  <a:lnTo>
                    <a:pt x="902" y="61"/>
                  </a:lnTo>
                  <a:lnTo>
                    <a:pt x="901" y="67"/>
                  </a:lnTo>
                  <a:lnTo>
                    <a:pt x="877" y="73"/>
                  </a:lnTo>
                  <a:lnTo>
                    <a:pt x="851" y="58"/>
                  </a:lnTo>
                  <a:lnTo>
                    <a:pt x="843" y="59"/>
                  </a:lnTo>
                  <a:lnTo>
                    <a:pt x="831" y="78"/>
                  </a:lnTo>
                  <a:lnTo>
                    <a:pt x="795" y="57"/>
                  </a:lnTo>
                  <a:lnTo>
                    <a:pt x="763" y="57"/>
                  </a:lnTo>
                  <a:lnTo>
                    <a:pt x="740" y="50"/>
                  </a:lnTo>
                  <a:lnTo>
                    <a:pt x="732" y="23"/>
                  </a:lnTo>
                  <a:lnTo>
                    <a:pt x="700" y="0"/>
                  </a:lnTo>
                  <a:lnTo>
                    <a:pt x="682" y="8"/>
                  </a:lnTo>
                  <a:lnTo>
                    <a:pt x="677" y="8"/>
                  </a:lnTo>
                  <a:lnTo>
                    <a:pt x="659" y="0"/>
                  </a:lnTo>
                  <a:lnTo>
                    <a:pt x="650" y="0"/>
                  </a:lnTo>
                  <a:lnTo>
                    <a:pt x="644" y="15"/>
                  </a:lnTo>
                  <a:lnTo>
                    <a:pt x="644" y="24"/>
                  </a:lnTo>
                  <a:lnTo>
                    <a:pt x="655" y="57"/>
                  </a:lnTo>
                  <a:lnTo>
                    <a:pt x="647" y="73"/>
                  </a:lnTo>
                  <a:lnTo>
                    <a:pt x="634" y="77"/>
                  </a:lnTo>
                  <a:lnTo>
                    <a:pt x="608" y="90"/>
                  </a:lnTo>
                  <a:lnTo>
                    <a:pt x="584" y="89"/>
                  </a:lnTo>
                  <a:lnTo>
                    <a:pt x="572" y="93"/>
                  </a:lnTo>
                  <a:lnTo>
                    <a:pt x="572" y="120"/>
                  </a:lnTo>
                  <a:lnTo>
                    <a:pt x="516" y="203"/>
                  </a:lnTo>
                  <a:lnTo>
                    <a:pt x="505" y="230"/>
                  </a:lnTo>
                  <a:lnTo>
                    <a:pt x="464" y="235"/>
                  </a:lnTo>
                  <a:lnTo>
                    <a:pt x="447" y="217"/>
                  </a:lnTo>
                  <a:lnTo>
                    <a:pt x="440" y="215"/>
                  </a:lnTo>
                  <a:lnTo>
                    <a:pt x="430" y="227"/>
                  </a:lnTo>
                  <a:lnTo>
                    <a:pt x="420" y="266"/>
                  </a:lnTo>
                  <a:lnTo>
                    <a:pt x="407" y="274"/>
                  </a:lnTo>
                  <a:lnTo>
                    <a:pt x="391" y="266"/>
                  </a:lnTo>
                  <a:lnTo>
                    <a:pt x="384" y="254"/>
                  </a:lnTo>
                  <a:lnTo>
                    <a:pt x="353" y="261"/>
                  </a:lnTo>
                  <a:lnTo>
                    <a:pt x="344" y="288"/>
                  </a:lnTo>
                  <a:lnTo>
                    <a:pt x="337" y="292"/>
                  </a:lnTo>
                  <a:lnTo>
                    <a:pt x="332" y="288"/>
                  </a:lnTo>
                  <a:lnTo>
                    <a:pt x="290" y="269"/>
                  </a:lnTo>
                  <a:lnTo>
                    <a:pt x="252" y="280"/>
                  </a:lnTo>
                  <a:lnTo>
                    <a:pt x="221" y="278"/>
                  </a:lnTo>
                  <a:lnTo>
                    <a:pt x="219" y="292"/>
                  </a:lnTo>
                  <a:lnTo>
                    <a:pt x="220" y="298"/>
                  </a:lnTo>
                  <a:lnTo>
                    <a:pt x="208" y="301"/>
                  </a:lnTo>
                  <a:lnTo>
                    <a:pt x="200" y="300"/>
                  </a:lnTo>
                  <a:lnTo>
                    <a:pt x="203" y="305"/>
                  </a:lnTo>
                  <a:lnTo>
                    <a:pt x="196" y="315"/>
                  </a:lnTo>
                  <a:lnTo>
                    <a:pt x="190" y="328"/>
                  </a:lnTo>
                  <a:lnTo>
                    <a:pt x="184" y="333"/>
                  </a:lnTo>
                  <a:lnTo>
                    <a:pt x="184" y="340"/>
                  </a:lnTo>
                  <a:lnTo>
                    <a:pt x="203" y="355"/>
                  </a:lnTo>
                  <a:lnTo>
                    <a:pt x="200" y="359"/>
                  </a:lnTo>
                  <a:lnTo>
                    <a:pt x="150" y="371"/>
                  </a:lnTo>
                  <a:lnTo>
                    <a:pt x="138" y="383"/>
                  </a:lnTo>
                  <a:lnTo>
                    <a:pt x="138" y="402"/>
                  </a:lnTo>
                  <a:lnTo>
                    <a:pt x="150" y="441"/>
                  </a:lnTo>
                  <a:lnTo>
                    <a:pt x="127" y="449"/>
                  </a:lnTo>
                  <a:lnTo>
                    <a:pt x="110" y="434"/>
                  </a:lnTo>
                  <a:lnTo>
                    <a:pt x="94" y="426"/>
                  </a:lnTo>
                  <a:lnTo>
                    <a:pt x="68" y="425"/>
                  </a:lnTo>
                  <a:lnTo>
                    <a:pt x="51" y="430"/>
                  </a:lnTo>
                  <a:lnTo>
                    <a:pt x="36" y="464"/>
                  </a:lnTo>
                  <a:lnTo>
                    <a:pt x="40" y="469"/>
                  </a:lnTo>
                  <a:lnTo>
                    <a:pt x="49" y="470"/>
                  </a:lnTo>
                  <a:lnTo>
                    <a:pt x="55" y="477"/>
                  </a:lnTo>
                  <a:lnTo>
                    <a:pt x="60" y="492"/>
                  </a:lnTo>
                  <a:lnTo>
                    <a:pt x="45" y="543"/>
                  </a:lnTo>
                  <a:lnTo>
                    <a:pt x="33" y="548"/>
                  </a:lnTo>
                  <a:lnTo>
                    <a:pt x="28" y="544"/>
                  </a:lnTo>
                  <a:lnTo>
                    <a:pt x="9" y="555"/>
                  </a:lnTo>
                  <a:lnTo>
                    <a:pt x="0" y="56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7" name="5040484.25543.62549.62565.3755"/>
            <p:cNvSpPr/>
            <p:nvPr/>
          </p:nvSpPr>
          <p:spPr>
            <a:xfrm>
              <a:off x="8557920" y="5229360"/>
              <a:ext cx="381600" cy="357120"/>
            </a:xfrm>
            <a:custGeom>
              <a:avLst/>
              <a:gdLst/>
              <a:ahLst/>
              <a:rect l="l" t="t" r="r" b="b"/>
              <a:pathLst>
                <a:path w="1370" h="1040">
                  <a:moveTo>
                    <a:pt x="418" y="37"/>
                  </a:moveTo>
                  <a:lnTo>
                    <a:pt x="3" y="81"/>
                  </a:lnTo>
                  <a:lnTo>
                    <a:pt x="3" y="92"/>
                  </a:lnTo>
                  <a:lnTo>
                    <a:pt x="3" y="94"/>
                  </a:lnTo>
                  <a:lnTo>
                    <a:pt x="0" y="98"/>
                  </a:lnTo>
                  <a:lnTo>
                    <a:pt x="1" y="109"/>
                  </a:lnTo>
                  <a:lnTo>
                    <a:pt x="9" y="124"/>
                  </a:lnTo>
                  <a:lnTo>
                    <a:pt x="20" y="135"/>
                  </a:lnTo>
                  <a:lnTo>
                    <a:pt x="23" y="135"/>
                  </a:lnTo>
                  <a:lnTo>
                    <a:pt x="38" y="144"/>
                  </a:lnTo>
                  <a:lnTo>
                    <a:pt x="40" y="151"/>
                  </a:lnTo>
                  <a:lnTo>
                    <a:pt x="31" y="170"/>
                  </a:lnTo>
                  <a:lnTo>
                    <a:pt x="31" y="175"/>
                  </a:lnTo>
                  <a:lnTo>
                    <a:pt x="40" y="178"/>
                  </a:lnTo>
                  <a:lnTo>
                    <a:pt x="43" y="180"/>
                  </a:lnTo>
                  <a:lnTo>
                    <a:pt x="43" y="188"/>
                  </a:lnTo>
                  <a:lnTo>
                    <a:pt x="36" y="196"/>
                  </a:lnTo>
                  <a:lnTo>
                    <a:pt x="36" y="209"/>
                  </a:lnTo>
                  <a:lnTo>
                    <a:pt x="40" y="214"/>
                  </a:lnTo>
                  <a:lnTo>
                    <a:pt x="60" y="205"/>
                  </a:lnTo>
                  <a:lnTo>
                    <a:pt x="68" y="199"/>
                  </a:lnTo>
                  <a:lnTo>
                    <a:pt x="76" y="175"/>
                  </a:lnTo>
                  <a:lnTo>
                    <a:pt x="80" y="164"/>
                  </a:lnTo>
                  <a:lnTo>
                    <a:pt x="89" y="170"/>
                  </a:lnTo>
                  <a:lnTo>
                    <a:pt x="99" y="170"/>
                  </a:lnTo>
                  <a:lnTo>
                    <a:pt x="105" y="164"/>
                  </a:lnTo>
                  <a:lnTo>
                    <a:pt x="115" y="167"/>
                  </a:lnTo>
                  <a:lnTo>
                    <a:pt x="111" y="175"/>
                  </a:lnTo>
                  <a:lnTo>
                    <a:pt x="91" y="188"/>
                  </a:lnTo>
                  <a:lnTo>
                    <a:pt x="95" y="194"/>
                  </a:lnTo>
                  <a:lnTo>
                    <a:pt x="111" y="182"/>
                  </a:lnTo>
                  <a:lnTo>
                    <a:pt x="132" y="180"/>
                  </a:lnTo>
                  <a:lnTo>
                    <a:pt x="204" y="157"/>
                  </a:lnTo>
                  <a:lnTo>
                    <a:pt x="215" y="157"/>
                  </a:lnTo>
                  <a:lnTo>
                    <a:pt x="215" y="162"/>
                  </a:lnTo>
                  <a:lnTo>
                    <a:pt x="201" y="176"/>
                  </a:lnTo>
                  <a:lnTo>
                    <a:pt x="207" y="178"/>
                  </a:lnTo>
                  <a:lnTo>
                    <a:pt x="244" y="179"/>
                  </a:lnTo>
                  <a:lnTo>
                    <a:pt x="274" y="195"/>
                  </a:lnTo>
                  <a:lnTo>
                    <a:pt x="305" y="215"/>
                  </a:lnTo>
                  <a:lnTo>
                    <a:pt x="314" y="217"/>
                  </a:lnTo>
                  <a:lnTo>
                    <a:pt x="313" y="205"/>
                  </a:lnTo>
                  <a:lnTo>
                    <a:pt x="325" y="199"/>
                  </a:lnTo>
                  <a:lnTo>
                    <a:pt x="334" y="209"/>
                  </a:lnTo>
                  <a:lnTo>
                    <a:pt x="348" y="215"/>
                  </a:lnTo>
                  <a:lnTo>
                    <a:pt x="352" y="218"/>
                  </a:lnTo>
                  <a:lnTo>
                    <a:pt x="353" y="221"/>
                  </a:lnTo>
                  <a:lnTo>
                    <a:pt x="348" y="225"/>
                  </a:lnTo>
                  <a:lnTo>
                    <a:pt x="349" y="230"/>
                  </a:lnTo>
                  <a:lnTo>
                    <a:pt x="393" y="258"/>
                  </a:lnTo>
                  <a:lnTo>
                    <a:pt x="396" y="269"/>
                  </a:lnTo>
                  <a:lnTo>
                    <a:pt x="395" y="281"/>
                  </a:lnTo>
                  <a:lnTo>
                    <a:pt x="393" y="290"/>
                  </a:lnTo>
                  <a:lnTo>
                    <a:pt x="384" y="284"/>
                  </a:lnTo>
                  <a:lnTo>
                    <a:pt x="383" y="276"/>
                  </a:lnTo>
                  <a:lnTo>
                    <a:pt x="377" y="284"/>
                  </a:lnTo>
                  <a:lnTo>
                    <a:pt x="379" y="294"/>
                  </a:lnTo>
                  <a:lnTo>
                    <a:pt x="392" y="294"/>
                  </a:lnTo>
                  <a:lnTo>
                    <a:pt x="450" y="278"/>
                  </a:lnTo>
                  <a:lnTo>
                    <a:pt x="454" y="269"/>
                  </a:lnTo>
                  <a:lnTo>
                    <a:pt x="473" y="268"/>
                  </a:lnTo>
                  <a:lnTo>
                    <a:pt x="520" y="231"/>
                  </a:lnTo>
                  <a:lnTo>
                    <a:pt x="552" y="231"/>
                  </a:lnTo>
                  <a:lnTo>
                    <a:pt x="552" y="226"/>
                  </a:lnTo>
                  <a:lnTo>
                    <a:pt x="541" y="221"/>
                  </a:lnTo>
                  <a:lnTo>
                    <a:pt x="555" y="196"/>
                  </a:lnTo>
                  <a:lnTo>
                    <a:pt x="603" y="190"/>
                  </a:lnTo>
                  <a:lnTo>
                    <a:pt x="678" y="230"/>
                  </a:lnTo>
                  <a:lnTo>
                    <a:pt x="680" y="237"/>
                  </a:lnTo>
                  <a:lnTo>
                    <a:pt x="701" y="254"/>
                  </a:lnTo>
                  <a:lnTo>
                    <a:pt x="717" y="278"/>
                  </a:lnTo>
                  <a:lnTo>
                    <a:pt x="763" y="316"/>
                  </a:lnTo>
                  <a:lnTo>
                    <a:pt x="770" y="327"/>
                  </a:lnTo>
                  <a:lnTo>
                    <a:pt x="782" y="340"/>
                  </a:lnTo>
                  <a:lnTo>
                    <a:pt x="822" y="340"/>
                  </a:lnTo>
                  <a:lnTo>
                    <a:pt x="848" y="375"/>
                  </a:lnTo>
                  <a:lnTo>
                    <a:pt x="854" y="383"/>
                  </a:lnTo>
                  <a:lnTo>
                    <a:pt x="853" y="394"/>
                  </a:lnTo>
                  <a:lnTo>
                    <a:pt x="865" y="438"/>
                  </a:lnTo>
                  <a:lnTo>
                    <a:pt x="861" y="483"/>
                  </a:lnTo>
                  <a:lnTo>
                    <a:pt x="848" y="532"/>
                  </a:lnTo>
                  <a:lnTo>
                    <a:pt x="850" y="575"/>
                  </a:lnTo>
                  <a:lnTo>
                    <a:pt x="854" y="585"/>
                  </a:lnTo>
                  <a:lnTo>
                    <a:pt x="885" y="606"/>
                  </a:lnTo>
                  <a:lnTo>
                    <a:pt x="892" y="590"/>
                  </a:lnTo>
                  <a:lnTo>
                    <a:pt x="885" y="582"/>
                  </a:lnTo>
                  <a:lnTo>
                    <a:pt x="874" y="558"/>
                  </a:lnTo>
                  <a:lnTo>
                    <a:pt x="874" y="554"/>
                  </a:lnTo>
                  <a:lnTo>
                    <a:pt x="893" y="552"/>
                  </a:lnTo>
                  <a:lnTo>
                    <a:pt x="905" y="575"/>
                  </a:lnTo>
                  <a:lnTo>
                    <a:pt x="913" y="575"/>
                  </a:lnTo>
                  <a:lnTo>
                    <a:pt x="915" y="563"/>
                  </a:lnTo>
                  <a:lnTo>
                    <a:pt x="923" y="559"/>
                  </a:lnTo>
                  <a:lnTo>
                    <a:pt x="931" y="567"/>
                  </a:lnTo>
                  <a:lnTo>
                    <a:pt x="929" y="577"/>
                  </a:lnTo>
                  <a:lnTo>
                    <a:pt x="920" y="589"/>
                  </a:lnTo>
                  <a:lnTo>
                    <a:pt x="913" y="601"/>
                  </a:lnTo>
                  <a:lnTo>
                    <a:pt x="904" y="634"/>
                  </a:lnTo>
                  <a:lnTo>
                    <a:pt x="892" y="638"/>
                  </a:lnTo>
                  <a:lnTo>
                    <a:pt x="892" y="653"/>
                  </a:lnTo>
                  <a:lnTo>
                    <a:pt x="904" y="663"/>
                  </a:lnTo>
                  <a:lnTo>
                    <a:pt x="920" y="680"/>
                  </a:lnTo>
                  <a:lnTo>
                    <a:pt x="946" y="736"/>
                  </a:lnTo>
                  <a:lnTo>
                    <a:pt x="987" y="759"/>
                  </a:lnTo>
                  <a:lnTo>
                    <a:pt x="990" y="759"/>
                  </a:lnTo>
                  <a:lnTo>
                    <a:pt x="990" y="744"/>
                  </a:lnTo>
                  <a:lnTo>
                    <a:pt x="999" y="744"/>
                  </a:lnTo>
                  <a:lnTo>
                    <a:pt x="1013" y="773"/>
                  </a:lnTo>
                  <a:lnTo>
                    <a:pt x="1014" y="783"/>
                  </a:lnTo>
                  <a:lnTo>
                    <a:pt x="1026" y="813"/>
                  </a:lnTo>
                  <a:lnTo>
                    <a:pt x="1042" y="818"/>
                  </a:lnTo>
                  <a:lnTo>
                    <a:pt x="1060" y="826"/>
                  </a:lnTo>
                  <a:lnTo>
                    <a:pt x="1089" y="908"/>
                  </a:lnTo>
                  <a:lnTo>
                    <a:pt x="1099" y="918"/>
                  </a:lnTo>
                  <a:lnTo>
                    <a:pt x="1136" y="922"/>
                  </a:lnTo>
                  <a:lnTo>
                    <a:pt x="1152" y="930"/>
                  </a:lnTo>
                  <a:lnTo>
                    <a:pt x="1197" y="989"/>
                  </a:lnTo>
                  <a:lnTo>
                    <a:pt x="1218" y="1001"/>
                  </a:lnTo>
                  <a:lnTo>
                    <a:pt x="1224" y="1001"/>
                  </a:lnTo>
                  <a:lnTo>
                    <a:pt x="1236" y="1008"/>
                  </a:lnTo>
                  <a:lnTo>
                    <a:pt x="1241" y="1016"/>
                  </a:lnTo>
                  <a:lnTo>
                    <a:pt x="1230" y="1022"/>
                  </a:lnTo>
                  <a:lnTo>
                    <a:pt x="1222" y="1016"/>
                  </a:lnTo>
                  <a:lnTo>
                    <a:pt x="1220" y="1016"/>
                  </a:lnTo>
                  <a:lnTo>
                    <a:pt x="1217" y="1022"/>
                  </a:lnTo>
                  <a:lnTo>
                    <a:pt x="1214" y="1032"/>
                  </a:lnTo>
                  <a:lnTo>
                    <a:pt x="1218" y="1037"/>
                  </a:lnTo>
                  <a:lnTo>
                    <a:pt x="1241" y="1040"/>
                  </a:lnTo>
                  <a:lnTo>
                    <a:pt x="1252" y="1035"/>
                  </a:lnTo>
                  <a:lnTo>
                    <a:pt x="1269" y="1033"/>
                  </a:lnTo>
                  <a:lnTo>
                    <a:pt x="1334" y="1005"/>
                  </a:lnTo>
                  <a:lnTo>
                    <a:pt x="1346" y="981"/>
                  </a:lnTo>
                  <a:lnTo>
                    <a:pt x="1350" y="973"/>
                  </a:lnTo>
                  <a:lnTo>
                    <a:pt x="1340" y="932"/>
                  </a:lnTo>
                  <a:lnTo>
                    <a:pt x="1342" y="922"/>
                  </a:lnTo>
                  <a:lnTo>
                    <a:pt x="1358" y="890"/>
                  </a:lnTo>
                  <a:lnTo>
                    <a:pt x="1370" y="896"/>
                  </a:lnTo>
                  <a:lnTo>
                    <a:pt x="1355" y="821"/>
                  </a:lnTo>
                  <a:lnTo>
                    <a:pt x="1359" y="795"/>
                  </a:lnTo>
                  <a:lnTo>
                    <a:pt x="1357" y="731"/>
                  </a:lnTo>
                  <a:lnTo>
                    <a:pt x="1340" y="684"/>
                  </a:lnTo>
                  <a:lnTo>
                    <a:pt x="1334" y="663"/>
                  </a:lnTo>
                  <a:lnTo>
                    <a:pt x="1287" y="605"/>
                  </a:lnTo>
                  <a:lnTo>
                    <a:pt x="1259" y="538"/>
                  </a:lnTo>
                  <a:lnTo>
                    <a:pt x="1222" y="491"/>
                  </a:lnTo>
                  <a:lnTo>
                    <a:pt x="1224" y="483"/>
                  </a:lnTo>
                  <a:lnTo>
                    <a:pt x="1221" y="470"/>
                  </a:lnTo>
                  <a:lnTo>
                    <a:pt x="1209" y="448"/>
                  </a:lnTo>
                  <a:lnTo>
                    <a:pt x="1209" y="438"/>
                  </a:lnTo>
                  <a:lnTo>
                    <a:pt x="1221" y="422"/>
                  </a:lnTo>
                  <a:lnTo>
                    <a:pt x="1221" y="411"/>
                  </a:lnTo>
                  <a:lnTo>
                    <a:pt x="1175" y="351"/>
                  </a:lnTo>
                  <a:lnTo>
                    <a:pt x="1148" y="327"/>
                  </a:lnTo>
                  <a:lnTo>
                    <a:pt x="1128" y="316"/>
                  </a:lnTo>
                  <a:lnTo>
                    <a:pt x="1123" y="307"/>
                  </a:lnTo>
                  <a:lnTo>
                    <a:pt x="1099" y="262"/>
                  </a:lnTo>
                  <a:lnTo>
                    <a:pt x="1058" y="195"/>
                  </a:lnTo>
                  <a:lnTo>
                    <a:pt x="1048" y="148"/>
                  </a:lnTo>
                  <a:lnTo>
                    <a:pt x="1021" y="94"/>
                  </a:lnTo>
                  <a:lnTo>
                    <a:pt x="1021" y="82"/>
                  </a:lnTo>
                  <a:lnTo>
                    <a:pt x="1013" y="74"/>
                  </a:lnTo>
                  <a:lnTo>
                    <a:pt x="1009" y="69"/>
                  </a:lnTo>
                  <a:lnTo>
                    <a:pt x="998" y="23"/>
                  </a:lnTo>
                  <a:lnTo>
                    <a:pt x="995" y="10"/>
                  </a:lnTo>
                  <a:lnTo>
                    <a:pt x="985" y="15"/>
                  </a:lnTo>
                  <a:lnTo>
                    <a:pt x="954" y="14"/>
                  </a:lnTo>
                  <a:lnTo>
                    <a:pt x="925" y="0"/>
                  </a:lnTo>
                  <a:lnTo>
                    <a:pt x="909" y="10"/>
                  </a:lnTo>
                  <a:lnTo>
                    <a:pt x="905" y="15"/>
                  </a:lnTo>
                  <a:lnTo>
                    <a:pt x="904" y="31"/>
                  </a:lnTo>
                  <a:lnTo>
                    <a:pt x="916" y="74"/>
                  </a:lnTo>
                  <a:lnTo>
                    <a:pt x="913" y="97"/>
                  </a:lnTo>
                  <a:lnTo>
                    <a:pt x="892" y="94"/>
                  </a:lnTo>
                  <a:lnTo>
                    <a:pt x="885" y="84"/>
                  </a:lnTo>
                  <a:lnTo>
                    <a:pt x="874" y="62"/>
                  </a:lnTo>
                  <a:lnTo>
                    <a:pt x="447" y="93"/>
                  </a:lnTo>
                  <a:lnTo>
                    <a:pt x="434" y="74"/>
                  </a:lnTo>
                  <a:lnTo>
                    <a:pt x="435" y="62"/>
                  </a:lnTo>
                  <a:lnTo>
                    <a:pt x="418" y="43"/>
                  </a:lnTo>
                  <a:lnTo>
                    <a:pt x="418" y="3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8" name="5041444.5571.7527.62536.8755"/>
            <p:cNvSpPr/>
            <p:nvPr/>
          </p:nvSpPr>
          <p:spPr>
            <a:xfrm>
              <a:off x="8722440" y="4943520"/>
              <a:ext cx="214200" cy="199800"/>
            </a:xfrm>
            <a:custGeom>
              <a:avLst/>
              <a:gdLst/>
              <a:ahLst/>
              <a:rect l="l" t="t" r="r" b="b"/>
              <a:pathLst>
                <a:path w="771" h="579">
                  <a:moveTo>
                    <a:pt x="460" y="579"/>
                  </a:moveTo>
                  <a:lnTo>
                    <a:pt x="454" y="579"/>
                  </a:lnTo>
                  <a:lnTo>
                    <a:pt x="431" y="579"/>
                  </a:lnTo>
                  <a:lnTo>
                    <a:pt x="426" y="575"/>
                  </a:lnTo>
                  <a:lnTo>
                    <a:pt x="423" y="564"/>
                  </a:lnTo>
                  <a:lnTo>
                    <a:pt x="409" y="522"/>
                  </a:lnTo>
                  <a:lnTo>
                    <a:pt x="395" y="497"/>
                  </a:lnTo>
                  <a:lnTo>
                    <a:pt x="370" y="489"/>
                  </a:lnTo>
                  <a:lnTo>
                    <a:pt x="358" y="449"/>
                  </a:lnTo>
                  <a:lnTo>
                    <a:pt x="343" y="431"/>
                  </a:lnTo>
                  <a:lnTo>
                    <a:pt x="337" y="412"/>
                  </a:lnTo>
                  <a:lnTo>
                    <a:pt x="320" y="408"/>
                  </a:lnTo>
                  <a:lnTo>
                    <a:pt x="294" y="396"/>
                  </a:lnTo>
                  <a:lnTo>
                    <a:pt x="278" y="375"/>
                  </a:lnTo>
                  <a:lnTo>
                    <a:pt x="260" y="365"/>
                  </a:lnTo>
                  <a:lnTo>
                    <a:pt x="258" y="353"/>
                  </a:lnTo>
                  <a:lnTo>
                    <a:pt x="246" y="333"/>
                  </a:lnTo>
                  <a:lnTo>
                    <a:pt x="242" y="326"/>
                  </a:lnTo>
                  <a:lnTo>
                    <a:pt x="218" y="318"/>
                  </a:lnTo>
                  <a:lnTo>
                    <a:pt x="167" y="273"/>
                  </a:lnTo>
                  <a:lnTo>
                    <a:pt x="149" y="269"/>
                  </a:lnTo>
                  <a:lnTo>
                    <a:pt x="140" y="252"/>
                  </a:lnTo>
                  <a:lnTo>
                    <a:pt x="122" y="234"/>
                  </a:lnTo>
                  <a:lnTo>
                    <a:pt x="106" y="204"/>
                  </a:lnTo>
                  <a:lnTo>
                    <a:pt x="90" y="187"/>
                  </a:lnTo>
                  <a:lnTo>
                    <a:pt x="88" y="177"/>
                  </a:lnTo>
                  <a:lnTo>
                    <a:pt x="53" y="168"/>
                  </a:lnTo>
                  <a:lnTo>
                    <a:pt x="11" y="153"/>
                  </a:lnTo>
                  <a:lnTo>
                    <a:pt x="0" y="137"/>
                  </a:lnTo>
                  <a:lnTo>
                    <a:pt x="12" y="107"/>
                  </a:lnTo>
                  <a:lnTo>
                    <a:pt x="26" y="99"/>
                  </a:lnTo>
                  <a:lnTo>
                    <a:pt x="32" y="87"/>
                  </a:lnTo>
                  <a:lnTo>
                    <a:pt x="32" y="81"/>
                  </a:lnTo>
                  <a:lnTo>
                    <a:pt x="32" y="78"/>
                  </a:lnTo>
                  <a:lnTo>
                    <a:pt x="75" y="55"/>
                  </a:lnTo>
                  <a:lnTo>
                    <a:pt x="89" y="55"/>
                  </a:lnTo>
                  <a:lnTo>
                    <a:pt x="90" y="46"/>
                  </a:lnTo>
                  <a:lnTo>
                    <a:pt x="129" y="27"/>
                  </a:lnTo>
                  <a:lnTo>
                    <a:pt x="133" y="21"/>
                  </a:lnTo>
                  <a:lnTo>
                    <a:pt x="140" y="21"/>
                  </a:lnTo>
                  <a:lnTo>
                    <a:pt x="343" y="0"/>
                  </a:lnTo>
                  <a:lnTo>
                    <a:pt x="345" y="3"/>
                  </a:lnTo>
                  <a:lnTo>
                    <a:pt x="343" y="13"/>
                  </a:lnTo>
                  <a:lnTo>
                    <a:pt x="347" y="19"/>
                  </a:lnTo>
                  <a:lnTo>
                    <a:pt x="363" y="13"/>
                  </a:lnTo>
                  <a:lnTo>
                    <a:pt x="391" y="34"/>
                  </a:lnTo>
                  <a:lnTo>
                    <a:pt x="398" y="58"/>
                  </a:lnTo>
                  <a:lnTo>
                    <a:pt x="568" y="36"/>
                  </a:lnTo>
                  <a:lnTo>
                    <a:pt x="771" y="177"/>
                  </a:lnTo>
                  <a:lnTo>
                    <a:pt x="762" y="183"/>
                  </a:lnTo>
                  <a:lnTo>
                    <a:pt x="746" y="193"/>
                  </a:lnTo>
                  <a:lnTo>
                    <a:pt x="736" y="211"/>
                  </a:lnTo>
                  <a:lnTo>
                    <a:pt x="712" y="235"/>
                  </a:lnTo>
                  <a:lnTo>
                    <a:pt x="700" y="267"/>
                  </a:lnTo>
                  <a:lnTo>
                    <a:pt x="692" y="285"/>
                  </a:lnTo>
                  <a:lnTo>
                    <a:pt x="692" y="305"/>
                  </a:lnTo>
                  <a:lnTo>
                    <a:pt x="692" y="324"/>
                  </a:lnTo>
                  <a:lnTo>
                    <a:pt x="691" y="328"/>
                  </a:lnTo>
                  <a:lnTo>
                    <a:pt x="684" y="337"/>
                  </a:lnTo>
                  <a:lnTo>
                    <a:pt x="669" y="338"/>
                  </a:lnTo>
                  <a:lnTo>
                    <a:pt x="661" y="352"/>
                  </a:lnTo>
                  <a:lnTo>
                    <a:pt x="653" y="364"/>
                  </a:lnTo>
                  <a:lnTo>
                    <a:pt x="640" y="376"/>
                  </a:lnTo>
                  <a:lnTo>
                    <a:pt x="633" y="389"/>
                  </a:lnTo>
                  <a:lnTo>
                    <a:pt x="607" y="410"/>
                  </a:lnTo>
                  <a:lnTo>
                    <a:pt x="593" y="428"/>
                  </a:lnTo>
                  <a:lnTo>
                    <a:pt x="577" y="439"/>
                  </a:lnTo>
                  <a:lnTo>
                    <a:pt x="562" y="451"/>
                  </a:lnTo>
                  <a:lnTo>
                    <a:pt x="551" y="462"/>
                  </a:lnTo>
                  <a:lnTo>
                    <a:pt x="539" y="473"/>
                  </a:lnTo>
                  <a:lnTo>
                    <a:pt x="524" y="481"/>
                  </a:lnTo>
                  <a:lnTo>
                    <a:pt x="515" y="483"/>
                  </a:lnTo>
                  <a:lnTo>
                    <a:pt x="515" y="489"/>
                  </a:lnTo>
                  <a:lnTo>
                    <a:pt x="515" y="493"/>
                  </a:lnTo>
                  <a:lnTo>
                    <a:pt x="512" y="497"/>
                  </a:lnTo>
                  <a:lnTo>
                    <a:pt x="508" y="509"/>
                  </a:lnTo>
                  <a:lnTo>
                    <a:pt x="492" y="522"/>
                  </a:lnTo>
                  <a:lnTo>
                    <a:pt x="481" y="522"/>
                  </a:lnTo>
                  <a:lnTo>
                    <a:pt x="480" y="529"/>
                  </a:lnTo>
                  <a:lnTo>
                    <a:pt x="478" y="530"/>
                  </a:lnTo>
                  <a:lnTo>
                    <a:pt x="480" y="533"/>
                  </a:lnTo>
                  <a:lnTo>
                    <a:pt x="485" y="535"/>
                  </a:lnTo>
                  <a:lnTo>
                    <a:pt x="488" y="539"/>
                  </a:lnTo>
                  <a:lnTo>
                    <a:pt x="487" y="545"/>
                  </a:lnTo>
                  <a:lnTo>
                    <a:pt x="480" y="551"/>
                  </a:lnTo>
                  <a:lnTo>
                    <a:pt x="465" y="565"/>
                  </a:lnTo>
                  <a:lnTo>
                    <a:pt x="460" y="577"/>
                  </a:lnTo>
                  <a:lnTo>
                    <a:pt x="460" y="57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9" name="5043425.5562.37527.563.255"/>
            <p:cNvSpPr/>
            <p:nvPr/>
          </p:nvSpPr>
          <p:spPr>
            <a:xfrm>
              <a:off x="8667720" y="4807080"/>
              <a:ext cx="368280" cy="198360"/>
            </a:xfrm>
            <a:custGeom>
              <a:avLst/>
              <a:gdLst/>
              <a:ahLst/>
              <a:rect l="l" t="t" r="r" b="b"/>
              <a:pathLst>
                <a:path w="1322" h="576">
                  <a:moveTo>
                    <a:pt x="0" y="509"/>
                  </a:moveTo>
                  <a:lnTo>
                    <a:pt x="3" y="466"/>
                  </a:lnTo>
                  <a:lnTo>
                    <a:pt x="18" y="466"/>
                  </a:lnTo>
                  <a:lnTo>
                    <a:pt x="21" y="461"/>
                  </a:lnTo>
                  <a:lnTo>
                    <a:pt x="33" y="449"/>
                  </a:lnTo>
                  <a:lnTo>
                    <a:pt x="34" y="439"/>
                  </a:lnTo>
                  <a:lnTo>
                    <a:pt x="33" y="433"/>
                  </a:lnTo>
                  <a:lnTo>
                    <a:pt x="39" y="420"/>
                  </a:lnTo>
                  <a:lnTo>
                    <a:pt x="54" y="406"/>
                  </a:lnTo>
                  <a:lnTo>
                    <a:pt x="84" y="394"/>
                  </a:lnTo>
                  <a:lnTo>
                    <a:pt x="116" y="381"/>
                  </a:lnTo>
                  <a:lnTo>
                    <a:pt x="148" y="352"/>
                  </a:lnTo>
                  <a:lnTo>
                    <a:pt x="167" y="347"/>
                  </a:lnTo>
                  <a:lnTo>
                    <a:pt x="190" y="324"/>
                  </a:lnTo>
                  <a:lnTo>
                    <a:pt x="195" y="305"/>
                  </a:lnTo>
                  <a:lnTo>
                    <a:pt x="199" y="304"/>
                  </a:lnTo>
                  <a:lnTo>
                    <a:pt x="206" y="305"/>
                  </a:lnTo>
                  <a:lnTo>
                    <a:pt x="210" y="297"/>
                  </a:lnTo>
                  <a:lnTo>
                    <a:pt x="215" y="294"/>
                  </a:lnTo>
                  <a:lnTo>
                    <a:pt x="227" y="282"/>
                  </a:lnTo>
                  <a:lnTo>
                    <a:pt x="232" y="283"/>
                  </a:lnTo>
                  <a:lnTo>
                    <a:pt x="244" y="290"/>
                  </a:lnTo>
                  <a:lnTo>
                    <a:pt x="250" y="283"/>
                  </a:lnTo>
                  <a:lnTo>
                    <a:pt x="252" y="278"/>
                  </a:lnTo>
                  <a:lnTo>
                    <a:pt x="272" y="266"/>
                  </a:lnTo>
                  <a:lnTo>
                    <a:pt x="285" y="258"/>
                  </a:lnTo>
                  <a:lnTo>
                    <a:pt x="312" y="257"/>
                  </a:lnTo>
                  <a:lnTo>
                    <a:pt x="335" y="212"/>
                  </a:lnTo>
                  <a:lnTo>
                    <a:pt x="356" y="200"/>
                  </a:lnTo>
                  <a:lnTo>
                    <a:pt x="358" y="187"/>
                  </a:lnTo>
                  <a:lnTo>
                    <a:pt x="362" y="179"/>
                  </a:lnTo>
                  <a:lnTo>
                    <a:pt x="359" y="164"/>
                  </a:lnTo>
                  <a:lnTo>
                    <a:pt x="362" y="149"/>
                  </a:lnTo>
                  <a:lnTo>
                    <a:pt x="362" y="148"/>
                  </a:lnTo>
                  <a:lnTo>
                    <a:pt x="402" y="138"/>
                  </a:lnTo>
                  <a:lnTo>
                    <a:pt x="401" y="148"/>
                  </a:lnTo>
                  <a:lnTo>
                    <a:pt x="440" y="145"/>
                  </a:lnTo>
                  <a:lnTo>
                    <a:pt x="460" y="136"/>
                  </a:lnTo>
                  <a:lnTo>
                    <a:pt x="468" y="140"/>
                  </a:lnTo>
                  <a:lnTo>
                    <a:pt x="864" y="73"/>
                  </a:lnTo>
                  <a:lnTo>
                    <a:pt x="1242" y="0"/>
                  </a:lnTo>
                  <a:lnTo>
                    <a:pt x="1252" y="8"/>
                  </a:lnTo>
                  <a:lnTo>
                    <a:pt x="1255" y="12"/>
                  </a:lnTo>
                  <a:lnTo>
                    <a:pt x="1265" y="19"/>
                  </a:lnTo>
                  <a:lnTo>
                    <a:pt x="1274" y="23"/>
                  </a:lnTo>
                  <a:lnTo>
                    <a:pt x="1278" y="31"/>
                  </a:lnTo>
                  <a:lnTo>
                    <a:pt x="1283" y="38"/>
                  </a:lnTo>
                  <a:lnTo>
                    <a:pt x="1289" y="56"/>
                  </a:lnTo>
                  <a:lnTo>
                    <a:pt x="1287" y="63"/>
                  </a:lnTo>
                  <a:lnTo>
                    <a:pt x="1289" y="63"/>
                  </a:lnTo>
                  <a:lnTo>
                    <a:pt x="1283" y="63"/>
                  </a:lnTo>
                  <a:lnTo>
                    <a:pt x="1283" y="59"/>
                  </a:lnTo>
                  <a:lnTo>
                    <a:pt x="1271" y="59"/>
                  </a:lnTo>
                  <a:lnTo>
                    <a:pt x="1262" y="59"/>
                  </a:lnTo>
                  <a:lnTo>
                    <a:pt x="1256" y="59"/>
                  </a:lnTo>
                  <a:lnTo>
                    <a:pt x="1251" y="59"/>
                  </a:lnTo>
                  <a:lnTo>
                    <a:pt x="1255" y="64"/>
                  </a:lnTo>
                  <a:lnTo>
                    <a:pt x="1254" y="70"/>
                  </a:lnTo>
                  <a:lnTo>
                    <a:pt x="1216" y="85"/>
                  </a:lnTo>
                  <a:lnTo>
                    <a:pt x="1209" y="94"/>
                  </a:lnTo>
                  <a:lnTo>
                    <a:pt x="1197" y="107"/>
                  </a:lnTo>
                  <a:lnTo>
                    <a:pt x="1176" y="110"/>
                  </a:lnTo>
                  <a:lnTo>
                    <a:pt x="1173" y="126"/>
                  </a:lnTo>
                  <a:lnTo>
                    <a:pt x="1173" y="130"/>
                  </a:lnTo>
                  <a:lnTo>
                    <a:pt x="1176" y="132"/>
                  </a:lnTo>
                  <a:lnTo>
                    <a:pt x="1180" y="130"/>
                  </a:lnTo>
                  <a:lnTo>
                    <a:pt x="1204" y="120"/>
                  </a:lnTo>
                  <a:lnTo>
                    <a:pt x="1227" y="111"/>
                  </a:lnTo>
                  <a:lnTo>
                    <a:pt x="1239" y="103"/>
                  </a:lnTo>
                  <a:lnTo>
                    <a:pt x="1265" y="106"/>
                  </a:lnTo>
                  <a:lnTo>
                    <a:pt x="1267" y="107"/>
                  </a:lnTo>
                  <a:lnTo>
                    <a:pt x="1265" y="122"/>
                  </a:lnTo>
                  <a:lnTo>
                    <a:pt x="1267" y="129"/>
                  </a:lnTo>
                  <a:lnTo>
                    <a:pt x="1275" y="132"/>
                  </a:lnTo>
                  <a:lnTo>
                    <a:pt x="1283" y="129"/>
                  </a:lnTo>
                  <a:lnTo>
                    <a:pt x="1285" y="122"/>
                  </a:lnTo>
                  <a:lnTo>
                    <a:pt x="1294" y="106"/>
                  </a:lnTo>
                  <a:lnTo>
                    <a:pt x="1308" y="106"/>
                  </a:lnTo>
                  <a:lnTo>
                    <a:pt x="1317" y="124"/>
                  </a:lnTo>
                  <a:lnTo>
                    <a:pt x="1318" y="152"/>
                  </a:lnTo>
                  <a:lnTo>
                    <a:pt x="1322" y="164"/>
                  </a:lnTo>
                  <a:lnTo>
                    <a:pt x="1322" y="167"/>
                  </a:lnTo>
                  <a:lnTo>
                    <a:pt x="1305" y="184"/>
                  </a:lnTo>
                  <a:lnTo>
                    <a:pt x="1295" y="193"/>
                  </a:lnTo>
                  <a:lnTo>
                    <a:pt x="1293" y="201"/>
                  </a:lnTo>
                  <a:lnTo>
                    <a:pt x="1283" y="214"/>
                  </a:lnTo>
                  <a:lnTo>
                    <a:pt x="1274" y="215"/>
                  </a:lnTo>
                  <a:lnTo>
                    <a:pt x="1259" y="227"/>
                  </a:lnTo>
                  <a:lnTo>
                    <a:pt x="1235" y="227"/>
                  </a:lnTo>
                  <a:lnTo>
                    <a:pt x="1226" y="218"/>
                  </a:lnTo>
                  <a:lnTo>
                    <a:pt x="1224" y="227"/>
                  </a:lnTo>
                  <a:lnTo>
                    <a:pt x="1222" y="227"/>
                  </a:lnTo>
                  <a:lnTo>
                    <a:pt x="1215" y="212"/>
                  </a:lnTo>
                  <a:lnTo>
                    <a:pt x="1215" y="208"/>
                  </a:lnTo>
                  <a:lnTo>
                    <a:pt x="1209" y="201"/>
                  </a:lnTo>
                  <a:lnTo>
                    <a:pt x="1204" y="200"/>
                  </a:lnTo>
                  <a:lnTo>
                    <a:pt x="1200" y="208"/>
                  </a:lnTo>
                  <a:lnTo>
                    <a:pt x="1204" y="227"/>
                  </a:lnTo>
                  <a:lnTo>
                    <a:pt x="1200" y="234"/>
                  </a:lnTo>
                  <a:lnTo>
                    <a:pt x="1199" y="230"/>
                  </a:lnTo>
                  <a:lnTo>
                    <a:pt x="1204" y="239"/>
                  </a:lnTo>
                  <a:lnTo>
                    <a:pt x="1215" y="242"/>
                  </a:lnTo>
                  <a:lnTo>
                    <a:pt x="1226" y="257"/>
                  </a:lnTo>
                  <a:lnTo>
                    <a:pt x="1216" y="267"/>
                  </a:lnTo>
                  <a:lnTo>
                    <a:pt x="1224" y="278"/>
                  </a:lnTo>
                  <a:lnTo>
                    <a:pt x="1196" y="313"/>
                  </a:lnTo>
                  <a:lnTo>
                    <a:pt x="1184" y="314"/>
                  </a:lnTo>
                  <a:lnTo>
                    <a:pt x="1173" y="305"/>
                  </a:lnTo>
                  <a:lnTo>
                    <a:pt x="1161" y="305"/>
                  </a:lnTo>
                  <a:lnTo>
                    <a:pt x="1157" y="314"/>
                  </a:lnTo>
                  <a:lnTo>
                    <a:pt x="1169" y="321"/>
                  </a:lnTo>
                  <a:lnTo>
                    <a:pt x="1199" y="320"/>
                  </a:lnTo>
                  <a:lnTo>
                    <a:pt x="1216" y="314"/>
                  </a:lnTo>
                  <a:lnTo>
                    <a:pt x="1242" y="298"/>
                  </a:lnTo>
                  <a:lnTo>
                    <a:pt x="1244" y="290"/>
                  </a:lnTo>
                  <a:lnTo>
                    <a:pt x="1256" y="293"/>
                  </a:lnTo>
                  <a:lnTo>
                    <a:pt x="1267" y="300"/>
                  </a:lnTo>
                  <a:lnTo>
                    <a:pt x="1256" y="324"/>
                  </a:lnTo>
                  <a:lnTo>
                    <a:pt x="1232" y="351"/>
                  </a:lnTo>
                  <a:lnTo>
                    <a:pt x="1205" y="353"/>
                  </a:lnTo>
                  <a:lnTo>
                    <a:pt x="1197" y="360"/>
                  </a:lnTo>
                  <a:lnTo>
                    <a:pt x="1165" y="364"/>
                  </a:lnTo>
                  <a:lnTo>
                    <a:pt x="1142" y="412"/>
                  </a:lnTo>
                  <a:lnTo>
                    <a:pt x="1129" y="412"/>
                  </a:lnTo>
                  <a:lnTo>
                    <a:pt x="1129" y="418"/>
                  </a:lnTo>
                  <a:lnTo>
                    <a:pt x="1130" y="419"/>
                  </a:lnTo>
                  <a:lnTo>
                    <a:pt x="1102" y="439"/>
                  </a:lnTo>
                  <a:lnTo>
                    <a:pt x="1082" y="458"/>
                  </a:lnTo>
                  <a:lnTo>
                    <a:pt x="1066" y="497"/>
                  </a:lnTo>
                  <a:lnTo>
                    <a:pt x="1060" y="540"/>
                  </a:lnTo>
                  <a:lnTo>
                    <a:pt x="1055" y="557"/>
                  </a:lnTo>
                  <a:lnTo>
                    <a:pt x="1035" y="559"/>
                  </a:lnTo>
                  <a:lnTo>
                    <a:pt x="972" y="567"/>
                  </a:lnTo>
                  <a:lnTo>
                    <a:pt x="966" y="576"/>
                  </a:lnTo>
                  <a:lnTo>
                    <a:pt x="763" y="435"/>
                  </a:lnTo>
                  <a:lnTo>
                    <a:pt x="593" y="457"/>
                  </a:lnTo>
                  <a:lnTo>
                    <a:pt x="586" y="433"/>
                  </a:lnTo>
                  <a:lnTo>
                    <a:pt x="558" y="412"/>
                  </a:lnTo>
                  <a:lnTo>
                    <a:pt x="542" y="418"/>
                  </a:lnTo>
                  <a:lnTo>
                    <a:pt x="538" y="412"/>
                  </a:lnTo>
                  <a:lnTo>
                    <a:pt x="540" y="402"/>
                  </a:lnTo>
                  <a:lnTo>
                    <a:pt x="538" y="399"/>
                  </a:lnTo>
                  <a:lnTo>
                    <a:pt x="335" y="420"/>
                  </a:lnTo>
                  <a:lnTo>
                    <a:pt x="328" y="420"/>
                  </a:lnTo>
                  <a:lnTo>
                    <a:pt x="324" y="426"/>
                  </a:lnTo>
                  <a:lnTo>
                    <a:pt x="285" y="445"/>
                  </a:lnTo>
                  <a:lnTo>
                    <a:pt x="284" y="454"/>
                  </a:lnTo>
                  <a:lnTo>
                    <a:pt x="270" y="454"/>
                  </a:lnTo>
                  <a:lnTo>
                    <a:pt x="227" y="477"/>
                  </a:lnTo>
                  <a:lnTo>
                    <a:pt x="0" y="50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0" name="5029351.875539.62538.25285"/>
            <p:cNvSpPr/>
            <p:nvPr/>
          </p:nvSpPr>
          <p:spPr>
            <a:xfrm>
              <a:off x="8534520" y="4278240"/>
              <a:ext cx="163800" cy="274680"/>
            </a:xfrm>
            <a:custGeom>
              <a:avLst/>
              <a:gdLst/>
              <a:ahLst/>
              <a:rect l="l" t="t" r="r" b="b"/>
              <a:pathLst>
                <a:path w="587" h="801">
                  <a:moveTo>
                    <a:pt x="0" y="801"/>
                  </a:moveTo>
                  <a:lnTo>
                    <a:pt x="287" y="766"/>
                  </a:lnTo>
                  <a:lnTo>
                    <a:pt x="289" y="775"/>
                  </a:lnTo>
                  <a:lnTo>
                    <a:pt x="477" y="747"/>
                  </a:lnTo>
                  <a:lnTo>
                    <a:pt x="478" y="739"/>
                  </a:lnTo>
                  <a:lnTo>
                    <a:pt x="500" y="697"/>
                  </a:lnTo>
                  <a:lnTo>
                    <a:pt x="509" y="686"/>
                  </a:lnTo>
                  <a:lnTo>
                    <a:pt x="508" y="658"/>
                  </a:lnTo>
                  <a:lnTo>
                    <a:pt x="516" y="634"/>
                  </a:lnTo>
                  <a:lnTo>
                    <a:pt x="543" y="615"/>
                  </a:lnTo>
                  <a:lnTo>
                    <a:pt x="543" y="586"/>
                  </a:lnTo>
                  <a:lnTo>
                    <a:pt x="545" y="582"/>
                  </a:lnTo>
                  <a:lnTo>
                    <a:pt x="545" y="571"/>
                  </a:lnTo>
                  <a:lnTo>
                    <a:pt x="561" y="557"/>
                  </a:lnTo>
                  <a:lnTo>
                    <a:pt x="567" y="572"/>
                  </a:lnTo>
                  <a:lnTo>
                    <a:pt x="570" y="575"/>
                  </a:lnTo>
                  <a:lnTo>
                    <a:pt x="579" y="566"/>
                  </a:lnTo>
                  <a:lnTo>
                    <a:pt x="584" y="563"/>
                  </a:lnTo>
                  <a:lnTo>
                    <a:pt x="587" y="549"/>
                  </a:lnTo>
                  <a:lnTo>
                    <a:pt x="583" y="524"/>
                  </a:lnTo>
                  <a:lnTo>
                    <a:pt x="586" y="490"/>
                  </a:lnTo>
                  <a:lnTo>
                    <a:pt x="575" y="469"/>
                  </a:lnTo>
                  <a:lnTo>
                    <a:pt x="570" y="420"/>
                  </a:lnTo>
                  <a:lnTo>
                    <a:pt x="529" y="313"/>
                  </a:lnTo>
                  <a:lnTo>
                    <a:pt x="486" y="300"/>
                  </a:lnTo>
                  <a:lnTo>
                    <a:pt x="470" y="313"/>
                  </a:lnTo>
                  <a:lnTo>
                    <a:pt x="451" y="332"/>
                  </a:lnTo>
                  <a:lnTo>
                    <a:pt x="398" y="402"/>
                  </a:lnTo>
                  <a:lnTo>
                    <a:pt x="394" y="402"/>
                  </a:lnTo>
                  <a:lnTo>
                    <a:pt x="390" y="399"/>
                  </a:lnTo>
                  <a:lnTo>
                    <a:pt x="373" y="394"/>
                  </a:lnTo>
                  <a:lnTo>
                    <a:pt x="367" y="391"/>
                  </a:lnTo>
                  <a:lnTo>
                    <a:pt x="357" y="371"/>
                  </a:lnTo>
                  <a:lnTo>
                    <a:pt x="364" y="340"/>
                  </a:lnTo>
                  <a:lnTo>
                    <a:pt x="373" y="329"/>
                  </a:lnTo>
                  <a:lnTo>
                    <a:pt x="395" y="313"/>
                  </a:lnTo>
                  <a:lnTo>
                    <a:pt x="406" y="300"/>
                  </a:lnTo>
                  <a:lnTo>
                    <a:pt x="407" y="289"/>
                  </a:lnTo>
                  <a:lnTo>
                    <a:pt x="408" y="277"/>
                  </a:lnTo>
                  <a:lnTo>
                    <a:pt x="420" y="273"/>
                  </a:lnTo>
                  <a:lnTo>
                    <a:pt x="430" y="247"/>
                  </a:lnTo>
                  <a:lnTo>
                    <a:pt x="430" y="195"/>
                  </a:lnTo>
                  <a:lnTo>
                    <a:pt x="423" y="179"/>
                  </a:lnTo>
                  <a:lnTo>
                    <a:pt x="416" y="161"/>
                  </a:lnTo>
                  <a:lnTo>
                    <a:pt x="398" y="146"/>
                  </a:lnTo>
                  <a:lnTo>
                    <a:pt x="394" y="136"/>
                  </a:lnTo>
                  <a:lnTo>
                    <a:pt x="396" y="121"/>
                  </a:lnTo>
                  <a:lnTo>
                    <a:pt x="416" y="117"/>
                  </a:lnTo>
                  <a:lnTo>
                    <a:pt x="418" y="109"/>
                  </a:lnTo>
                  <a:lnTo>
                    <a:pt x="396" y="75"/>
                  </a:lnTo>
                  <a:lnTo>
                    <a:pt x="379" y="67"/>
                  </a:lnTo>
                  <a:lnTo>
                    <a:pt x="334" y="47"/>
                  </a:lnTo>
                  <a:lnTo>
                    <a:pt x="295" y="43"/>
                  </a:lnTo>
                  <a:lnTo>
                    <a:pt x="283" y="27"/>
                  </a:lnTo>
                  <a:lnTo>
                    <a:pt x="261" y="23"/>
                  </a:lnTo>
                  <a:lnTo>
                    <a:pt x="230" y="13"/>
                  </a:lnTo>
                  <a:lnTo>
                    <a:pt x="214" y="0"/>
                  </a:lnTo>
                  <a:lnTo>
                    <a:pt x="203" y="9"/>
                  </a:lnTo>
                  <a:lnTo>
                    <a:pt x="184" y="18"/>
                  </a:lnTo>
                  <a:lnTo>
                    <a:pt x="167" y="43"/>
                  </a:lnTo>
                  <a:lnTo>
                    <a:pt x="167" y="65"/>
                  </a:lnTo>
                  <a:lnTo>
                    <a:pt x="169" y="70"/>
                  </a:lnTo>
                  <a:lnTo>
                    <a:pt x="175" y="70"/>
                  </a:lnTo>
                  <a:lnTo>
                    <a:pt x="180" y="81"/>
                  </a:lnTo>
                  <a:lnTo>
                    <a:pt x="173" y="85"/>
                  </a:lnTo>
                  <a:lnTo>
                    <a:pt x="162" y="93"/>
                  </a:lnTo>
                  <a:lnTo>
                    <a:pt x="153" y="97"/>
                  </a:lnTo>
                  <a:lnTo>
                    <a:pt x="142" y="108"/>
                  </a:lnTo>
                  <a:lnTo>
                    <a:pt x="133" y="130"/>
                  </a:lnTo>
                  <a:lnTo>
                    <a:pt x="138" y="152"/>
                  </a:lnTo>
                  <a:lnTo>
                    <a:pt x="141" y="172"/>
                  </a:lnTo>
                  <a:lnTo>
                    <a:pt x="128" y="192"/>
                  </a:lnTo>
                  <a:lnTo>
                    <a:pt x="111" y="200"/>
                  </a:lnTo>
                  <a:lnTo>
                    <a:pt x="109" y="184"/>
                  </a:lnTo>
                  <a:lnTo>
                    <a:pt x="118" y="164"/>
                  </a:lnTo>
                  <a:lnTo>
                    <a:pt x="109" y="148"/>
                  </a:lnTo>
                  <a:lnTo>
                    <a:pt x="111" y="140"/>
                  </a:lnTo>
                  <a:lnTo>
                    <a:pt x="110" y="132"/>
                  </a:lnTo>
                  <a:lnTo>
                    <a:pt x="105" y="137"/>
                  </a:lnTo>
                  <a:lnTo>
                    <a:pt x="94" y="152"/>
                  </a:lnTo>
                  <a:lnTo>
                    <a:pt x="91" y="168"/>
                  </a:lnTo>
                  <a:lnTo>
                    <a:pt x="86" y="180"/>
                  </a:lnTo>
                  <a:lnTo>
                    <a:pt x="78" y="180"/>
                  </a:lnTo>
                  <a:lnTo>
                    <a:pt x="55" y="192"/>
                  </a:lnTo>
                  <a:lnTo>
                    <a:pt x="50" y="208"/>
                  </a:lnTo>
                  <a:lnTo>
                    <a:pt x="43" y="219"/>
                  </a:lnTo>
                  <a:lnTo>
                    <a:pt x="30" y="235"/>
                  </a:lnTo>
                  <a:lnTo>
                    <a:pt x="30" y="267"/>
                  </a:lnTo>
                  <a:lnTo>
                    <a:pt x="28" y="300"/>
                  </a:lnTo>
                  <a:lnTo>
                    <a:pt x="27" y="316"/>
                  </a:lnTo>
                  <a:lnTo>
                    <a:pt x="17" y="347"/>
                  </a:lnTo>
                  <a:lnTo>
                    <a:pt x="5" y="360"/>
                  </a:lnTo>
                  <a:lnTo>
                    <a:pt x="7" y="373"/>
                  </a:lnTo>
                  <a:lnTo>
                    <a:pt x="21" y="414"/>
                  </a:lnTo>
                  <a:lnTo>
                    <a:pt x="13" y="441"/>
                  </a:lnTo>
                  <a:lnTo>
                    <a:pt x="25" y="466"/>
                  </a:lnTo>
                  <a:lnTo>
                    <a:pt x="50" y="521"/>
                  </a:lnTo>
                  <a:lnTo>
                    <a:pt x="68" y="566"/>
                  </a:lnTo>
                  <a:lnTo>
                    <a:pt x="68" y="607"/>
                  </a:lnTo>
                  <a:lnTo>
                    <a:pt x="82" y="617"/>
                  </a:lnTo>
                  <a:lnTo>
                    <a:pt x="82" y="621"/>
                  </a:lnTo>
                  <a:lnTo>
                    <a:pt x="74" y="626"/>
                  </a:lnTo>
                  <a:lnTo>
                    <a:pt x="67" y="668"/>
                  </a:lnTo>
                  <a:lnTo>
                    <a:pt x="62" y="696"/>
                  </a:lnTo>
                  <a:lnTo>
                    <a:pt x="50" y="720"/>
                  </a:lnTo>
                  <a:lnTo>
                    <a:pt x="27" y="779"/>
                  </a:lnTo>
                  <a:lnTo>
                    <a:pt x="5" y="794"/>
                  </a:lnTo>
                  <a:lnTo>
                    <a:pt x="0" y="80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1" name="5037388.375534.7538.2521.8755"/>
            <p:cNvSpPr/>
            <p:nvPr/>
          </p:nvSpPr>
          <p:spPr>
            <a:xfrm>
              <a:off x="8506440" y="4540320"/>
              <a:ext cx="127080" cy="276120"/>
            </a:xfrm>
            <a:custGeom>
              <a:avLst/>
              <a:gdLst/>
              <a:ahLst/>
              <a:rect l="l" t="t" r="r" b="b"/>
              <a:pathLst>
                <a:path w="456" h="800">
                  <a:moveTo>
                    <a:pt x="12" y="47"/>
                  </a:moveTo>
                  <a:lnTo>
                    <a:pt x="49" y="499"/>
                  </a:lnTo>
                  <a:lnTo>
                    <a:pt x="41" y="505"/>
                  </a:lnTo>
                  <a:lnTo>
                    <a:pt x="45" y="522"/>
                  </a:lnTo>
                  <a:lnTo>
                    <a:pt x="38" y="548"/>
                  </a:lnTo>
                  <a:lnTo>
                    <a:pt x="59" y="581"/>
                  </a:lnTo>
                  <a:lnTo>
                    <a:pt x="63" y="619"/>
                  </a:lnTo>
                  <a:lnTo>
                    <a:pt x="41" y="660"/>
                  </a:lnTo>
                  <a:lnTo>
                    <a:pt x="38" y="671"/>
                  </a:lnTo>
                  <a:lnTo>
                    <a:pt x="25" y="703"/>
                  </a:lnTo>
                  <a:lnTo>
                    <a:pt x="5" y="722"/>
                  </a:lnTo>
                  <a:lnTo>
                    <a:pt x="5" y="753"/>
                  </a:lnTo>
                  <a:lnTo>
                    <a:pt x="0" y="787"/>
                  </a:lnTo>
                  <a:lnTo>
                    <a:pt x="0" y="792"/>
                  </a:lnTo>
                  <a:lnTo>
                    <a:pt x="1" y="799"/>
                  </a:lnTo>
                  <a:lnTo>
                    <a:pt x="9" y="800"/>
                  </a:lnTo>
                  <a:lnTo>
                    <a:pt x="21" y="797"/>
                  </a:lnTo>
                  <a:lnTo>
                    <a:pt x="20" y="791"/>
                  </a:lnTo>
                  <a:lnTo>
                    <a:pt x="22" y="777"/>
                  </a:lnTo>
                  <a:lnTo>
                    <a:pt x="53" y="779"/>
                  </a:lnTo>
                  <a:lnTo>
                    <a:pt x="91" y="768"/>
                  </a:lnTo>
                  <a:lnTo>
                    <a:pt x="133" y="787"/>
                  </a:lnTo>
                  <a:lnTo>
                    <a:pt x="138" y="791"/>
                  </a:lnTo>
                  <a:lnTo>
                    <a:pt x="145" y="787"/>
                  </a:lnTo>
                  <a:lnTo>
                    <a:pt x="154" y="760"/>
                  </a:lnTo>
                  <a:lnTo>
                    <a:pt x="185" y="753"/>
                  </a:lnTo>
                  <a:lnTo>
                    <a:pt x="192" y="765"/>
                  </a:lnTo>
                  <a:lnTo>
                    <a:pt x="208" y="773"/>
                  </a:lnTo>
                  <a:lnTo>
                    <a:pt x="221" y="765"/>
                  </a:lnTo>
                  <a:lnTo>
                    <a:pt x="231" y="726"/>
                  </a:lnTo>
                  <a:lnTo>
                    <a:pt x="241" y="714"/>
                  </a:lnTo>
                  <a:lnTo>
                    <a:pt x="248" y="716"/>
                  </a:lnTo>
                  <a:lnTo>
                    <a:pt x="265" y="734"/>
                  </a:lnTo>
                  <a:lnTo>
                    <a:pt x="306" y="729"/>
                  </a:lnTo>
                  <a:lnTo>
                    <a:pt x="317" y="702"/>
                  </a:lnTo>
                  <a:lnTo>
                    <a:pt x="373" y="619"/>
                  </a:lnTo>
                  <a:lnTo>
                    <a:pt x="373" y="592"/>
                  </a:lnTo>
                  <a:lnTo>
                    <a:pt x="385" y="588"/>
                  </a:lnTo>
                  <a:lnTo>
                    <a:pt x="409" y="589"/>
                  </a:lnTo>
                  <a:lnTo>
                    <a:pt x="435" y="576"/>
                  </a:lnTo>
                  <a:lnTo>
                    <a:pt x="448" y="572"/>
                  </a:lnTo>
                  <a:lnTo>
                    <a:pt x="456" y="556"/>
                  </a:lnTo>
                  <a:lnTo>
                    <a:pt x="445" y="523"/>
                  </a:lnTo>
                  <a:lnTo>
                    <a:pt x="445" y="514"/>
                  </a:lnTo>
                  <a:lnTo>
                    <a:pt x="451" y="499"/>
                  </a:lnTo>
                  <a:lnTo>
                    <a:pt x="392" y="9"/>
                  </a:lnTo>
                  <a:lnTo>
                    <a:pt x="390" y="0"/>
                  </a:lnTo>
                  <a:lnTo>
                    <a:pt x="103" y="35"/>
                  </a:lnTo>
                  <a:lnTo>
                    <a:pt x="94" y="41"/>
                  </a:lnTo>
                  <a:lnTo>
                    <a:pt x="71" y="47"/>
                  </a:lnTo>
                  <a:lnTo>
                    <a:pt x="59" y="57"/>
                  </a:lnTo>
                  <a:lnTo>
                    <a:pt x="28" y="63"/>
                  </a:lnTo>
                  <a:lnTo>
                    <a:pt x="12" y="47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2" name="5038382.875553.533.62530.255"/>
            <p:cNvSpPr/>
            <p:nvPr/>
          </p:nvSpPr>
          <p:spPr>
            <a:xfrm>
              <a:off x="8615880" y="4502160"/>
              <a:ext cx="176040" cy="241200"/>
            </a:xfrm>
            <a:custGeom>
              <a:avLst/>
              <a:gdLst/>
              <a:ahLst/>
              <a:rect l="l" t="t" r="r" b="b"/>
              <a:pathLst>
                <a:path w="632" h="705">
                  <a:moveTo>
                    <a:pt x="0" y="125"/>
                  </a:moveTo>
                  <a:lnTo>
                    <a:pt x="59" y="615"/>
                  </a:lnTo>
                  <a:lnTo>
                    <a:pt x="68" y="615"/>
                  </a:lnTo>
                  <a:lnTo>
                    <a:pt x="86" y="623"/>
                  </a:lnTo>
                  <a:lnTo>
                    <a:pt x="91" y="623"/>
                  </a:lnTo>
                  <a:lnTo>
                    <a:pt x="109" y="615"/>
                  </a:lnTo>
                  <a:lnTo>
                    <a:pt x="141" y="638"/>
                  </a:lnTo>
                  <a:lnTo>
                    <a:pt x="149" y="665"/>
                  </a:lnTo>
                  <a:lnTo>
                    <a:pt x="172" y="672"/>
                  </a:lnTo>
                  <a:lnTo>
                    <a:pt x="204" y="672"/>
                  </a:lnTo>
                  <a:lnTo>
                    <a:pt x="240" y="693"/>
                  </a:lnTo>
                  <a:lnTo>
                    <a:pt x="252" y="674"/>
                  </a:lnTo>
                  <a:lnTo>
                    <a:pt x="260" y="673"/>
                  </a:lnTo>
                  <a:lnTo>
                    <a:pt x="286" y="688"/>
                  </a:lnTo>
                  <a:lnTo>
                    <a:pt x="310" y="682"/>
                  </a:lnTo>
                  <a:lnTo>
                    <a:pt x="311" y="676"/>
                  </a:lnTo>
                  <a:lnTo>
                    <a:pt x="318" y="672"/>
                  </a:lnTo>
                  <a:lnTo>
                    <a:pt x="322" y="665"/>
                  </a:lnTo>
                  <a:lnTo>
                    <a:pt x="345" y="650"/>
                  </a:lnTo>
                  <a:lnTo>
                    <a:pt x="350" y="665"/>
                  </a:lnTo>
                  <a:lnTo>
                    <a:pt x="364" y="687"/>
                  </a:lnTo>
                  <a:lnTo>
                    <a:pt x="384" y="691"/>
                  </a:lnTo>
                  <a:lnTo>
                    <a:pt x="396" y="704"/>
                  </a:lnTo>
                  <a:lnTo>
                    <a:pt x="405" y="705"/>
                  </a:lnTo>
                  <a:lnTo>
                    <a:pt x="424" y="705"/>
                  </a:lnTo>
                  <a:lnTo>
                    <a:pt x="434" y="677"/>
                  </a:lnTo>
                  <a:lnTo>
                    <a:pt x="446" y="672"/>
                  </a:lnTo>
                  <a:lnTo>
                    <a:pt x="452" y="650"/>
                  </a:lnTo>
                  <a:lnTo>
                    <a:pt x="446" y="629"/>
                  </a:lnTo>
                  <a:lnTo>
                    <a:pt x="463" y="586"/>
                  </a:lnTo>
                  <a:lnTo>
                    <a:pt x="473" y="586"/>
                  </a:lnTo>
                  <a:lnTo>
                    <a:pt x="487" y="607"/>
                  </a:lnTo>
                  <a:lnTo>
                    <a:pt x="503" y="587"/>
                  </a:lnTo>
                  <a:lnTo>
                    <a:pt x="498" y="566"/>
                  </a:lnTo>
                  <a:lnTo>
                    <a:pt x="513" y="532"/>
                  </a:lnTo>
                  <a:lnTo>
                    <a:pt x="530" y="519"/>
                  </a:lnTo>
                  <a:lnTo>
                    <a:pt x="530" y="509"/>
                  </a:lnTo>
                  <a:lnTo>
                    <a:pt x="538" y="494"/>
                  </a:lnTo>
                  <a:lnTo>
                    <a:pt x="548" y="497"/>
                  </a:lnTo>
                  <a:lnTo>
                    <a:pt x="569" y="493"/>
                  </a:lnTo>
                  <a:lnTo>
                    <a:pt x="569" y="489"/>
                  </a:lnTo>
                  <a:lnTo>
                    <a:pt x="598" y="457"/>
                  </a:lnTo>
                  <a:lnTo>
                    <a:pt x="606" y="454"/>
                  </a:lnTo>
                  <a:lnTo>
                    <a:pt x="623" y="435"/>
                  </a:lnTo>
                  <a:lnTo>
                    <a:pt x="622" y="415"/>
                  </a:lnTo>
                  <a:lnTo>
                    <a:pt x="619" y="407"/>
                  </a:lnTo>
                  <a:lnTo>
                    <a:pt x="619" y="388"/>
                  </a:lnTo>
                  <a:lnTo>
                    <a:pt x="623" y="374"/>
                  </a:lnTo>
                  <a:lnTo>
                    <a:pt x="632" y="304"/>
                  </a:lnTo>
                  <a:lnTo>
                    <a:pt x="606" y="290"/>
                  </a:lnTo>
                  <a:lnTo>
                    <a:pt x="624" y="273"/>
                  </a:lnTo>
                  <a:lnTo>
                    <a:pt x="620" y="257"/>
                  </a:lnTo>
                  <a:lnTo>
                    <a:pt x="626" y="245"/>
                  </a:lnTo>
                  <a:lnTo>
                    <a:pt x="632" y="245"/>
                  </a:lnTo>
                  <a:lnTo>
                    <a:pt x="587" y="0"/>
                  </a:lnTo>
                  <a:lnTo>
                    <a:pt x="516" y="36"/>
                  </a:lnTo>
                  <a:lnTo>
                    <a:pt x="487" y="53"/>
                  </a:lnTo>
                  <a:lnTo>
                    <a:pt x="473" y="65"/>
                  </a:lnTo>
                  <a:lnTo>
                    <a:pt x="434" y="109"/>
                  </a:lnTo>
                  <a:lnTo>
                    <a:pt x="419" y="117"/>
                  </a:lnTo>
                  <a:lnTo>
                    <a:pt x="411" y="116"/>
                  </a:lnTo>
                  <a:lnTo>
                    <a:pt x="387" y="116"/>
                  </a:lnTo>
                  <a:lnTo>
                    <a:pt x="375" y="118"/>
                  </a:lnTo>
                  <a:lnTo>
                    <a:pt x="334" y="147"/>
                  </a:lnTo>
                  <a:lnTo>
                    <a:pt x="322" y="144"/>
                  </a:lnTo>
                  <a:lnTo>
                    <a:pt x="301" y="134"/>
                  </a:lnTo>
                  <a:lnTo>
                    <a:pt x="294" y="140"/>
                  </a:lnTo>
                  <a:lnTo>
                    <a:pt x="282" y="136"/>
                  </a:lnTo>
                  <a:lnTo>
                    <a:pt x="290" y="126"/>
                  </a:lnTo>
                  <a:lnTo>
                    <a:pt x="283" y="125"/>
                  </a:lnTo>
                  <a:lnTo>
                    <a:pt x="264" y="120"/>
                  </a:lnTo>
                  <a:lnTo>
                    <a:pt x="213" y="106"/>
                  </a:lnTo>
                  <a:lnTo>
                    <a:pt x="207" y="98"/>
                  </a:lnTo>
                  <a:lnTo>
                    <a:pt x="188" y="109"/>
                  </a:lnTo>
                  <a:lnTo>
                    <a:pt x="188" y="97"/>
                  </a:lnTo>
                  <a:lnTo>
                    <a:pt x="0" y="12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3" name="5042394.625572.8753232.1255"/>
            <p:cNvSpPr/>
            <p:nvPr/>
          </p:nvSpPr>
          <p:spPr>
            <a:xfrm>
              <a:off x="8728200" y="4586400"/>
              <a:ext cx="187560" cy="230040"/>
            </a:xfrm>
            <a:custGeom>
              <a:avLst/>
              <a:gdLst/>
              <a:ahLst/>
              <a:rect l="l" t="t" r="r" b="b"/>
              <a:pathLst>
                <a:path w="675" h="670">
                  <a:moveTo>
                    <a:pt x="227" y="0"/>
                  </a:moveTo>
                  <a:lnTo>
                    <a:pt x="221" y="0"/>
                  </a:lnTo>
                  <a:lnTo>
                    <a:pt x="215" y="12"/>
                  </a:lnTo>
                  <a:lnTo>
                    <a:pt x="219" y="28"/>
                  </a:lnTo>
                  <a:lnTo>
                    <a:pt x="201" y="45"/>
                  </a:lnTo>
                  <a:lnTo>
                    <a:pt x="227" y="59"/>
                  </a:lnTo>
                  <a:lnTo>
                    <a:pt x="218" y="129"/>
                  </a:lnTo>
                  <a:lnTo>
                    <a:pt x="214" y="143"/>
                  </a:lnTo>
                  <a:lnTo>
                    <a:pt x="214" y="162"/>
                  </a:lnTo>
                  <a:lnTo>
                    <a:pt x="217" y="170"/>
                  </a:lnTo>
                  <a:lnTo>
                    <a:pt x="218" y="190"/>
                  </a:lnTo>
                  <a:lnTo>
                    <a:pt x="201" y="209"/>
                  </a:lnTo>
                  <a:lnTo>
                    <a:pt x="193" y="212"/>
                  </a:lnTo>
                  <a:lnTo>
                    <a:pt x="164" y="244"/>
                  </a:lnTo>
                  <a:lnTo>
                    <a:pt x="164" y="248"/>
                  </a:lnTo>
                  <a:lnTo>
                    <a:pt x="143" y="252"/>
                  </a:lnTo>
                  <a:lnTo>
                    <a:pt x="133" y="249"/>
                  </a:lnTo>
                  <a:lnTo>
                    <a:pt x="125" y="264"/>
                  </a:lnTo>
                  <a:lnTo>
                    <a:pt x="125" y="274"/>
                  </a:lnTo>
                  <a:lnTo>
                    <a:pt x="108" y="287"/>
                  </a:lnTo>
                  <a:lnTo>
                    <a:pt x="93" y="321"/>
                  </a:lnTo>
                  <a:lnTo>
                    <a:pt x="98" y="342"/>
                  </a:lnTo>
                  <a:lnTo>
                    <a:pt x="82" y="362"/>
                  </a:lnTo>
                  <a:lnTo>
                    <a:pt x="68" y="341"/>
                  </a:lnTo>
                  <a:lnTo>
                    <a:pt x="58" y="341"/>
                  </a:lnTo>
                  <a:lnTo>
                    <a:pt x="41" y="384"/>
                  </a:lnTo>
                  <a:lnTo>
                    <a:pt x="47" y="405"/>
                  </a:lnTo>
                  <a:lnTo>
                    <a:pt x="41" y="427"/>
                  </a:lnTo>
                  <a:lnTo>
                    <a:pt x="29" y="432"/>
                  </a:lnTo>
                  <a:lnTo>
                    <a:pt x="19" y="460"/>
                  </a:lnTo>
                  <a:lnTo>
                    <a:pt x="0" y="460"/>
                  </a:lnTo>
                  <a:lnTo>
                    <a:pt x="4" y="484"/>
                  </a:lnTo>
                  <a:lnTo>
                    <a:pt x="4" y="505"/>
                  </a:lnTo>
                  <a:lnTo>
                    <a:pt x="2" y="513"/>
                  </a:lnTo>
                  <a:lnTo>
                    <a:pt x="6" y="526"/>
                  </a:lnTo>
                  <a:lnTo>
                    <a:pt x="33" y="566"/>
                  </a:lnTo>
                  <a:lnTo>
                    <a:pt x="53" y="595"/>
                  </a:lnTo>
                  <a:lnTo>
                    <a:pt x="61" y="599"/>
                  </a:lnTo>
                  <a:lnTo>
                    <a:pt x="66" y="597"/>
                  </a:lnTo>
                  <a:lnTo>
                    <a:pt x="82" y="600"/>
                  </a:lnTo>
                  <a:lnTo>
                    <a:pt x="88" y="609"/>
                  </a:lnTo>
                  <a:lnTo>
                    <a:pt x="90" y="609"/>
                  </a:lnTo>
                  <a:lnTo>
                    <a:pt x="100" y="619"/>
                  </a:lnTo>
                  <a:lnTo>
                    <a:pt x="109" y="619"/>
                  </a:lnTo>
                  <a:lnTo>
                    <a:pt x="116" y="624"/>
                  </a:lnTo>
                  <a:lnTo>
                    <a:pt x="109" y="638"/>
                  </a:lnTo>
                  <a:lnTo>
                    <a:pt x="133" y="658"/>
                  </a:lnTo>
                  <a:lnTo>
                    <a:pt x="166" y="670"/>
                  </a:lnTo>
                  <a:lnTo>
                    <a:pt x="182" y="670"/>
                  </a:lnTo>
                  <a:lnTo>
                    <a:pt x="201" y="658"/>
                  </a:lnTo>
                  <a:lnTo>
                    <a:pt x="203" y="646"/>
                  </a:lnTo>
                  <a:lnTo>
                    <a:pt x="215" y="640"/>
                  </a:lnTo>
                  <a:lnTo>
                    <a:pt x="222" y="650"/>
                  </a:lnTo>
                  <a:lnTo>
                    <a:pt x="233" y="655"/>
                  </a:lnTo>
                  <a:lnTo>
                    <a:pt x="244" y="654"/>
                  </a:lnTo>
                  <a:lnTo>
                    <a:pt x="281" y="639"/>
                  </a:lnTo>
                  <a:lnTo>
                    <a:pt x="289" y="615"/>
                  </a:lnTo>
                  <a:lnTo>
                    <a:pt x="292" y="615"/>
                  </a:lnTo>
                  <a:lnTo>
                    <a:pt x="301" y="624"/>
                  </a:lnTo>
                  <a:lnTo>
                    <a:pt x="334" y="595"/>
                  </a:lnTo>
                  <a:lnTo>
                    <a:pt x="342" y="599"/>
                  </a:lnTo>
                  <a:lnTo>
                    <a:pt x="367" y="572"/>
                  </a:lnTo>
                  <a:lnTo>
                    <a:pt x="362" y="556"/>
                  </a:lnTo>
                  <a:lnTo>
                    <a:pt x="364" y="534"/>
                  </a:lnTo>
                  <a:lnTo>
                    <a:pt x="385" y="484"/>
                  </a:lnTo>
                  <a:lnTo>
                    <a:pt x="422" y="362"/>
                  </a:lnTo>
                  <a:lnTo>
                    <a:pt x="428" y="361"/>
                  </a:lnTo>
                  <a:lnTo>
                    <a:pt x="445" y="370"/>
                  </a:lnTo>
                  <a:lnTo>
                    <a:pt x="446" y="378"/>
                  </a:lnTo>
                  <a:lnTo>
                    <a:pt x="456" y="389"/>
                  </a:lnTo>
                  <a:lnTo>
                    <a:pt x="472" y="385"/>
                  </a:lnTo>
                  <a:lnTo>
                    <a:pt x="488" y="365"/>
                  </a:lnTo>
                  <a:lnTo>
                    <a:pt x="499" y="319"/>
                  </a:lnTo>
                  <a:lnTo>
                    <a:pt x="507" y="296"/>
                  </a:lnTo>
                  <a:lnTo>
                    <a:pt x="528" y="306"/>
                  </a:lnTo>
                  <a:lnTo>
                    <a:pt x="539" y="280"/>
                  </a:lnTo>
                  <a:lnTo>
                    <a:pt x="551" y="275"/>
                  </a:lnTo>
                  <a:lnTo>
                    <a:pt x="561" y="259"/>
                  </a:lnTo>
                  <a:lnTo>
                    <a:pt x="569" y="237"/>
                  </a:lnTo>
                  <a:lnTo>
                    <a:pt x="579" y="228"/>
                  </a:lnTo>
                  <a:lnTo>
                    <a:pt x="579" y="225"/>
                  </a:lnTo>
                  <a:lnTo>
                    <a:pt x="571" y="217"/>
                  </a:lnTo>
                  <a:lnTo>
                    <a:pt x="579" y="176"/>
                  </a:lnTo>
                  <a:lnTo>
                    <a:pt x="579" y="170"/>
                  </a:lnTo>
                  <a:lnTo>
                    <a:pt x="585" y="167"/>
                  </a:lnTo>
                  <a:lnTo>
                    <a:pt x="652" y="212"/>
                  </a:lnTo>
                  <a:lnTo>
                    <a:pt x="667" y="215"/>
                  </a:lnTo>
                  <a:lnTo>
                    <a:pt x="668" y="212"/>
                  </a:lnTo>
                  <a:lnTo>
                    <a:pt x="675" y="172"/>
                  </a:lnTo>
                  <a:lnTo>
                    <a:pt x="660" y="139"/>
                  </a:lnTo>
                  <a:lnTo>
                    <a:pt x="651" y="138"/>
                  </a:lnTo>
                  <a:lnTo>
                    <a:pt x="645" y="122"/>
                  </a:lnTo>
                  <a:lnTo>
                    <a:pt x="632" y="126"/>
                  </a:lnTo>
                  <a:lnTo>
                    <a:pt x="621" y="126"/>
                  </a:lnTo>
                  <a:lnTo>
                    <a:pt x="610" y="119"/>
                  </a:lnTo>
                  <a:lnTo>
                    <a:pt x="563" y="138"/>
                  </a:lnTo>
                  <a:lnTo>
                    <a:pt x="558" y="153"/>
                  </a:lnTo>
                  <a:lnTo>
                    <a:pt x="539" y="155"/>
                  </a:lnTo>
                  <a:lnTo>
                    <a:pt x="519" y="153"/>
                  </a:lnTo>
                  <a:lnTo>
                    <a:pt x="511" y="142"/>
                  </a:lnTo>
                  <a:lnTo>
                    <a:pt x="504" y="165"/>
                  </a:lnTo>
                  <a:lnTo>
                    <a:pt x="493" y="167"/>
                  </a:lnTo>
                  <a:lnTo>
                    <a:pt x="487" y="185"/>
                  </a:lnTo>
                  <a:lnTo>
                    <a:pt x="468" y="186"/>
                  </a:lnTo>
                  <a:lnTo>
                    <a:pt x="441" y="225"/>
                  </a:lnTo>
                  <a:lnTo>
                    <a:pt x="434" y="227"/>
                  </a:lnTo>
                  <a:lnTo>
                    <a:pt x="428" y="240"/>
                  </a:lnTo>
                  <a:lnTo>
                    <a:pt x="403" y="141"/>
                  </a:lnTo>
                  <a:lnTo>
                    <a:pt x="258" y="170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4" name="5044396.375592.12516.125335"/>
            <p:cNvSpPr/>
            <p:nvPr/>
          </p:nvSpPr>
          <p:spPr>
            <a:xfrm>
              <a:off x="8840520" y="4599000"/>
              <a:ext cx="192240" cy="115920"/>
            </a:xfrm>
            <a:custGeom>
              <a:avLst/>
              <a:gdLst/>
              <a:ahLst/>
              <a:rect l="l" t="t" r="r" b="b"/>
              <a:pathLst>
                <a:path w="692" h="334">
                  <a:moveTo>
                    <a:pt x="527" y="0"/>
                  </a:moveTo>
                  <a:lnTo>
                    <a:pt x="398" y="24"/>
                  </a:lnTo>
                  <a:lnTo>
                    <a:pt x="0" y="102"/>
                  </a:lnTo>
                  <a:lnTo>
                    <a:pt x="25" y="201"/>
                  </a:lnTo>
                  <a:lnTo>
                    <a:pt x="31" y="188"/>
                  </a:lnTo>
                  <a:lnTo>
                    <a:pt x="38" y="186"/>
                  </a:lnTo>
                  <a:lnTo>
                    <a:pt x="65" y="147"/>
                  </a:lnTo>
                  <a:lnTo>
                    <a:pt x="84" y="146"/>
                  </a:lnTo>
                  <a:lnTo>
                    <a:pt x="90" y="128"/>
                  </a:lnTo>
                  <a:lnTo>
                    <a:pt x="101" y="126"/>
                  </a:lnTo>
                  <a:lnTo>
                    <a:pt x="108" y="103"/>
                  </a:lnTo>
                  <a:lnTo>
                    <a:pt x="116" y="114"/>
                  </a:lnTo>
                  <a:lnTo>
                    <a:pt x="136" y="116"/>
                  </a:lnTo>
                  <a:lnTo>
                    <a:pt x="155" y="114"/>
                  </a:lnTo>
                  <a:lnTo>
                    <a:pt x="160" y="99"/>
                  </a:lnTo>
                  <a:lnTo>
                    <a:pt x="207" y="80"/>
                  </a:lnTo>
                  <a:lnTo>
                    <a:pt x="218" y="87"/>
                  </a:lnTo>
                  <a:lnTo>
                    <a:pt x="229" y="87"/>
                  </a:lnTo>
                  <a:lnTo>
                    <a:pt x="242" y="83"/>
                  </a:lnTo>
                  <a:lnTo>
                    <a:pt x="248" y="99"/>
                  </a:lnTo>
                  <a:lnTo>
                    <a:pt x="257" y="100"/>
                  </a:lnTo>
                  <a:lnTo>
                    <a:pt x="272" y="133"/>
                  </a:lnTo>
                  <a:lnTo>
                    <a:pt x="284" y="133"/>
                  </a:lnTo>
                  <a:lnTo>
                    <a:pt x="300" y="137"/>
                  </a:lnTo>
                  <a:lnTo>
                    <a:pt x="313" y="143"/>
                  </a:lnTo>
                  <a:lnTo>
                    <a:pt x="304" y="162"/>
                  </a:lnTo>
                  <a:lnTo>
                    <a:pt x="319" y="178"/>
                  </a:lnTo>
                  <a:lnTo>
                    <a:pt x="348" y="178"/>
                  </a:lnTo>
                  <a:lnTo>
                    <a:pt x="362" y="190"/>
                  </a:lnTo>
                  <a:lnTo>
                    <a:pt x="379" y="198"/>
                  </a:lnTo>
                  <a:lnTo>
                    <a:pt x="393" y="213"/>
                  </a:lnTo>
                  <a:lnTo>
                    <a:pt x="391" y="223"/>
                  </a:lnTo>
                  <a:lnTo>
                    <a:pt x="370" y="256"/>
                  </a:lnTo>
                  <a:lnTo>
                    <a:pt x="360" y="288"/>
                  </a:lnTo>
                  <a:lnTo>
                    <a:pt x="363" y="307"/>
                  </a:lnTo>
                  <a:lnTo>
                    <a:pt x="382" y="310"/>
                  </a:lnTo>
                  <a:lnTo>
                    <a:pt x="402" y="299"/>
                  </a:lnTo>
                  <a:lnTo>
                    <a:pt x="420" y="318"/>
                  </a:lnTo>
                  <a:lnTo>
                    <a:pt x="433" y="321"/>
                  </a:lnTo>
                  <a:lnTo>
                    <a:pt x="433" y="317"/>
                  </a:lnTo>
                  <a:lnTo>
                    <a:pt x="449" y="310"/>
                  </a:lnTo>
                  <a:lnTo>
                    <a:pt x="471" y="310"/>
                  </a:lnTo>
                  <a:lnTo>
                    <a:pt x="501" y="322"/>
                  </a:lnTo>
                  <a:lnTo>
                    <a:pt x="520" y="330"/>
                  </a:lnTo>
                  <a:lnTo>
                    <a:pt x="523" y="329"/>
                  </a:lnTo>
                  <a:lnTo>
                    <a:pt x="523" y="322"/>
                  </a:lnTo>
                  <a:lnTo>
                    <a:pt x="520" y="317"/>
                  </a:lnTo>
                  <a:lnTo>
                    <a:pt x="504" y="292"/>
                  </a:lnTo>
                  <a:lnTo>
                    <a:pt x="492" y="290"/>
                  </a:lnTo>
                  <a:lnTo>
                    <a:pt x="489" y="287"/>
                  </a:lnTo>
                  <a:lnTo>
                    <a:pt x="492" y="282"/>
                  </a:lnTo>
                  <a:lnTo>
                    <a:pt x="493" y="282"/>
                  </a:lnTo>
                  <a:lnTo>
                    <a:pt x="500" y="272"/>
                  </a:lnTo>
                  <a:lnTo>
                    <a:pt x="485" y="266"/>
                  </a:lnTo>
                  <a:lnTo>
                    <a:pt x="472" y="248"/>
                  </a:lnTo>
                  <a:lnTo>
                    <a:pt x="460" y="210"/>
                  </a:lnTo>
                  <a:lnTo>
                    <a:pt x="458" y="200"/>
                  </a:lnTo>
                  <a:lnTo>
                    <a:pt x="454" y="181"/>
                  </a:lnTo>
                  <a:lnTo>
                    <a:pt x="460" y="147"/>
                  </a:lnTo>
                  <a:lnTo>
                    <a:pt x="460" y="134"/>
                  </a:lnTo>
                  <a:lnTo>
                    <a:pt x="453" y="131"/>
                  </a:lnTo>
                  <a:lnTo>
                    <a:pt x="452" y="123"/>
                  </a:lnTo>
                  <a:lnTo>
                    <a:pt x="454" y="115"/>
                  </a:lnTo>
                  <a:lnTo>
                    <a:pt x="460" y="106"/>
                  </a:lnTo>
                  <a:lnTo>
                    <a:pt x="465" y="95"/>
                  </a:lnTo>
                  <a:lnTo>
                    <a:pt x="492" y="75"/>
                  </a:lnTo>
                  <a:lnTo>
                    <a:pt x="493" y="71"/>
                  </a:lnTo>
                  <a:lnTo>
                    <a:pt x="501" y="44"/>
                  </a:lnTo>
                  <a:lnTo>
                    <a:pt x="520" y="48"/>
                  </a:lnTo>
                  <a:lnTo>
                    <a:pt x="523" y="56"/>
                  </a:lnTo>
                  <a:lnTo>
                    <a:pt x="514" y="75"/>
                  </a:lnTo>
                  <a:lnTo>
                    <a:pt x="504" y="91"/>
                  </a:lnTo>
                  <a:lnTo>
                    <a:pt x="493" y="102"/>
                  </a:lnTo>
                  <a:lnTo>
                    <a:pt x="487" y="119"/>
                  </a:lnTo>
                  <a:lnTo>
                    <a:pt x="493" y="133"/>
                  </a:lnTo>
                  <a:lnTo>
                    <a:pt x="507" y="137"/>
                  </a:lnTo>
                  <a:lnTo>
                    <a:pt x="515" y="176"/>
                  </a:lnTo>
                  <a:lnTo>
                    <a:pt x="514" y="182"/>
                  </a:lnTo>
                  <a:lnTo>
                    <a:pt x="492" y="197"/>
                  </a:lnTo>
                  <a:lnTo>
                    <a:pt x="496" y="201"/>
                  </a:lnTo>
                  <a:lnTo>
                    <a:pt x="514" y="208"/>
                  </a:lnTo>
                  <a:lnTo>
                    <a:pt x="520" y="213"/>
                  </a:lnTo>
                  <a:lnTo>
                    <a:pt x="514" y="232"/>
                  </a:lnTo>
                  <a:lnTo>
                    <a:pt x="520" y="241"/>
                  </a:lnTo>
                  <a:lnTo>
                    <a:pt x="520" y="251"/>
                  </a:lnTo>
                  <a:lnTo>
                    <a:pt x="523" y="272"/>
                  </a:lnTo>
                  <a:lnTo>
                    <a:pt x="547" y="287"/>
                  </a:lnTo>
                  <a:lnTo>
                    <a:pt x="554" y="287"/>
                  </a:lnTo>
                  <a:lnTo>
                    <a:pt x="561" y="282"/>
                  </a:lnTo>
                  <a:lnTo>
                    <a:pt x="575" y="282"/>
                  </a:lnTo>
                  <a:lnTo>
                    <a:pt x="578" y="284"/>
                  </a:lnTo>
                  <a:lnTo>
                    <a:pt x="577" y="295"/>
                  </a:lnTo>
                  <a:lnTo>
                    <a:pt x="587" y="318"/>
                  </a:lnTo>
                  <a:lnTo>
                    <a:pt x="587" y="323"/>
                  </a:lnTo>
                  <a:lnTo>
                    <a:pt x="594" y="334"/>
                  </a:lnTo>
                  <a:lnTo>
                    <a:pt x="613" y="331"/>
                  </a:lnTo>
                  <a:lnTo>
                    <a:pt x="616" y="334"/>
                  </a:lnTo>
                  <a:lnTo>
                    <a:pt x="629" y="322"/>
                  </a:lnTo>
                  <a:lnTo>
                    <a:pt x="672" y="304"/>
                  </a:lnTo>
                  <a:lnTo>
                    <a:pt x="673" y="299"/>
                  </a:lnTo>
                  <a:lnTo>
                    <a:pt x="681" y="287"/>
                  </a:lnTo>
                  <a:lnTo>
                    <a:pt x="692" y="221"/>
                  </a:lnTo>
                  <a:lnTo>
                    <a:pt x="692" y="213"/>
                  </a:lnTo>
                  <a:lnTo>
                    <a:pt x="594" y="237"/>
                  </a:lnTo>
                  <a:lnTo>
                    <a:pt x="527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5" name="5051402.625567.87531.62554.6255"/>
            <p:cNvSpPr/>
            <p:nvPr/>
          </p:nvSpPr>
          <p:spPr>
            <a:xfrm>
              <a:off x="8700480" y="4643280"/>
              <a:ext cx="317880" cy="227160"/>
            </a:xfrm>
            <a:custGeom>
              <a:avLst/>
              <a:gdLst/>
              <a:ahLst/>
              <a:rect l="l" t="t" r="r" b="b"/>
              <a:pathLst>
                <a:path w="1144" h="663">
                  <a:moveTo>
                    <a:pt x="1127" y="480"/>
                  </a:moveTo>
                  <a:lnTo>
                    <a:pt x="749" y="553"/>
                  </a:lnTo>
                  <a:lnTo>
                    <a:pt x="353" y="620"/>
                  </a:lnTo>
                  <a:lnTo>
                    <a:pt x="345" y="616"/>
                  </a:lnTo>
                  <a:lnTo>
                    <a:pt x="325" y="625"/>
                  </a:lnTo>
                  <a:lnTo>
                    <a:pt x="286" y="628"/>
                  </a:lnTo>
                  <a:lnTo>
                    <a:pt x="287" y="618"/>
                  </a:lnTo>
                  <a:lnTo>
                    <a:pt x="247" y="628"/>
                  </a:lnTo>
                  <a:lnTo>
                    <a:pt x="247" y="629"/>
                  </a:lnTo>
                  <a:lnTo>
                    <a:pt x="0" y="663"/>
                  </a:lnTo>
                  <a:lnTo>
                    <a:pt x="10" y="648"/>
                  </a:lnTo>
                  <a:lnTo>
                    <a:pt x="59" y="628"/>
                  </a:lnTo>
                  <a:lnTo>
                    <a:pt x="70" y="612"/>
                  </a:lnTo>
                  <a:lnTo>
                    <a:pt x="95" y="590"/>
                  </a:lnTo>
                  <a:lnTo>
                    <a:pt x="99" y="574"/>
                  </a:lnTo>
                  <a:lnTo>
                    <a:pt x="104" y="567"/>
                  </a:lnTo>
                  <a:lnTo>
                    <a:pt x="118" y="558"/>
                  </a:lnTo>
                  <a:lnTo>
                    <a:pt x="118" y="544"/>
                  </a:lnTo>
                  <a:lnTo>
                    <a:pt x="133" y="531"/>
                  </a:lnTo>
                  <a:lnTo>
                    <a:pt x="209" y="467"/>
                  </a:lnTo>
                  <a:lnTo>
                    <a:pt x="213" y="452"/>
                  </a:lnTo>
                  <a:lnTo>
                    <a:pt x="220" y="457"/>
                  </a:lnTo>
                  <a:lnTo>
                    <a:pt x="213" y="471"/>
                  </a:lnTo>
                  <a:lnTo>
                    <a:pt x="237" y="491"/>
                  </a:lnTo>
                  <a:lnTo>
                    <a:pt x="270" y="503"/>
                  </a:lnTo>
                  <a:lnTo>
                    <a:pt x="286" y="503"/>
                  </a:lnTo>
                  <a:lnTo>
                    <a:pt x="305" y="491"/>
                  </a:lnTo>
                  <a:lnTo>
                    <a:pt x="307" y="479"/>
                  </a:lnTo>
                  <a:lnTo>
                    <a:pt x="319" y="473"/>
                  </a:lnTo>
                  <a:lnTo>
                    <a:pt x="326" y="483"/>
                  </a:lnTo>
                  <a:lnTo>
                    <a:pt x="337" y="488"/>
                  </a:lnTo>
                  <a:lnTo>
                    <a:pt x="348" y="487"/>
                  </a:lnTo>
                  <a:lnTo>
                    <a:pt x="385" y="472"/>
                  </a:lnTo>
                  <a:lnTo>
                    <a:pt x="393" y="448"/>
                  </a:lnTo>
                  <a:lnTo>
                    <a:pt x="396" y="448"/>
                  </a:lnTo>
                  <a:lnTo>
                    <a:pt x="405" y="457"/>
                  </a:lnTo>
                  <a:lnTo>
                    <a:pt x="438" y="428"/>
                  </a:lnTo>
                  <a:lnTo>
                    <a:pt x="446" y="432"/>
                  </a:lnTo>
                  <a:lnTo>
                    <a:pt x="471" y="405"/>
                  </a:lnTo>
                  <a:lnTo>
                    <a:pt x="466" y="389"/>
                  </a:lnTo>
                  <a:lnTo>
                    <a:pt x="468" y="367"/>
                  </a:lnTo>
                  <a:lnTo>
                    <a:pt x="489" y="317"/>
                  </a:lnTo>
                  <a:lnTo>
                    <a:pt x="526" y="195"/>
                  </a:lnTo>
                  <a:lnTo>
                    <a:pt x="532" y="194"/>
                  </a:lnTo>
                  <a:lnTo>
                    <a:pt x="549" y="203"/>
                  </a:lnTo>
                  <a:lnTo>
                    <a:pt x="550" y="211"/>
                  </a:lnTo>
                  <a:lnTo>
                    <a:pt x="560" y="222"/>
                  </a:lnTo>
                  <a:lnTo>
                    <a:pt x="576" y="218"/>
                  </a:lnTo>
                  <a:lnTo>
                    <a:pt x="592" y="198"/>
                  </a:lnTo>
                  <a:lnTo>
                    <a:pt x="603" y="152"/>
                  </a:lnTo>
                  <a:lnTo>
                    <a:pt x="611" y="129"/>
                  </a:lnTo>
                  <a:lnTo>
                    <a:pt x="632" y="139"/>
                  </a:lnTo>
                  <a:lnTo>
                    <a:pt x="643" y="113"/>
                  </a:lnTo>
                  <a:lnTo>
                    <a:pt x="655" y="108"/>
                  </a:lnTo>
                  <a:lnTo>
                    <a:pt x="665" y="92"/>
                  </a:lnTo>
                  <a:lnTo>
                    <a:pt x="673" y="70"/>
                  </a:lnTo>
                  <a:lnTo>
                    <a:pt x="683" y="61"/>
                  </a:lnTo>
                  <a:lnTo>
                    <a:pt x="683" y="58"/>
                  </a:lnTo>
                  <a:lnTo>
                    <a:pt x="675" y="50"/>
                  </a:lnTo>
                  <a:lnTo>
                    <a:pt x="683" y="9"/>
                  </a:lnTo>
                  <a:lnTo>
                    <a:pt x="683" y="3"/>
                  </a:lnTo>
                  <a:lnTo>
                    <a:pt x="689" y="0"/>
                  </a:lnTo>
                  <a:lnTo>
                    <a:pt x="756" y="45"/>
                  </a:lnTo>
                  <a:lnTo>
                    <a:pt x="771" y="48"/>
                  </a:lnTo>
                  <a:lnTo>
                    <a:pt x="772" y="45"/>
                  </a:lnTo>
                  <a:lnTo>
                    <a:pt x="779" y="5"/>
                  </a:lnTo>
                  <a:lnTo>
                    <a:pt x="791" y="5"/>
                  </a:lnTo>
                  <a:lnTo>
                    <a:pt x="807" y="9"/>
                  </a:lnTo>
                  <a:lnTo>
                    <a:pt x="820" y="15"/>
                  </a:lnTo>
                  <a:lnTo>
                    <a:pt x="811" y="34"/>
                  </a:lnTo>
                  <a:lnTo>
                    <a:pt x="826" y="50"/>
                  </a:lnTo>
                  <a:lnTo>
                    <a:pt x="855" y="50"/>
                  </a:lnTo>
                  <a:lnTo>
                    <a:pt x="869" y="62"/>
                  </a:lnTo>
                  <a:lnTo>
                    <a:pt x="886" y="70"/>
                  </a:lnTo>
                  <a:lnTo>
                    <a:pt x="900" y="85"/>
                  </a:lnTo>
                  <a:lnTo>
                    <a:pt x="898" y="95"/>
                  </a:lnTo>
                  <a:lnTo>
                    <a:pt x="877" y="128"/>
                  </a:lnTo>
                  <a:lnTo>
                    <a:pt x="867" y="160"/>
                  </a:lnTo>
                  <a:lnTo>
                    <a:pt x="870" y="179"/>
                  </a:lnTo>
                  <a:lnTo>
                    <a:pt x="889" y="182"/>
                  </a:lnTo>
                  <a:lnTo>
                    <a:pt x="909" y="171"/>
                  </a:lnTo>
                  <a:lnTo>
                    <a:pt x="927" y="190"/>
                  </a:lnTo>
                  <a:lnTo>
                    <a:pt x="940" y="193"/>
                  </a:lnTo>
                  <a:lnTo>
                    <a:pt x="945" y="194"/>
                  </a:lnTo>
                  <a:lnTo>
                    <a:pt x="956" y="203"/>
                  </a:lnTo>
                  <a:lnTo>
                    <a:pt x="960" y="203"/>
                  </a:lnTo>
                  <a:lnTo>
                    <a:pt x="972" y="201"/>
                  </a:lnTo>
                  <a:lnTo>
                    <a:pt x="978" y="202"/>
                  </a:lnTo>
                  <a:lnTo>
                    <a:pt x="1011" y="218"/>
                  </a:lnTo>
                  <a:lnTo>
                    <a:pt x="1035" y="226"/>
                  </a:lnTo>
                  <a:lnTo>
                    <a:pt x="1049" y="238"/>
                  </a:lnTo>
                  <a:lnTo>
                    <a:pt x="1047" y="248"/>
                  </a:lnTo>
                  <a:lnTo>
                    <a:pt x="1039" y="257"/>
                  </a:lnTo>
                  <a:lnTo>
                    <a:pt x="1046" y="280"/>
                  </a:lnTo>
                  <a:lnTo>
                    <a:pt x="1039" y="285"/>
                  </a:lnTo>
                  <a:lnTo>
                    <a:pt x="1030" y="292"/>
                  </a:lnTo>
                  <a:lnTo>
                    <a:pt x="1061" y="300"/>
                  </a:lnTo>
                  <a:lnTo>
                    <a:pt x="1065" y="322"/>
                  </a:lnTo>
                  <a:lnTo>
                    <a:pt x="1062" y="328"/>
                  </a:lnTo>
                  <a:lnTo>
                    <a:pt x="1061" y="338"/>
                  </a:lnTo>
                  <a:lnTo>
                    <a:pt x="1041" y="335"/>
                  </a:lnTo>
                  <a:lnTo>
                    <a:pt x="1035" y="342"/>
                  </a:lnTo>
                  <a:lnTo>
                    <a:pt x="1046" y="348"/>
                  </a:lnTo>
                  <a:lnTo>
                    <a:pt x="1049" y="346"/>
                  </a:lnTo>
                  <a:lnTo>
                    <a:pt x="1049" y="351"/>
                  </a:lnTo>
                  <a:lnTo>
                    <a:pt x="1035" y="359"/>
                  </a:lnTo>
                  <a:lnTo>
                    <a:pt x="1030" y="359"/>
                  </a:lnTo>
                  <a:lnTo>
                    <a:pt x="1030" y="366"/>
                  </a:lnTo>
                  <a:lnTo>
                    <a:pt x="1035" y="373"/>
                  </a:lnTo>
                  <a:lnTo>
                    <a:pt x="1058" y="375"/>
                  </a:lnTo>
                  <a:lnTo>
                    <a:pt x="1069" y="377"/>
                  </a:lnTo>
                  <a:lnTo>
                    <a:pt x="1076" y="386"/>
                  </a:lnTo>
                  <a:lnTo>
                    <a:pt x="1061" y="407"/>
                  </a:lnTo>
                  <a:lnTo>
                    <a:pt x="1049" y="407"/>
                  </a:lnTo>
                  <a:lnTo>
                    <a:pt x="1027" y="397"/>
                  </a:lnTo>
                  <a:lnTo>
                    <a:pt x="1027" y="410"/>
                  </a:lnTo>
                  <a:lnTo>
                    <a:pt x="1042" y="417"/>
                  </a:lnTo>
                  <a:lnTo>
                    <a:pt x="1058" y="426"/>
                  </a:lnTo>
                  <a:lnTo>
                    <a:pt x="1069" y="420"/>
                  </a:lnTo>
                  <a:lnTo>
                    <a:pt x="1085" y="412"/>
                  </a:lnTo>
                  <a:lnTo>
                    <a:pt x="1101" y="412"/>
                  </a:lnTo>
                  <a:lnTo>
                    <a:pt x="1124" y="412"/>
                  </a:lnTo>
                  <a:lnTo>
                    <a:pt x="1144" y="461"/>
                  </a:lnTo>
                  <a:lnTo>
                    <a:pt x="1129" y="473"/>
                  </a:lnTo>
                  <a:lnTo>
                    <a:pt x="1125" y="473"/>
                  </a:lnTo>
                  <a:lnTo>
                    <a:pt x="1127" y="48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6" name="5054404.375607.6253.253.55"/>
            <p:cNvSpPr/>
            <p:nvPr/>
          </p:nvSpPr>
          <p:spPr>
            <a:xfrm>
              <a:off x="8930880" y="4656240"/>
              <a:ext cx="20520" cy="23760"/>
            </a:xfrm>
            <a:custGeom>
              <a:avLst/>
              <a:gdLst/>
              <a:ahLst/>
              <a:rect l="l" t="t" r="r" b="b"/>
              <a:pathLst>
                <a:path w="74" h="69">
                  <a:moveTo>
                    <a:pt x="18" y="69"/>
                  </a:moveTo>
                  <a:lnTo>
                    <a:pt x="26" y="40"/>
                  </a:lnTo>
                  <a:lnTo>
                    <a:pt x="0" y="24"/>
                  </a:lnTo>
                  <a:lnTo>
                    <a:pt x="31" y="24"/>
                  </a:lnTo>
                  <a:lnTo>
                    <a:pt x="39" y="0"/>
                  </a:lnTo>
                  <a:lnTo>
                    <a:pt x="47" y="24"/>
                  </a:lnTo>
                  <a:lnTo>
                    <a:pt x="74" y="24"/>
                  </a:lnTo>
                  <a:lnTo>
                    <a:pt x="51" y="40"/>
                  </a:lnTo>
                  <a:lnTo>
                    <a:pt x="58" y="69"/>
                  </a:lnTo>
                  <a:lnTo>
                    <a:pt x="39" y="47"/>
                  </a:lnTo>
                  <a:lnTo>
                    <a:pt x="18" y="6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7" name="5046375.625581.527.12542.3755"/>
            <p:cNvSpPr/>
            <p:nvPr/>
          </p:nvSpPr>
          <p:spPr>
            <a:xfrm>
              <a:off x="8778600" y="4449600"/>
              <a:ext cx="246960" cy="193680"/>
            </a:xfrm>
            <a:custGeom>
              <a:avLst/>
              <a:gdLst/>
              <a:ahLst/>
              <a:rect l="l" t="t" r="r" b="b"/>
              <a:pathLst>
                <a:path w="885" h="568">
                  <a:moveTo>
                    <a:pt x="221" y="539"/>
                  </a:moveTo>
                  <a:lnTo>
                    <a:pt x="619" y="461"/>
                  </a:lnTo>
                  <a:lnTo>
                    <a:pt x="748" y="437"/>
                  </a:lnTo>
                  <a:lnTo>
                    <a:pt x="749" y="435"/>
                  </a:lnTo>
                  <a:lnTo>
                    <a:pt x="755" y="431"/>
                  </a:lnTo>
                  <a:lnTo>
                    <a:pt x="756" y="424"/>
                  </a:lnTo>
                  <a:lnTo>
                    <a:pt x="772" y="412"/>
                  </a:lnTo>
                  <a:lnTo>
                    <a:pt x="783" y="411"/>
                  </a:lnTo>
                  <a:lnTo>
                    <a:pt x="798" y="412"/>
                  </a:lnTo>
                  <a:lnTo>
                    <a:pt x="834" y="390"/>
                  </a:lnTo>
                  <a:lnTo>
                    <a:pt x="837" y="365"/>
                  </a:lnTo>
                  <a:lnTo>
                    <a:pt x="861" y="344"/>
                  </a:lnTo>
                  <a:lnTo>
                    <a:pt x="884" y="330"/>
                  </a:lnTo>
                  <a:lnTo>
                    <a:pt x="885" y="325"/>
                  </a:lnTo>
                  <a:lnTo>
                    <a:pt x="866" y="310"/>
                  </a:lnTo>
                  <a:lnTo>
                    <a:pt x="858" y="301"/>
                  </a:lnTo>
                  <a:lnTo>
                    <a:pt x="843" y="297"/>
                  </a:lnTo>
                  <a:lnTo>
                    <a:pt x="838" y="290"/>
                  </a:lnTo>
                  <a:lnTo>
                    <a:pt x="825" y="287"/>
                  </a:lnTo>
                  <a:lnTo>
                    <a:pt x="821" y="266"/>
                  </a:lnTo>
                  <a:lnTo>
                    <a:pt x="799" y="262"/>
                  </a:lnTo>
                  <a:lnTo>
                    <a:pt x="798" y="259"/>
                  </a:lnTo>
                  <a:lnTo>
                    <a:pt x="798" y="223"/>
                  </a:lnTo>
                  <a:lnTo>
                    <a:pt x="804" y="218"/>
                  </a:lnTo>
                  <a:lnTo>
                    <a:pt x="803" y="200"/>
                  </a:lnTo>
                  <a:lnTo>
                    <a:pt x="794" y="189"/>
                  </a:lnTo>
                  <a:lnTo>
                    <a:pt x="794" y="185"/>
                  </a:lnTo>
                  <a:lnTo>
                    <a:pt x="796" y="180"/>
                  </a:lnTo>
                  <a:lnTo>
                    <a:pt x="810" y="163"/>
                  </a:lnTo>
                  <a:lnTo>
                    <a:pt x="815" y="132"/>
                  </a:lnTo>
                  <a:lnTo>
                    <a:pt x="815" y="124"/>
                  </a:lnTo>
                  <a:lnTo>
                    <a:pt x="826" y="109"/>
                  </a:lnTo>
                  <a:lnTo>
                    <a:pt x="834" y="107"/>
                  </a:lnTo>
                  <a:lnTo>
                    <a:pt x="823" y="93"/>
                  </a:lnTo>
                  <a:lnTo>
                    <a:pt x="784" y="89"/>
                  </a:lnTo>
                  <a:lnTo>
                    <a:pt x="783" y="85"/>
                  </a:lnTo>
                  <a:lnTo>
                    <a:pt x="779" y="82"/>
                  </a:lnTo>
                  <a:lnTo>
                    <a:pt x="775" y="69"/>
                  </a:lnTo>
                  <a:lnTo>
                    <a:pt x="760" y="32"/>
                  </a:lnTo>
                  <a:lnTo>
                    <a:pt x="748" y="27"/>
                  </a:lnTo>
                  <a:lnTo>
                    <a:pt x="743" y="23"/>
                  </a:lnTo>
                  <a:lnTo>
                    <a:pt x="741" y="24"/>
                  </a:lnTo>
                  <a:lnTo>
                    <a:pt x="735" y="22"/>
                  </a:lnTo>
                  <a:lnTo>
                    <a:pt x="729" y="9"/>
                  </a:lnTo>
                  <a:lnTo>
                    <a:pt x="718" y="0"/>
                  </a:lnTo>
                  <a:lnTo>
                    <a:pt x="110" y="124"/>
                  </a:lnTo>
                  <a:lnTo>
                    <a:pt x="98" y="75"/>
                  </a:lnTo>
                  <a:lnTo>
                    <a:pt x="64" y="107"/>
                  </a:lnTo>
                  <a:lnTo>
                    <a:pt x="59" y="110"/>
                  </a:lnTo>
                  <a:lnTo>
                    <a:pt x="54" y="105"/>
                  </a:lnTo>
                  <a:lnTo>
                    <a:pt x="48" y="105"/>
                  </a:lnTo>
                  <a:lnTo>
                    <a:pt x="37" y="122"/>
                  </a:lnTo>
                  <a:lnTo>
                    <a:pt x="15" y="145"/>
                  </a:lnTo>
                  <a:lnTo>
                    <a:pt x="0" y="153"/>
                  </a:lnTo>
                  <a:lnTo>
                    <a:pt x="45" y="398"/>
                  </a:lnTo>
                  <a:lnTo>
                    <a:pt x="76" y="568"/>
                  </a:lnTo>
                  <a:lnTo>
                    <a:pt x="221" y="539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8" name="5047380.7561921.8759.8755"/>
            <p:cNvSpPr/>
            <p:nvPr/>
          </p:nvSpPr>
          <p:spPr>
            <a:xfrm>
              <a:off x="8997480" y="4486320"/>
              <a:ext cx="57600" cy="156960"/>
            </a:xfrm>
            <a:custGeom>
              <a:avLst/>
              <a:gdLst/>
              <a:ahLst/>
              <a:rect l="l" t="t" r="r" b="b"/>
              <a:pathLst>
                <a:path w="207" h="458">
                  <a:moveTo>
                    <a:pt x="14" y="305"/>
                  </a:moveTo>
                  <a:lnTo>
                    <a:pt x="0" y="339"/>
                  </a:lnTo>
                  <a:lnTo>
                    <a:pt x="0" y="346"/>
                  </a:lnTo>
                  <a:lnTo>
                    <a:pt x="11" y="344"/>
                  </a:lnTo>
                  <a:lnTo>
                    <a:pt x="16" y="356"/>
                  </a:lnTo>
                  <a:lnTo>
                    <a:pt x="30" y="374"/>
                  </a:lnTo>
                  <a:lnTo>
                    <a:pt x="41" y="386"/>
                  </a:lnTo>
                  <a:lnTo>
                    <a:pt x="74" y="402"/>
                  </a:lnTo>
                  <a:lnTo>
                    <a:pt x="86" y="405"/>
                  </a:lnTo>
                  <a:lnTo>
                    <a:pt x="106" y="410"/>
                  </a:lnTo>
                  <a:lnTo>
                    <a:pt x="118" y="410"/>
                  </a:lnTo>
                  <a:lnTo>
                    <a:pt x="120" y="433"/>
                  </a:lnTo>
                  <a:lnTo>
                    <a:pt x="118" y="449"/>
                  </a:lnTo>
                  <a:lnTo>
                    <a:pt x="128" y="458"/>
                  </a:lnTo>
                  <a:lnTo>
                    <a:pt x="133" y="445"/>
                  </a:lnTo>
                  <a:lnTo>
                    <a:pt x="145" y="425"/>
                  </a:lnTo>
                  <a:lnTo>
                    <a:pt x="145" y="402"/>
                  </a:lnTo>
                  <a:lnTo>
                    <a:pt x="163" y="378"/>
                  </a:lnTo>
                  <a:lnTo>
                    <a:pt x="171" y="351"/>
                  </a:lnTo>
                  <a:lnTo>
                    <a:pt x="192" y="321"/>
                  </a:lnTo>
                  <a:lnTo>
                    <a:pt x="203" y="304"/>
                  </a:lnTo>
                  <a:lnTo>
                    <a:pt x="207" y="284"/>
                  </a:lnTo>
                  <a:lnTo>
                    <a:pt x="207" y="266"/>
                  </a:lnTo>
                  <a:lnTo>
                    <a:pt x="207" y="203"/>
                  </a:lnTo>
                  <a:lnTo>
                    <a:pt x="200" y="155"/>
                  </a:lnTo>
                  <a:lnTo>
                    <a:pt x="191" y="139"/>
                  </a:lnTo>
                  <a:lnTo>
                    <a:pt x="170" y="143"/>
                  </a:lnTo>
                  <a:lnTo>
                    <a:pt x="161" y="152"/>
                  </a:lnTo>
                  <a:lnTo>
                    <a:pt x="153" y="144"/>
                  </a:lnTo>
                  <a:lnTo>
                    <a:pt x="149" y="143"/>
                  </a:lnTo>
                  <a:lnTo>
                    <a:pt x="144" y="144"/>
                  </a:lnTo>
                  <a:lnTo>
                    <a:pt x="139" y="143"/>
                  </a:lnTo>
                  <a:lnTo>
                    <a:pt x="139" y="136"/>
                  </a:lnTo>
                  <a:lnTo>
                    <a:pt x="151" y="112"/>
                  </a:lnTo>
                  <a:lnTo>
                    <a:pt x="159" y="111"/>
                  </a:lnTo>
                  <a:lnTo>
                    <a:pt x="165" y="109"/>
                  </a:lnTo>
                  <a:lnTo>
                    <a:pt x="165" y="90"/>
                  </a:lnTo>
                  <a:lnTo>
                    <a:pt x="170" y="78"/>
                  </a:lnTo>
                  <a:lnTo>
                    <a:pt x="175" y="73"/>
                  </a:lnTo>
                  <a:lnTo>
                    <a:pt x="183" y="62"/>
                  </a:lnTo>
                  <a:lnTo>
                    <a:pt x="175" y="39"/>
                  </a:lnTo>
                  <a:lnTo>
                    <a:pt x="50" y="0"/>
                  </a:lnTo>
                  <a:lnTo>
                    <a:pt x="42" y="2"/>
                  </a:lnTo>
                  <a:lnTo>
                    <a:pt x="31" y="17"/>
                  </a:lnTo>
                  <a:lnTo>
                    <a:pt x="31" y="25"/>
                  </a:lnTo>
                  <a:lnTo>
                    <a:pt x="26" y="56"/>
                  </a:lnTo>
                  <a:lnTo>
                    <a:pt x="12" y="73"/>
                  </a:lnTo>
                  <a:lnTo>
                    <a:pt x="10" y="78"/>
                  </a:lnTo>
                  <a:lnTo>
                    <a:pt x="10" y="82"/>
                  </a:lnTo>
                  <a:lnTo>
                    <a:pt x="19" y="93"/>
                  </a:lnTo>
                  <a:lnTo>
                    <a:pt x="20" y="111"/>
                  </a:lnTo>
                  <a:lnTo>
                    <a:pt x="14" y="116"/>
                  </a:lnTo>
                  <a:lnTo>
                    <a:pt x="14" y="152"/>
                  </a:lnTo>
                  <a:lnTo>
                    <a:pt x="15" y="155"/>
                  </a:lnTo>
                  <a:lnTo>
                    <a:pt x="37" y="159"/>
                  </a:lnTo>
                  <a:lnTo>
                    <a:pt x="41" y="180"/>
                  </a:lnTo>
                  <a:lnTo>
                    <a:pt x="54" y="183"/>
                  </a:lnTo>
                  <a:lnTo>
                    <a:pt x="59" y="190"/>
                  </a:lnTo>
                  <a:lnTo>
                    <a:pt x="74" y="194"/>
                  </a:lnTo>
                  <a:lnTo>
                    <a:pt x="82" y="203"/>
                  </a:lnTo>
                  <a:lnTo>
                    <a:pt x="101" y="218"/>
                  </a:lnTo>
                  <a:lnTo>
                    <a:pt x="100" y="223"/>
                  </a:lnTo>
                  <a:lnTo>
                    <a:pt x="77" y="237"/>
                  </a:lnTo>
                  <a:lnTo>
                    <a:pt x="53" y="258"/>
                  </a:lnTo>
                  <a:lnTo>
                    <a:pt x="50" y="283"/>
                  </a:lnTo>
                  <a:lnTo>
                    <a:pt x="14" y="30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9" name="5048370628.12512.12512.55"/>
            <p:cNvSpPr/>
            <p:nvPr/>
          </p:nvSpPr>
          <p:spPr>
            <a:xfrm>
              <a:off x="9050760" y="4408560"/>
              <a:ext cx="72360" cy="87120"/>
            </a:xfrm>
            <a:custGeom>
              <a:avLst/>
              <a:gdLst/>
              <a:ahLst/>
              <a:rect l="l" t="t" r="r" b="b"/>
              <a:pathLst>
                <a:path w="260" h="255">
                  <a:moveTo>
                    <a:pt x="0" y="55"/>
                  </a:moveTo>
                  <a:lnTo>
                    <a:pt x="85" y="31"/>
                  </a:lnTo>
                  <a:lnTo>
                    <a:pt x="96" y="40"/>
                  </a:lnTo>
                  <a:lnTo>
                    <a:pt x="100" y="39"/>
                  </a:lnTo>
                  <a:lnTo>
                    <a:pt x="101" y="31"/>
                  </a:lnTo>
                  <a:lnTo>
                    <a:pt x="230" y="0"/>
                  </a:lnTo>
                  <a:lnTo>
                    <a:pt x="260" y="108"/>
                  </a:lnTo>
                  <a:lnTo>
                    <a:pt x="256" y="116"/>
                  </a:lnTo>
                  <a:lnTo>
                    <a:pt x="254" y="121"/>
                  </a:lnTo>
                  <a:lnTo>
                    <a:pt x="254" y="126"/>
                  </a:lnTo>
                  <a:lnTo>
                    <a:pt x="256" y="129"/>
                  </a:lnTo>
                  <a:lnTo>
                    <a:pt x="238" y="134"/>
                  </a:lnTo>
                  <a:lnTo>
                    <a:pt x="196" y="149"/>
                  </a:lnTo>
                  <a:lnTo>
                    <a:pt x="184" y="149"/>
                  </a:lnTo>
                  <a:lnTo>
                    <a:pt x="179" y="152"/>
                  </a:lnTo>
                  <a:lnTo>
                    <a:pt x="179" y="164"/>
                  </a:lnTo>
                  <a:lnTo>
                    <a:pt x="172" y="165"/>
                  </a:lnTo>
                  <a:lnTo>
                    <a:pt x="149" y="169"/>
                  </a:lnTo>
                  <a:lnTo>
                    <a:pt x="113" y="186"/>
                  </a:lnTo>
                  <a:lnTo>
                    <a:pt x="111" y="177"/>
                  </a:lnTo>
                  <a:lnTo>
                    <a:pt x="88" y="202"/>
                  </a:lnTo>
                  <a:lnTo>
                    <a:pt x="37" y="243"/>
                  </a:lnTo>
                  <a:lnTo>
                    <a:pt x="19" y="255"/>
                  </a:lnTo>
                  <a:lnTo>
                    <a:pt x="6" y="239"/>
                  </a:lnTo>
                  <a:lnTo>
                    <a:pt x="27" y="216"/>
                  </a:lnTo>
                  <a:lnTo>
                    <a:pt x="27" y="203"/>
                  </a:lnTo>
                  <a:lnTo>
                    <a:pt x="15" y="195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0" name="5049369.375639.12576.3755"/>
            <p:cNvSpPr/>
            <p:nvPr/>
          </p:nvSpPr>
          <p:spPr>
            <a:xfrm>
              <a:off x="9114120" y="4403520"/>
              <a:ext cx="37080" cy="51120"/>
            </a:xfrm>
            <a:custGeom>
              <a:avLst/>
              <a:gdLst/>
              <a:ahLst/>
              <a:rect l="l" t="t" r="r" b="b"/>
              <a:pathLst>
                <a:path w="133" h="146">
                  <a:moveTo>
                    <a:pt x="0" y="13"/>
                  </a:moveTo>
                  <a:lnTo>
                    <a:pt x="30" y="121"/>
                  </a:lnTo>
                  <a:lnTo>
                    <a:pt x="26" y="129"/>
                  </a:lnTo>
                  <a:lnTo>
                    <a:pt x="24" y="134"/>
                  </a:lnTo>
                  <a:lnTo>
                    <a:pt x="24" y="139"/>
                  </a:lnTo>
                  <a:lnTo>
                    <a:pt x="26" y="142"/>
                  </a:lnTo>
                  <a:lnTo>
                    <a:pt x="31" y="146"/>
                  </a:lnTo>
                  <a:lnTo>
                    <a:pt x="56" y="127"/>
                  </a:lnTo>
                  <a:lnTo>
                    <a:pt x="75" y="114"/>
                  </a:lnTo>
                  <a:lnTo>
                    <a:pt x="75" y="100"/>
                  </a:lnTo>
                  <a:lnTo>
                    <a:pt x="73" y="94"/>
                  </a:lnTo>
                  <a:lnTo>
                    <a:pt x="73" y="74"/>
                  </a:lnTo>
                  <a:lnTo>
                    <a:pt x="83" y="63"/>
                  </a:lnTo>
                  <a:lnTo>
                    <a:pt x="89" y="70"/>
                  </a:lnTo>
                  <a:lnTo>
                    <a:pt x="89" y="80"/>
                  </a:lnTo>
                  <a:lnTo>
                    <a:pt x="89" y="100"/>
                  </a:lnTo>
                  <a:lnTo>
                    <a:pt x="93" y="109"/>
                  </a:lnTo>
                  <a:lnTo>
                    <a:pt x="102" y="106"/>
                  </a:lnTo>
                  <a:lnTo>
                    <a:pt x="102" y="94"/>
                  </a:lnTo>
                  <a:lnTo>
                    <a:pt x="108" y="94"/>
                  </a:lnTo>
                  <a:lnTo>
                    <a:pt x="114" y="82"/>
                  </a:lnTo>
                  <a:lnTo>
                    <a:pt x="129" y="80"/>
                  </a:lnTo>
                  <a:lnTo>
                    <a:pt x="133" y="80"/>
                  </a:lnTo>
                  <a:lnTo>
                    <a:pt x="120" y="71"/>
                  </a:lnTo>
                  <a:lnTo>
                    <a:pt x="120" y="63"/>
                  </a:lnTo>
                  <a:lnTo>
                    <a:pt x="112" y="63"/>
                  </a:lnTo>
                  <a:lnTo>
                    <a:pt x="109" y="56"/>
                  </a:lnTo>
                  <a:lnTo>
                    <a:pt x="99" y="51"/>
                  </a:lnTo>
                  <a:lnTo>
                    <a:pt x="99" y="44"/>
                  </a:lnTo>
                  <a:lnTo>
                    <a:pt x="75" y="41"/>
                  </a:lnTo>
                  <a:lnTo>
                    <a:pt x="66" y="24"/>
                  </a:lnTo>
                  <a:lnTo>
                    <a:pt x="54" y="17"/>
                  </a:lnTo>
                  <a:lnTo>
                    <a:pt x="48" y="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1" name="5050360.875627.7512.2524.1255"/>
            <p:cNvSpPr/>
            <p:nvPr/>
          </p:nvSpPr>
          <p:spPr>
            <a:xfrm>
              <a:off x="9047880" y="4343400"/>
              <a:ext cx="140400" cy="87120"/>
            </a:xfrm>
            <a:custGeom>
              <a:avLst/>
              <a:gdLst/>
              <a:ahLst/>
              <a:rect l="l" t="t" r="r" b="b"/>
              <a:pathLst>
                <a:path w="505" h="259">
                  <a:moveTo>
                    <a:pt x="2" y="108"/>
                  </a:moveTo>
                  <a:lnTo>
                    <a:pt x="108" y="89"/>
                  </a:lnTo>
                  <a:lnTo>
                    <a:pt x="268" y="48"/>
                  </a:lnTo>
                  <a:lnTo>
                    <a:pt x="269" y="46"/>
                  </a:lnTo>
                  <a:lnTo>
                    <a:pt x="273" y="43"/>
                  </a:lnTo>
                  <a:lnTo>
                    <a:pt x="274" y="46"/>
                  </a:lnTo>
                  <a:lnTo>
                    <a:pt x="281" y="43"/>
                  </a:lnTo>
                  <a:lnTo>
                    <a:pt x="274" y="27"/>
                  </a:lnTo>
                  <a:lnTo>
                    <a:pt x="290" y="27"/>
                  </a:lnTo>
                  <a:lnTo>
                    <a:pt x="304" y="4"/>
                  </a:lnTo>
                  <a:lnTo>
                    <a:pt x="313" y="0"/>
                  </a:lnTo>
                  <a:lnTo>
                    <a:pt x="325" y="4"/>
                  </a:lnTo>
                  <a:lnTo>
                    <a:pt x="331" y="27"/>
                  </a:lnTo>
                  <a:lnTo>
                    <a:pt x="348" y="43"/>
                  </a:lnTo>
                  <a:lnTo>
                    <a:pt x="352" y="52"/>
                  </a:lnTo>
                  <a:lnTo>
                    <a:pt x="350" y="59"/>
                  </a:lnTo>
                  <a:lnTo>
                    <a:pt x="343" y="65"/>
                  </a:lnTo>
                  <a:lnTo>
                    <a:pt x="333" y="82"/>
                  </a:lnTo>
                  <a:lnTo>
                    <a:pt x="327" y="101"/>
                  </a:lnTo>
                  <a:lnTo>
                    <a:pt x="328" y="112"/>
                  </a:lnTo>
                  <a:lnTo>
                    <a:pt x="347" y="112"/>
                  </a:lnTo>
                  <a:lnTo>
                    <a:pt x="366" y="121"/>
                  </a:lnTo>
                  <a:lnTo>
                    <a:pt x="394" y="151"/>
                  </a:lnTo>
                  <a:lnTo>
                    <a:pt x="402" y="172"/>
                  </a:lnTo>
                  <a:lnTo>
                    <a:pt x="419" y="185"/>
                  </a:lnTo>
                  <a:lnTo>
                    <a:pt x="454" y="187"/>
                  </a:lnTo>
                  <a:lnTo>
                    <a:pt x="473" y="181"/>
                  </a:lnTo>
                  <a:lnTo>
                    <a:pt x="485" y="160"/>
                  </a:lnTo>
                  <a:lnTo>
                    <a:pt x="480" y="152"/>
                  </a:lnTo>
                  <a:lnTo>
                    <a:pt x="468" y="141"/>
                  </a:lnTo>
                  <a:lnTo>
                    <a:pt x="448" y="130"/>
                  </a:lnTo>
                  <a:lnTo>
                    <a:pt x="450" y="125"/>
                  </a:lnTo>
                  <a:lnTo>
                    <a:pt x="465" y="125"/>
                  </a:lnTo>
                  <a:lnTo>
                    <a:pt x="470" y="125"/>
                  </a:lnTo>
                  <a:lnTo>
                    <a:pt x="491" y="159"/>
                  </a:lnTo>
                  <a:lnTo>
                    <a:pt x="505" y="187"/>
                  </a:lnTo>
                  <a:lnTo>
                    <a:pt x="504" y="206"/>
                  </a:lnTo>
                  <a:lnTo>
                    <a:pt x="491" y="194"/>
                  </a:lnTo>
                  <a:lnTo>
                    <a:pt x="473" y="207"/>
                  </a:lnTo>
                  <a:lnTo>
                    <a:pt x="450" y="218"/>
                  </a:lnTo>
                  <a:lnTo>
                    <a:pt x="425" y="238"/>
                  </a:lnTo>
                  <a:lnTo>
                    <a:pt x="418" y="238"/>
                  </a:lnTo>
                  <a:lnTo>
                    <a:pt x="410" y="232"/>
                  </a:lnTo>
                  <a:lnTo>
                    <a:pt x="410" y="223"/>
                  </a:lnTo>
                  <a:lnTo>
                    <a:pt x="407" y="208"/>
                  </a:lnTo>
                  <a:lnTo>
                    <a:pt x="399" y="208"/>
                  </a:lnTo>
                  <a:lnTo>
                    <a:pt x="391" y="232"/>
                  </a:lnTo>
                  <a:lnTo>
                    <a:pt x="374" y="253"/>
                  </a:lnTo>
                  <a:lnTo>
                    <a:pt x="371" y="259"/>
                  </a:lnTo>
                  <a:lnTo>
                    <a:pt x="358" y="250"/>
                  </a:lnTo>
                  <a:lnTo>
                    <a:pt x="358" y="242"/>
                  </a:lnTo>
                  <a:lnTo>
                    <a:pt x="350" y="242"/>
                  </a:lnTo>
                  <a:lnTo>
                    <a:pt x="347" y="235"/>
                  </a:lnTo>
                  <a:lnTo>
                    <a:pt x="337" y="230"/>
                  </a:lnTo>
                  <a:lnTo>
                    <a:pt x="337" y="223"/>
                  </a:lnTo>
                  <a:lnTo>
                    <a:pt x="313" y="220"/>
                  </a:lnTo>
                  <a:lnTo>
                    <a:pt x="304" y="203"/>
                  </a:lnTo>
                  <a:lnTo>
                    <a:pt x="292" y="196"/>
                  </a:lnTo>
                  <a:lnTo>
                    <a:pt x="286" y="179"/>
                  </a:lnTo>
                  <a:lnTo>
                    <a:pt x="238" y="192"/>
                  </a:lnTo>
                  <a:lnTo>
                    <a:pt x="109" y="223"/>
                  </a:lnTo>
                  <a:lnTo>
                    <a:pt x="108" y="231"/>
                  </a:lnTo>
                  <a:lnTo>
                    <a:pt x="104" y="232"/>
                  </a:lnTo>
                  <a:lnTo>
                    <a:pt x="93" y="223"/>
                  </a:lnTo>
                  <a:lnTo>
                    <a:pt x="8" y="247"/>
                  </a:lnTo>
                  <a:lnTo>
                    <a:pt x="0" y="242"/>
                  </a:lnTo>
                  <a:lnTo>
                    <a:pt x="2" y="108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2" name="5053354.125585.517.2522.6255"/>
            <p:cNvSpPr/>
            <p:nvPr/>
          </p:nvSpPr>
          <p:spPr>
            <a:xfrm>
              <a:off x="8802360" y="4294080"/>
              <a:ext cx="131400" cy="123840"/>
            </a:xfrm>
            <a:custGeom>
              <a:avLst/>
              <a:gdLst/>
              <a:ahLst/>
              <a:rect l="l" t="t" r="r" b="b"/>
              <a:pathLst>
                <a:path w="475" h="362">
                  <a:moveTo>
                    <a:pt x="468" y="0"/>
                  </a:moveTo>
                  <a:lnTo>
                    <a:pt x="356" y="102"/>
                  </a:lnTo>
                  <a:lnTo>
                    <a:pt x="323" y="102"/>
                  </a:lnTo>
                  <a:lnTo>
                    <a:pt x="305" y="121"/>
                  </a:lnTo>
                  <a:lnTo>
                    <a:pt x="319" y="144"/>
                  </a:lnTo>
                  <a:lnTo>
                    <a:pt x="324" y="160"/>
                  </a:lnTo>
                  <a:lnTo>
                    <a:pt x="240" y="152"/>
                  </a:lnTo>
                  <a:lnTo>
                    <a:pt x="111" y="205"/>
                  </a:lnTo>
                  <a:lnTo>
                    <a:pt x="22" y="284"/>
                  </a:lnTo>
                  <a:lnTo>
                    <a:pt x="0" y="342"/>
                  </a:lnTo>
                  <a:lnTo>
                    <a:pt x="29" y="362"/>
                  </a:lnTo>
                  <a:lnTo>
                    <a:pt x="86" y="344"/>
                  </a:lnTo>
                  <a:lnTo>
                    <a:pt x="92" y="316"/>
                  </a:lnTo>
                  <a:lnTo>
                    <a:pt x="112" y="303"/>
                  </a:lnTo>
                  <a:lnTo>
                    <a:pt x="151" y="287"/>
                  </a:lnTo>
                  <a:lnTo>
                    <a:pt x="190" y="277"/>
                  </a:lnTo>
                  <a:lnTo>
                    <a:pt x="225" y="270"/>
                  </a:lnTo>
                  <a:lnTo>
                    <a:pt x="245" y="277"/>
                  </a:lnTo>
                  <a:lnTo>
                    <a:pt x="272" y="287"/>
                  </a:lnTo>
                  <a:lnTo>
                    <a:pt x="343" y="268"/>
                  </a:lnTo>
                  <a:lnTo>
                    <a:pt x="374" y="254"/>
                  </a:lnTo>
                  <a:lnTo>
                    <a:pt x="417" y="210"/>
                  </a:lnTo>
                  <a:lnTo>
                    <a:pt x="448" y="201"/>
                  </a:lnTo>
                  <a:lnTo>
                    <a:pt x="450" y="174"/>
                  </a:lnTo>
                  <a:lnTo>
                    <a:pt x="440" y="155"/>
                  </a:lnTo>
                  <a:lnTo>
                    <a:pt x="437" y="141"/>
                  </a:lnTo>
                  <a:lnTo>
                    <a:pt x="445" y="133"/>
                  </a:lnTo>
                  <a:lnTo>
                    <a:pt x="444" y="121"/>
                  </a:lnTo>
                  <a:lnTo>
                    <a:pt x="436" y="116"/>
                  </a:lnTo>
                  <a:lnTo>
                    <a:pt x="420" y="116"/>
                  </a:lnTo>
                  <a:lnTo>
                    <a:pt x="414" y="115"/>
                  </a:lnTo>
                  <a:lnTo>
                    <a:pt x="409" y="100"/>
                  </a:lnTo>
                  <a:lnTo>
                    <a:pt x="411" y="86"/>
                  </a:lnTo>
                  <a:lnTo>
                    <a:pt x="457" y="43"/>
                  </a:lnTo>
                  <a:lnTo>
                    <a:pt x="465" y="31"/>
                  </a:lnTo>
                  <a:lnTo>
                    <a:pt x="475" y="13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3" name="5055343.25622.2522.62512.55"/>
            <p:cNvSpPr/>
            <p:nvPr/>
          </p:nvSpPr>
          <p:spPr>
            <a:xfrm>
              <a:off x="9016560" y="4216320"/>
              <a:ext cx="72360" cy="163440"/>
            </a:xfrm>
            <a:custGeom>
              <a:avLst/>
              <a:gdLst/>
              <a:ahLst/>
              <a:rect l="l" t="t" r="r" b="b"/>
              <a:pathLst>
                <a:path w="260" h="475">
                  <a:moveTo>
                    <a:pt x="0" y="61"/>
                  </a:moveTo>
                  <a:lnTo>
                    <a:pt x="8" y="81"/>
                  </a:lnTo>
                  <a:lnTo>
                    <a:pt x="5" y="89"/>
                  </a:lnTo>
                  <a:lnTo>
                    <a:pt x="13" y="98"/>
                  </a:lnTo>
                  <a:lnTo>
                    <a:pt x="13" y="103"/>
                  </a:lnTo>
                  <a:lnTo>
                    <a:pt x="33" y="159"/>
                  </a:lnTo>
                  <a:lnTo>
                    <a:pt x="37" y="201"/>
                  </a:lnTo>
                  <a:lnTo>
                    <a:pt x="32" y="218"/>
                  </a:lnTo>
                  <a:lnTo>
                    <a:pt x="33" y="241"/>
                  </a:lnTo>
                  <a:lnTo>
                    <a:pt x="59" y="291"/>
                  </a:lnTo>
                  <a:lnTo>
                    <a:pt x="54" y="321"/>
                  </a:lnTo>
                  <a:lnTo>
                    <a:pt x="60" y="327"/>
                  </a:lnTo>
                  <a:lnTo>
                    <a:pt x="63" y="327"/>
                  </a:lnTo>
                  <a:lnTo>
                    <a:pt x="60" y="321"/>
                  </a:lnTo>
                  <a:lnTo>
                    <a:pt x="68" y="321"/>
                  </a:lnTo>
                  <a:lnTo>
                    <a:pt x="84" y="340"/>
                  </a:lnTo>
                  <a:lnTo>
                    <a:pt x="94" y="389"/>
                  </a:lnTo>
                  <a:lnTo>
                    <a:pt x="94" y="414"/>
                  </a:lnTo>
                  <a:lnTo>
                    <a:pt x="103" y="448"/>
                  </a:lnTo>
                  <a:lnTo>
                    <a:pt x="117" y="475"/>
                  </a:lnTo>
                  <a:lnTo>
                    <a:pt x="223" y="456"/>
                  </a:lnTo>
                  <a:lnTo>
                    <a:pt x="219" y="446"/>
                  </a:lnTo>
                  <a:lnTo>
                    <a:pt x="205" y="433"/>
                  </a:lnTo>
                  <a:lnTo>
                    <a:pt x="207" y="414"/>
                  </a:lnTo>
                  <a:lnTo>
                    <a:pt x="212" y="410"/>
                  </a:lnTo>
                  <a:lnTo>
                    <a:pt x="205" y="390"/>
                  </a:lnTo>
                  <a:lnTo>
                    <a:pt x="197" y="311"/>
                  </a:lnTo>
                  <a:lnTo>
                    <a:pt x="197" y="287"/>
                  </a:lnTo>
                  <a:lnTo>
                    <a:pt x="207" y="242"/>
                  </a:lnTo>
                  <a:lnTo>
                    <a:pt x="217" y="214"/>
                  </a:lnTo>
                  <a:lnTo>
                    <a:pt x="219" y="188"/>
                  </a:lnTo>
                  <a:lnTo>
                    <a:pt x="208" y="174"/>
                  </a:lnTo>
                  <a:lnTo>
                    <a:pt x="208" y="155"/>
                  </a:lnTo>
                  <a:lnTo>
                    <a:pt x="217" y="144"/>
                  </a:lnTo>
                  <a:lnTo>
                    <a:pt x="247" y="121"/>
                  </a:lnTo>
                  <a:lnTo>
                    <a:pt x="260" y="81"/>
                  </a:lnTo>
                  <a:lnTo>
                    <a:pt x="247" y="55"/>
                  </a:lnTo>
                  <a:lnTo>
                    <a:pt x="242" y="42"/>
                  </a:lnTo>
                  <a:lnTo>
                    <a:pt x="248" y="38"/>
                  </a:lnTo>
                  <a:lnTo>
                    <a:pt x="248" y="30"/>
                  </a:lnTo>
                  <a:lnTo>
                    <a:pt x="239" y="0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4" name="5056339.875631.62525.12511.755"/>
            <p:cNvSpPr/>
            <p:nvPr/>
          </p:nvSpPr>
          <p:spPr>
            <a:xfrm>
              <a:off x="9071280" y="4192560"/>
              <a:ext cx="68040" cy="181080"/>
            </a:xfrm>
            <a:custGeom>
              <a:avLst/>
              <a:gdLst/>
              <a:ahLst/>
              <a:rect l="l" t="t" r="r" b="b"/>
              <a:pathLst>
                <a:path w="245" h="528">
                  <a:moveTo>
                    <a:pt x="243" y="443"/>
                  </a:moveTo>
                  <a:lnTo>
                    <a:pt x="231" y="439"/>
                  </a:lnTo>
                  <a:lnTo>
                    <a:pt x="222" y="443"/>
                  </a:lnTo>
                  <a:lnTo>
                    <a:pt x="208" y="466"/>
                  </a:lnTo>
                  <a:lnTo>
                    <a:pt x="192" y="466"/>
                  </a:lnTo>
                  <a:lnTo>
                    <a:pt x="199" y="482"/>
                  </a:lnTo>
                  <a:lnTo>
                    <a:pt x="192" y="485"/>
                  </a:lnTo>
                  <a:lnTo>
                    <a:pt x="191" y="482"/>
                  </a:lnTo>
                  <a:lnTo>
                    <a:pt x="187" y="485"/>
                  </a:lnTo>
                  <a:lnTo>
                    <a:pt x="186" y="487"/>
                  </a:lnTo>
                  <a:lnTo>
                    <a:pt x="26" y="528"/>
                  </a:lnTo>
                  <a:lnTo>
                    <a:pt x="22" y="518"/>
                  </a:lnTo>
                  <a:lnTo>
                    <a:pt x="8" y="505"/>
                  </a:lnTo>
                  <a:lnTo>
                    <a:pt x="10" y="486"/>
                  </a:lnTo>
                  <a:lnTo>
                    <a:pt x="15" y="482"/>
                  </a:lnTo>
                  <a:lnTo>
                    <a:pt x="8" y="462"/>
                  </a:lnTo>
                  <a:lnTo>
                    <a:pt x="0" y="383"/>
                  </a:lnTo>
                  <a:lnTo>
                    <a:pt x="0" y="359"/>
                  </a:lnTo>
                  <a:lnTo>
                    <a:pt x="10" y="314"/>
                  </a:lnTo>
                  <a:lnTo>
                    <a:pt x="20" y="286"/>
                  </a:lnTo>
                  <a:lnTo>
                    <a:pt x="22" y="260"/>
                  </a:lnTo>
                  <a:lnTo>
                    <a:pt x="11" y="246"/>
                  </a:lnTo>
                  <a:lnTo>
                    <a:pt x="11" y="227"/>
                  </a:lnTo>
                  <a:lnTo>
                    <a:pt x="20" y="216"/>
                  </a:lnTo>
                  <a:lnTo>
                    <a:pt x="50" y="193"/>
                  </a:lnTo>
                  <a:lnTo>
                    <a:pt x="63" y="153"/>
                  </a:lnTo>
                  <a:lnTo>
                    <a:pt x="50" y="127"/>
                  </a:lnTo>
                  <a:lnTo>
                    <a:pt x="45" y="114"/>
                  </a:lnTo>
                  <a:lnTo>
                    <a:pt x="51" y="110"/>
                  </a:lnTo>
                  <a:lnTo>
                    <a:pt x="51" y="102"/>
                  </a:lnTo>
                  <a:lnTo>
                    <a:pt x="42" y="72"/>
                  </a:lnTo>
                  <a:lnTo>
                    <a:pt x="50" y="39"/>
                  </a:lnTo>
                  <a:lnTo>
                    <a:pt x="39" y="28"/>
                  </a:lnTo>
                  <a:lnTo>
                    <a:pt x="42" y="20"/>
                  </a:lnTo>
                  <a:lnTo>
                    <a:pt x="55" y="20"/>
                  </a:lnTo>
                  <a:lnTo>
                    <a:pt x="59" y="7"/>
                  </a:lnTo>
                  <a:lnTo>
                    <a:pt x="69" y="9"/>
                  </a:lnTo>
                  <a:lnTo>
                    <a:pt x="77" y="8"/>
                  </a:lnTo>
                  <a:lnTo>
                    <a:pt x="85" y="0"/>
                  </a:lnTo>
                  <a:lnTo>
                    <a:pt x="191" y="321"/>
                  </a:lnTo>
                  <a:lnTo>
                    <a:pt x="191" y="328"/>
                  </a:lnTo>
                  <a:lnTo>
                    <a:pt x="191" y="346"/>
                  </a:lnTo>
                  <a:lnTo>
                    <a:pt x="191" y="349"/>
                  </a:lnTo>
                  <a:lnTo>
                    <a:pt x="219" y="371"/>
                  </a:lnTo>
                  <a:lnTo>
                    <a:pt x="229" y="371"/>
                  </a:lnTo>
                  <a:lnTo>
                    <a:pt x="231" y="383"/>
                  </a:lnTo>
                  <a:lnTo>
                    <a:pt x="231" y="393"/>
                  </a:lnTo>
                  <a:lnTo>
                    <a:pt x="245" y="412"/>
                  </a:lnTo>
                  <a:lnTo>
                    <a:pt x="243" y="419"/>
                  </a:lnTo>
                  <a:lnTo>
                    <a:pt x="243" y="432"/>
                  </a:lnTo>
                  <a:lnTo>
                    <a:pt x="243" y="44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5" name="5057346.125586.2541.554.3755"/>
            <p:cNvSpPr/>
            <p:nvPr/>
          </p:nvSpPr>
          <p:spPr>
            <a:xfrm>
              <a:off x="8806680" y="4236840"/>
              <a:ext cx="316440" cy="298440"/>
            </a:xfrm>
            <a:custGeom>
              <a:avLst/>
              <a:gdLst/>
              <a:ahLst/>
              <a:rect l="l" t="t" r="r" b="b"/>
              <a:pathLst>
                <a:path w="1138" h="866">
                  <a:moveTo>
                    <a:pt x="736" y="722"/>
                  </a:moveTo>
                  <a:lnTo>
                    <a:pt x="861" y="761"/>
                  </a:lnTo>
                  <a:lnTo>
                    <a:pt x="869" y="784"/>
                  </a:lnTo>
                  <a:lnTo>
                    <a:pt x="861" y="795"/>
                  </a:lnTo>
                  <a:lnTo>
                    <a:pt x="856" y="800"/>
                  </a:lnTo>
                  <a:lnTo>
                    <a:pt x="851" y="812"/>
                  </a:lnTo>
                  <a:lnTo>
                    <a:pt x="851" y="831"/>
                  </a:lnTo>
                  <a:lnTo>
                    <a:pt x="845" y="833"/>
                  </a:lnTo>
                  <a:lnTo>
                    <a:pt x="837" y="834"/>
                  </a:lnTo>
                  <a:lnTo>
                    <a:pt x="825" y="858"/>
                  </a:lnTo>
                  <a:lnTo>
                    <a:pt x="825" y="865"/>
                  </a:lnTo>
                  <a:lnTo>
                    <a:pt x="830" y="866"/>
                  </a:lnTo>
                  <a:lnTo>
                    <a:pt x="835" y="865"/>
                  </a:lnTo>
                  <a:lnTo>
                    <a:pt x="839" y="858"/>
                  </a:lnTo>
                  <a:lnTo>
                    <a:pt x="858" y="841"/>
                  </a:lnTo>
                  <a:lnTo>
                    <a:pt x="870" y="842"/>
                  </a:lnTo>
                  <a:lnTo>
                    <a:pt x="897" y="842"/>
                  </a:lnTo>
                  <a:lnTo>
                    <a:pt x="905" y="834"/>
                  </a:lnTo>
                  <a:lnTo>
                    <a:pt x="929" y="831"/>
                  </a:lnTo>
                  <a:lnTo>
                    <a:pt x="951" y="819"/>
                  </a:lnTo>
                  <a:lnTo>
                    <a:pt x="967" y="814"/>
                  </a:lnTo>
                  <a:lnTo>
                    <a:pt x="983" y="800"/>
                  </a:lnTo>
                  <a:lnTo>
                    <a:pt x="1050" y="753"/>
                  </a:lnTo>
                  <a:lnTo>
                    <a:pt x="1072" y="741"/>
                  </a:lnTo>
                  <a:lnTo>
                    <a:pt x="1089" y="731"/>
                  </a:lnTo>
                  <a:lnTo>
                    <a:pt x="1100" y="725"/>
                  </a:lnTo>
                  <a:lnTo>
                    <a:pt x="1107" y="716"/>
                  </a:lnTo>
                  <a:lnTo>
                    <a:pt x="1124" y="704"/>
                  </a:lnTo>
                  <a:lnTo>
                    <a:pt x="1131" y="700"/>
                  </a:lnTo>
                  <a:lnTo>
                    <a:pt x="1136" y="684"/>
                  </a:lnTo>
                  <a:lnTo>
                    <a:pt x="1138" y="680"/>
                  </a:lnTo>
                  <a:lnTo>
                    <a:pt x="1134" y="674"/>
                  </a:lnTo>
                  <a:lnTo>
                    <a:pt x="1124" y="690"/>
                  </a:lnTo>
                  <a:lnTo>
                    <a:pt x="1107" y="696"/>
                  </a:lnTo>
                  <a:lnTo>
                    <a:pt x="1091" y="700"/>
                  </a:lnTo>
                  <a:lnTo>
                    <a:pt x="1076" y="710"/>
                  </a:lnTo>
                  <a:lnTo>
                    <a:pt x="1072" y="724"/>
                  </a:lnTo>
                  <a:lnTo>
                    <a:pt x="1052" y="732"/>
                  </a:lnTo>
                  <a:lnTo>
                    <a:pt x="1048" y="727"/>
                  </a:lnTo>
                  <a:lnTo>
                    <a:pt x="1057" y="714"/>
                  </a:lnTo>
                  <a:lnTo>
                    <a:pt x="1069" y="700"/>
                  </a:lnTo>
                  <a:lnTo>
                    <a:pt x="1084" y="680"/>
                  </a:lnTo>
                  <a:lnTo>
                    <a:pt x="1079" y="673"/>
                  </a:lnTo>
                  <a:lnTo>
                    <a:pt x="1065" y="684"/>
                  </a:lnTo>
                  <a:lnTo>
                    <a:pt x="1058" y="698"/>
                  </a:lnTo>
                  <a:lnTo>
                    <a:pt x="1048" y="708"/>
                  </a:lnTo>
                  <a:lnTo>
                    <a:pt x="1010" y="731"/>
                  </a:lnTo>
                  <a:lnTo>
                    <a:pt x="960" y="755"/>
                  </a:lnTo>
                  <a:lnTo>
                    <a:pt x="919" y="775"/>
                  </a:lnTo>
                  <a:lnTo>
                    <a:pt x="905" y="783"/>
                  </a:lnTo>
                  <a:lnTo>
                    <a:pt x="892" y="800"/>
                  </a:lnTo>
                  <a:lnTo>
                    <a:pt x="882" y="796"/>
                  </a:lnTo>
                  <a:lnTo>
                    <a:pt x="878" y="783"/>
                  </a:lnTo>
                  <a:lnTo>
                    <a:pt x="885" y="761"/>
                  </a:lnTo>
                  <a:lnTo>
                    <a:pt x="897" y="753"/>
                  </a:lnTo>
                  <a:lnTo>
                    <a:pt x="884" y="737"/>
                  </a:lnTo>
                  <a:lnTo>
                    <a:pt x="905" y="714"/>
                  </a:lnTo>
                  <a:lnTo>
                    <a:pt x="905" y="701"/>
                  </a:lnTo>
                  <a:lnTo>
                    <a:pt x="893" y="693"/>
                  </a:lnTo>
                  <a:lnTo>
                    <a:pt x="878" y="553"/>
                  </a:lnTo>
                  <a:lnTo>
                    <a:pt x="870" y="548"/>
                  </a:lnTo>
                  <a:lnTo>
                    <a:pt x="872" y="414"/>
                  </a:lnTo>
                  <a:lnTo>
                    <a:pt x="858" y="387"/>
                  </a:lnTo>
                  <a:lnTo>
                    <a:pt x="849" y="353"/>
                  </a:lnTo>
                  <a:lnTo>
                    <a:pt x="849" y="328"/>
                  </a:lnTo>
                  <a:lnTo>
                    <a:pt x="839" y="279"/>
                  </a:lnTo>
                  <a:lnTo>
                    <a:pt x="823" y="260"/>
                  </a:lnTo>
                  <a:lnTo>
                    <a:pt x="815" y="260"/>
                  </a:lnTo>
                  <a:lnTo>
                    <a:pt x="818" y="266"/>
                  </a:lnTo>
                  <a:lnTo>
                    <a:pt x="815" y="266"/>
                  </a:lnTo>
                  <a:lnTo>
                    <a:pt x="809" y="260"/>
                  </a:lnTo>
                  <a:lnTo>
                    <a:pt x="814" y="230"/>
                  </a:lnTo>
                  <a:lnTo>
                    <a:pt x="788" y="180"/>
                  </a:lnTo>
                  <a:lnTo>
                    <a:pt x="787" y="157"/>
                  </a:lnTo>
                  <a:lnTo>
                    <a:pt x="792" y="140"/>
                  </a:lnTo>
                  <a:lnTo>
                    <a:pt x="788" y="98"/>
                  </a:lnTo>
                  <a:lnTo>
                    <a:pt x="768" y="42"/>
                  </a:lnTo>
                  <a:lnTo>
                    <a:pt x="768" y="37"/>
                  </a:lnTo>
                  <a:lnTo>
                    <a:pt x="760" y="28"/>
                  </a:lnTo>
                  <a:lnTo>
                    <a:pt x="763" y="20"/>
                  </a:lnTo>
                  <a:lnTo>
                    <a:pt x="755" y="0"/>
                  </a:lnTo>
                  <a:lnTo>
                    <a:pt x="575" y="46"/>
                  </a:lnTo>
                  <a:lnTo>
                    <a:pt x="572" y="42"/>
                  </a:lnTo>
                  <a:lnTo>
                    <a:pt x="565" y="42"/>
                  </a:lnTo>
                  <a:lnTo>
                    <a:pt x="556" y="52"/>
                  </a:lnTo>
                  <a:lnTo>
                    <a:pt x="505" y="94"/>
                  </a:lnTo>
                  <a:lnTo>
                    <a:pt x="465" y="154"/>
                  </a:lnTo>
                  <a:lnTo>
                    <a:pt x="454" y="164"/>
                  </a:lnTo>
                  <a:lnTo>
                    <a:pt x="461" y="176"/>
                  </a:lnTo>
                  <a:lnTo>
                    <a:pt x="451" y="195"/>
                  </a:lnTo>
                  <a:lnTo>
                    <a:pt x="443" y="207"/>
                  </a:lnTo>
                  <a:lnTo>
                    <a:pt x="397" y="250"/>
                  </a:lnTo>
                  <a:lnTo>
                    <a:pt x="395" y="263"/>
                  </a:lnTo>
                  <a:lnTo>
                    <a:pt x="400" y="278"/>
                  </a:lnTo>
                  <a:lnTo>
                    <a:pt x="406" y="279"/>
                  </a:lnTo>
                  <a:lnTo>
                    <a:pt x="422" y="279"/>
                  </a:lnTo>
                  <a:lnTo>
                    <a:pt x="430" y="285"/>
                  </a:lnTo>
                  <a:lnTo>
                    <a:pt x="431" y="297"/>
                  </a:lnTo>
                  <a:lnTo>
                    <a:pt x="423" y="305"/>
                  </a:lnTo>
                  <a:lnTo>
                    <a:pt x="426" y="318"/>
                  </a:lnTo>
                  <a:lnTo>
                    <a:pt x="436" y="337"/>
                  </a:lnTo>
                  <a:lnTo>
                    <a:pt x="434" y="364"/>
                  </a:lnTo>
                  <a:lnTo>
                    <a:pt x="403" y="373"/>
                  </a:lnTo>
                  <a:lnTo>
                    <a:pt x="360" y="418"/>
                  </a:lnTo>
                  <a:lnTo>
                    <a:pt x="329" y="431"/>
                  </a:lnTo>
                  <a:lnTo>
                    <a:pt x="258" y="450"/>
                  </a:lnTo>
                  <a:lnTo>
                    <a:pt x="231" y="440"/>
                  </a:lnTo>
                  <a:lnTo>
                    <a:pt x="211" y="434"/>
                  </a:lnTo>
                  <a:lnTo>
                    <a:pt x="176" y="440"/>
                  </a:lnTo>
                  <a:lnTo>
                    <a:pt x="137" y="450"/>
                  </a:lnTo>
                  <a:lnTo>
                    <a:pt x="98" y="466"/>
                  </a:lnTo>
                  <a:lnTo>
                    <a:pt x="78" y="479"/>
                  </a:lnTo>
                  <a:lnTo>
                    <a:pt x="71" y="500"/>
                  </a:lnTo>
                  <a:lnTo>
                    <a:pt x="71" y="516"/>
                  </a:lnTo>
                  <a:lnTo>
                    <a:pt x="98" y="548"/>
                  </a:lnTo>
                  <a:lnTo>
                    <a:pt x="102" y="555"/>
                  </a:lnTo>
                  <a:lnTo>
                    <a:pt x="103" y="565"/>
                  </a:lnTo>
                  <a:lnTo>
                    <a:pt x="98" y="580"/>
                  </a:lnTo>
                  <a:lnTo>
                    <a:pt x="93" y="587"/>
                  </a:lnTo>
                  <a:lnTo>
                    <a:pt x="80" y="614"/>
                  </a:lnTo>
                  <a:lnTo>
                    <a:pt x="21" y="673"/>
                  </a:lnTo>
                  <a:lnTo>
                    <a:pt x="0" y="690"/>
                  </a:lnTo>
                  <a:lnTo>
                    <a:pt x="12" y="739"/>
                  </a:lnTo>
                  <a:lnTo>
                    <a:pt x="620" y="615"/>
                  </a:lnTo>
                  <a:lnTo>
                    <a:pt x="631" y="624"/>
                  </a:lnTo>
                  <a:lnTo>
                    <a:pt x="637" y="637"/>
                  </a:lnTo>
                  <a:lnTo>
                    <a:pt x="643" y="639"/>
                  </a:lnTo>
                  <a:lnTo>
                    <a:pt x="645" y="638"/>
                  </a:lnTo>
                  <a:lnTo>
                    <a:pt x="650" y="642"/>
                  </a:lnTo>
                  <a:lnTo>
                    <a:pt x="662" y="647"/>
                  </a:lnTo>
                  <a:lnTo>
                    <a:pt x="677" y="684"/>
                  </a:lnTo>
                  <a:lnTo>
                    <a:pt x="681" y="697"/>
                  </a:lnTo>
                  <a:lnTo>
                    <a:pt x="685" y="700"/>
                  </a:lnTo>
                  <a:lnTo>
                    <a:pt x="686" y="704"/>
                  </a:lnTo>
                  <a:lnTo>
                    <a:pt x="725" y="708"/>
                  </a:lnTo>
                  <a:lnTo>
                    <a:pt x="736" y="722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6" name="5058317.25635.7542.2526.55"/>
            <p:cNvSpPr/>
            <p:nvPr/>
          </p:nvSpPr>
          <p:spPr>
            <a:xfrm>
              <a:off x="9092160" y="4037040"/>
              <a:ext cx="153720" cy="303120"/>
            </a:xfrm>
            <a:custGeom>
              <a:avLst/>
              <a:gdLst/>
              <a:ahLst/>
              <a:rect l="l" t="t" r="r" b="b"/>
              <a:pathLst>
                <a:path w="556" h="885">
                  <a:moveTo>
                    <a:pt x="0" y="473"/>
                  </a:moveTo>
                  <a:lnTo>
                    <a:pt x="106" y="794"/>
                  </a:lnTo>
                  <a:lnTo>
                    <a:pt x="106" y="801"/>
                  </a:lnTo>
                  <a:lnTo>
                    <a:pt x="106" y="819"/>
                  </a:lnTo>
                  <a:lnTo>
                    <a:pt x="106" y="822"/>
                  </a:lnTo>
                  <a:lnTo>
                    <a:pt x="134" y="844"/>
                  </a:lnTo>
                  <a:lnTo>
                    <a:pt x="144" y="844"/>
                  </a:lnTo>
                  <a:lnTo>
                    <a:pt x="146" y="856"/>
                  </a:lnTo>
                  <a:lnTo>
                    <a:pt x="146" y="866"/>
                  </a:lnTo>
                  <a:lnTo>
                    <a:pt x="160" y="885"/>
                  </a:lnTo>
                  <a:lnTo>
                    <a:pt x="164" y="881"/>
                  </a:lnTo>
                  <a:lnTo>
                    <a:pt x="166" y="866"/>
                  </a:lnTo>
                  <a:lnTo>
                    <a:pt x="166" y="838"/>
                  </a:lnTo>
                  <a:lnTo>
                    <a:pt x="180" y="817"/>
                  </a:lnTo>
                  <a:lnTo>
                    <a:pt x="188" y="782"/>
                  </a:lnTo>
                  <a:lnTo>
                    <a:pt x="205" y="766"/>
                  </a:lnTo>
                  <a:lnTo>
                    <a:pt x="207" y="759"/>
                  </a:lnTo>
                  <a:lnTo>
                    <a:pt x="197" y="752"/>
                  </a:lnTo>
                  <a:lnTo>
                    <a:pt x="191" y="733"/>
                  </a:lnTo>
                  <a:lnTo>
                    <a:pt x="224" y="700"/>
                  </a:lnTo>
                  <a:lnTo>
                    <a:pt x="230" y="704"/>
                  </a:lnTo>
                  <a:lnTo>
                    <a:pt x="232" y="719"/>
                  </a:lnTo>
                  <a:lnTo>
                    <a:pt x="240" y="724"/>
                  </a:lnTo>
                  <a:lnTo>
                    <a:pt x="243" y="717"/>
                  </a:lnTo>
                  <a:lnTo>
                    <a:pt x="243" y="700"/>
                  </a:lnTo>
                  <a:lnTo>
                    <a:pt x="247" y="690"/>
                  </a:lnTo>
                  <a:lnTo>
                    <a:pt x="278" y="688"/>
                  </a:lnTo>
                  <a:lnTo>
                    <a:pt x="289" y="674"/>
                  </a:lnTo>
                  <a:lnTo>
                    <a:pt x="289" y="666"/>
                  </a:lnTo>
                  <a:lnTo>
                    <a:pt x="297" y="662"/>
                  </a:lnTo>
                  <a:lnTo>
                    <a:pt x="306" y="662"/>
                  </a:lnTo>
                  <a:lnTo>
                    <a:pt x="316" y="656"/>
                  </a:lnTo>
                  <a:lnTo>
                    <a:pt x="322" y="648"/>
                  </a:lnTo>
                  <a:lnTo>
                    <a:pt x="330" y="626"/>
                  </a:lnTo>
                  <a:lnTo>
                    <a:pt x="324" y="606"/>
                  </a:lnTo>
                  <a:lnTo>
                    <a:pt x="341" y="587"/>
                  </a:lnTo>
                  <a:lnTo>
                    <a:pt x="341" y="578"/>
                  </a:lnTo>
                  <a:lnTo>
                    <a:pt x="349" y="578"/>
                  </a:lnTo>
                  <a:lnTo>
                    <a:pt x="367" y="579"/>
                  </a:lnTo>
                  <a:lnTo>
                    <a:pt x="380" y="575"/>
                  </a:lnTo>
                  <a:lnTo>
                    <a:pt x="383" y="564"/>
                  </a:lnTo>
                  <a:lnTo>
                    <a:pt x="392" y="545"/>
                  </a:lnTo>
                  <a:lnTo>
                    <a:pt x="399" y="544"/>
                  </a:lnTo>
                  <a:lnTo>
                    <a:pt x="412" y="525"/>
                  </a:lnTo>
                  <a:lnTo>
                    <a:pt x="434" y="531"/>
                  </a:lnTo>
                  <a:lnTo>
                    <a:pt x="446" y="540"/>
                  </a:lnTo>
                  <a:lnTo>
                    <a:pt x="466" y="504"/>
                  </a:lnTo>
                  <a:lnTo>
                    <a:pt x="487" y="493"/>
                  </a:lnTo>
                  <a:lnTo>
                    <a:pt x="517" y="470"/>
                  </a:lnTo>
                  <a:lnTo>
                    <a:pt x="524" y="454"/>
                  </a:lnTo>
                  <a:lnTo>
                    <a:pt x="525" y="453"/>
                  </a:lnTo>
                  <a:lnTo>
                    <a:pt x="532" y="453"/>
                  </a:lnTo>
                  <a:lnTo>
                    <a:pt x="551" y="447"/>
                  </a:lnTo>
                  <a:lnTo>
                    <a:pt x="556" y="429"/>
                  </a:lnTo>
                  <a:lnTo>
                    <a:pt x="553" y="418"/>
                  </a:lnTo>
                  <a:lnTo>
                    <a:pt x="537" y="412"/>
                  </a:lnTo>
                  <a:lnTo>
                    <a:pt x="536" y="415"/>
                  </a:lnTo>
                  <a:lnTo>
                    <a:pt x="530" y="412"/>
                  </a:lnTo>
                  <a:lnTo>
                    <a:pt x="533" y="396"/>
                  </a:lnTo>
                  <a:lnTo>
                    <a:pt x="537" y="394"/>
                  </a:lnTo>
                  <a:lnTo>
                    <a:pt x="537" y="380"/>
                  </a:lnTo>
                  <a:lnTo>
                    <a:pt x="526" y="359"/>
                  </a:lnTo>
                  <a:lnTo>
                    <a:pt x="517" y="351"/>
                  </a:lnTo>
                  <a:lnTo>
                    <a:pt x="504" y="352"/>
                  </a:lnTo>
                  <a:lnTo>
                    <a:pt x="500" y="359"/>
                  </a:lnTo>
                  <a:lnTo>
                    <a:pt x="487" y="360"/>
                  </a:lnTo>
                  <a:lnTo>
                    <a:pt x="473" y="357"/>
                  </a:lnTo>
                  <a:lnTo>
                    <a:pt x="462" y="312"/>
                  </a:lnTo>
                  <a:lnTo>
                    <a:pt x="465" y="306"/>
                  </a:lnTo>
                  <a:lnTo>
                    <a:pt x="463" y="297"/>
                  </a:lnTo>
                  <a:lnTo>
                    <a:pt x="459" y="289"/>
                  </a:lnTo>
                  <a:lnTo>
                    <a:pt x="450" y="289"/>
                  </a:lnTo>
                  <a:lnTo>
                    <a:pt x="446" y="294"/>
                  </a:lnTo>
                  <a:lnTo>
                    <a:pt x="426" y="286"/>
                  </a:lnTo>
                  <a:lnTo>
                    <a:pt x="414" y="286"/>
                  </a:lnTo>
                  <a:lnTo>
                    <a:pt x="407" y="279"/>
                  </a:lnTo>
                  <a:lnTo>
                    <a:pt x="399" y="251"/>
                  </a:lnTo>
                  <a:lnTo>
                    <a:pt x="399" y="245"/>
                  </a:lnTo>
                  <a:lnTo>
                    <a:pt x="330" y="40"/>
                  </a:lnTo>
                  <a:lnTo>
                    <a:pt x="274" y="0"/>
                  </a:lnTo>
                  <a:lnTo>
                    <a:pt x="256" y="0"/>
                  </a:lnTo>
                  <a:lnTo>
                    <a:pt x="240" y="0"/>
                  </a:lnTo>
                  <a:lnTo>
                    <a:pt x="232" y="5"/>
                  </a:lnTo>
                  <a:lnTo>
                    <a:pt x="230" y="18"/>
                  </a:lnTo>
                  <a:lnTo>
                    <a:pt x="224" y="18"/>
                  </a:lnTo>
                  <a:lnTo>
                    <a:pt x="207" y="26"/>
                  </a:lnTo>
                  <a:lnTo>
                    <a:pt x="176" y="51"/>
                  </a:lnTo>
                  <a:lnTo>
                    <a:pt x="166" y="58"/>
                  </a:lnTo>
                  <a:lnTo>
                    <a:pt x="154" y="44"/>
                  </a:lnTo>
                  <a:lnTo>
                    <a:pt x="158" y="20"/>
                  </a:lnTo>
                  <a:lnTo>
                    <a:pt x="153" y="11"/>
                  </a:lnTo>
                  <a:lnTo>
                    <a:pt x="144" y="11"/>
                  </a:lnTo>
                  <a:lnTo>
                    <a:pt x="118" y="20"/>
                  </a:lnTo>
                  <a:lnTo>
                    <a:pt x="74" y="184"/>
                  </a:lnTo>
                  <a:lnTo>
                    <a:pt x="71" y="207"/>
                  </a:lnTo>
                  <a:lnTo>
                    <a:pt x="78" y="215"/>
                  </a:lnTo>
                  <a:lnTo>
                    <a:pt x="79" y="236"/>
                  </a:lnTo>
                  <a:lnTo>
                    <a:pt x="75" y="250"/>
                  </a:lnTo>
                  <a:lnTo>
                    <a:pt x="68" y="255"/>
                  </a:lnTo>
                  <a:lnTo>
                    <a:pt x="63" y="270"/>
                  </a:lnTo>
                  <a:lnTo>
                    <a:pt x="76" y="336"/>
                  </a:lnTo>
                  <a:lnTo>
                    <a:pt x="70" y="357"/>
                  </a:lnTo>
                  <a:lnTo>
                    <a:pt x="70" y="376"/>
                  </a:lnTo>
                  <a:lnTo>
                    <a:pt x="46" y="408"/>
                  </a:lnTo>
                  <a:lnTo>
                    <a:pt x="42" y="419"/>
                  </a:lnTo>
                  <a:lnTo>
                    <a:pt x="54" y="442"/>
                  </a:lnTo>
                  <a:lnTo>
                    <a:pt x="52" y="445"/>
                  </a:lnTo>
                  <a:lnTo>
                    <a:pt x="36" y="445"/>
                  </a:lnTo>
                  <a:lnTo>
                    <a:pt x="37" y="458"/>
                  </a:lnTo>
                  <a:lnTo>
                    <a:pt x="32" y="470"/>
                  </a:lnTo>
                  <a:lnTo>
                    <a:pt x="25" y="470"/>
                  </a:lnTo>
                  <a:lnTo>
                    <a:pt x="11" y="465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f008"/>
            </a:solidFill>
            <a:ln w="324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7" name=""/>
            <p:cNvSpPr/>
            <p:nvPr/>
          </p:nvSpPr>
          <p:spPr>
            <a:xfrm>
              <a:off x="6629400" y="2793960"/>
              <a:ext cx="3124080" cy="9874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08" name=""/>
          <p:cNvSpPr/>
          <p:nvPr/>
        </p:nvSpPr>
        <p:spPr>
          <a:xfrm>
            <a:off x="6821640" y="1295280"/>
            <a:ext cx="2970000" cy="6098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 anchorCtr="1">
            <a:no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&lt;$10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9" name=""/>
          <p:cNvSpPr/>
          <p:nvPr/>
        </p:nvSpPr>
        <p:spPr>
          <a:xfrm>
            <a:off x="533520" y="1905120"/>
            <a:ext cx="2970000" cy="403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National and Multi-National Companies with Multiple Facilities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0" name=""/>
          <p:cNvSpPr/>
          <p:nvPr/>
        </p:nvSpPr>
        <p:spPr>
          <a:xfrm>
            <a:off x="3659040" y="1905120"/>
            <a:ext cx="2970360" cy="4038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and Regional Companies with Numerous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1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Customer Segments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12" name="PlaceHolder 2"/>
          <p:cNvSpPr>
            <a:spLocks noGrp="1"/>
          </p:cNvSpPr>
          <p:nvPr>
            <p:ph/>
          </p:nvPr>
        </p:nvSpPr>
        <p:spPr>
          <a:xfrm>
            <a:off x="584280" y="2895480"/>
            <a:ext cx="29210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ctr">
              <a:spcBef>
                <a:spcPts val="17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Comprehensive, Packaged Energy and Facilities Management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13" name=""/>
          <p:cNvSpPr/>
          <p:nvPr/>
        </p:nvSpPr>
        <p:spPr>
          <a:xfrm>
            <a:off x="3619440" y="2895480"/>
            <a:ext cx="3048120" cy="81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Gas, Power and Energy Management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14" name=""/>
          <p:cNvGraphicFramePr/>
          <p:nvPr/>
        </p:nvGraphicFramePr>
        <p:xfrm>
          <a:off x="609480" y="4883040"/>
          <a:ext cx="1143000" cy="654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4883040"/>
                    <a:ext cx="1143000" cy="654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416" name="oi" descr=""/>
          <p:cNvPicPr/>
          <p:nvPr/>
        </p:nvPicPr>
        <p:blipFill>
          <a:blip r:embed="rId3"/>
          <a:srcRect l="0" t="0" r="34076" b="83516"/>
          <a:stretch/>
        </p:blipFill>
        <p:spPr>
          <a:xfrm>
            <a:off x="2133720" y="3886200"/>
            <a:ext cx="1041120" cy="685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17" name="saks" descr=""/>
          <p:cNvPicPr/>
          <p:nvPr/>
        </p:nvPicPr>
        <p:blipFill>
          <a:blip r:embed="rId4"/>
          <a:stretch/>
        </p:blipFill>
        <p:spPr>
          <a:xfrm>
            <a:off x="5334120" y="4927680"/>
            <a:ext cx="1066680" cy="609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18" name="quaker2" descr=""/>
          <p:cNvPicPr/>
          <p:nvPr/>
        </p:nvPicPr>
        <p:blipFill>
          <a:blip r:embed="rId5"/>
          <a:stretch/>
        </p:blipFill>
        <p:spPr>
          <a:xfrm>
            <a:off x="2260440" y="4838760"/>
            <a:ext cx="838440" cy="64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19" name=""/>
          <p:cNvSpPr/>
          <p:nvPr/>
        </p:nvSpPr>
        <p:spPr>
          <a:xfrm>
            <a:off x="533520" y="1295280"/>
            <a:ext cx="2970000" cy="6098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 anchorCtr="1">
            <a:no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&gt;$30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0" name=""/>
          <p:cNvSpPr/>
          <p:nvPr/>
        </p:nvSpPr>
        <p:spPr>
          <a:xfrm>
            <a:off x="3657600" y="1295280"/>
            <a:ext cx="2970360" cy="6098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 anchorCtr="1">
            <a:no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$10 - 30 Million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 Energy Spend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1" name=""/>
          <p:cNvSpPr/>
          <p:nvPr/>
        </p:nvSpPr>
        <p:spPr>
          <a:xfrm>
            <a:off x="6705720" y="3505320"/>
            <a:ext cx="3047760" cy="45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2" name=""/>
          <p:cNvSpPr/>
          <p:nvPr/>
        </p:nvSpPr>
        <p:spPr>
          <a:xfrm>
            <a:off x="6819840" y="1905120"/>
            <a:ext cx="2970360" cy="4038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 anchorCtr="1">
            <a:no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Single-to-Multiple Site Businesses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3" name=""/>
          <p:cNvSpPr/>
          <p:nvPr/>
        </p:nvSpPr>
        <p:spPr>
          <a:xfrm>
            <a:off x="6858000" y="5562720"/>
            <a:ext cx="29718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5360" indent="-225360"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USA    Canada     UK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4" name=""/>
          <p:cNvSpPr/>
          <p:nvPr/>
        </p:nvSpPr>
        <p:spPr>
          <a:xfrm>
            <a:off x="7238880" y="2895480"/>
            <a:ext cx="221004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Standardized Gas and Power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5" name=""/>
          <p:cNvSpPr/>
          <p:nvPr/>
        </p:nvSpPr>
        <p:spPr>
          <a:xfrm>
            <a:off x="9296280" y="4381560"/>
            <a:ext cx="393840" cy="571320"/>
          </a:xfrm>
          <a:custGeom>
            <a:avLst/>
            <a:gdLst/>
            <a:ahLst/>
            <a:rect l="l" t="t" r="r" b="b"/>
            <a:pathLst>
              <a:path w="3113" h="5895">
                <a:moveTo>
                  <a:pt x="1440" y="5564"/>
                </a:moveTo>
                <a:lnTo>
                  <a:pt x="1650" y="5515"/>
                </a:lnTo>
                <a:lnTo>
                  <a:pt x="1629" y="5462"/>
                </a:lnTo>
                <a:lnTo>
                  <a:pt x="1812" y="5459"/>
                </a:lnTo>
                <a:lnTo>
                  <a:pt x="1883" y="5415"/>
                </a:lnTo>
                <a:lnTo>
                  <a:pt x="1892" y="5341"/>
                </a:lnTo>
                <a:lnTo>
                  <a:pt x="2102" y="5431"/>
                </a:lnTo>
                <a:lnTo>
                  <a:pt x="2811" y="5308"/>
                </a:lnTo>
                <a:lnTo>
                  <a:pt x="2977" y="5170"/>
                </a:lnTo>
                <a:lnTo>
                  <a:pt x="2995" y="5092"/>
                </a:lnTo>
                <a:lnTo>
                  <a:pt x="2709" y="5057"/>
                </a:lnTo>
                <a:lnTo>
                  <a:pt x="2670" y="4947"/>
                </a:lnTo>
                <a:lnTo>
                  <a:pt x="2793" y="4843"/>
                </a:lnTo>
                <a:lnTo>
                  <a:pt x="2735" y="4803"/>
                </a:lnTo>
                <a:lnTo>
                  <a:pt x="2921" y="4760"/>
                </a:lnTo>
                <a:lnTo>
                  <a:pt x="2921" y="4650"/>
                </a:lnTo>
                <a:lnTo>
                  <a:pt x="3065" y="4558"/>
                </a:lnTo>
                <a:lnTo>
                  <a:pt x="3113" y="4296"/>
                </a:lnTo>
                <a:lnTo>
                  <a:pt x="3091" y="4176"/>
                </a:lnTo>
                <a:lnTo>
                  <a:pt x="2899" y="4016"/>
                </a:lnTo>
                <a:lnTo>
                  <a:pt x="2644" y="4042"/>
                </a:lnTo>
                <a:lnTo>
                  <a:pt x="2571" y="4142"/>
                </a:lnTo>
                <a:lnTo>
                  <a:pt x="2479" y="4103"/>
                </a:lnTo>
                <a:lnTo>
                  <a:pt x="2440" y="4092"/>
                </a:lnTo>
                <a:lnTo>
                  <a:pt x="2571" y="3805"/>
                </a:lnTo>
                <a:lnTo>
                  <a:pt x="2294" y="3512"/>
                </a:lnTo>
                <a:lnTo>
                  <a:pt x="2495" y="3582"/>
                </a:lnTo>
                <a:lnTo>
                  <a:pt x="2482" y="3465"/>
                </a:lnTo>
                <a:lnTo>
                  <a:pt x="2184" y="2970"/>
                </a:lnTo>
                <a:lnTo>
                  <a:pt x="1976" y="2891"/>
                </a:lnTo>
                <a:lnTo>
                  <a:pt x="1825" y="2537"/>
                </a:lnTo>
                <a:lnTo>
                  <a:pt x="1799" y="2263"/>
                </a:lnTo>
                <a:lnTo>
                  <a:pt x="1606" y="2044"/>
                </a:lnTo>
                <a:lnTo>
                  <a:pt x="1400" y="1929"/>
                </a:lnTo>
                <a:lnTo>
                  <a:pt x="1129" y="1937"/>
                </a:lnTo>
                <a:lnTo>
                  <a:pt x="1186" y="1824"/>
                </a:lnTo>
                <a:lnTo>
                  <a:pt x="1388" y="1771"/>
                </a:lnTo>
                <a:lnTo>
                  <a:pt x="1260" y="1610"/>
                </a:lnTo>
                <a:lnTo>
                  <a:pt x="1374" y="1584"/>
                </a:lnTo>
                <a:lnTo>
                  <a:pt x="1528" y="1321"/>
                </a:lnTo>
                <a:lnTo>
                  <a:pt x="1593" y="1050"/>
                </a:lnTo>
                <a:lnTo>
                  <a:pt x="1694" y="931"/>
                </a:lnTo>
                <a:lnTo>
                  <a:pt x="1668" y="731"/>
                </a:lnTo>
                <a:lnTo>
                  <a:pt x="1116" y="700"/>
                </a:lnTo>
                <a:lnTo>
                  <a:pt x="770" y="814"/>
                </a:lnTo>
                <a:lnTo>
                  <a:pt x="787" y="741"/>
                </a:lnTo>
                <a:lnTo>
                  <a:pt x="726" y="723"/>
                </a:lnTo>
                <a:lnTo>
                  <a:pt x="897" y="627"/>
                </a:lnTo>
                <a:lnTo>
                  <a:pt x="776" y="613"/>
                </a:lnTo>
                <a:lnTo>
                  <a:pt x="787" y="556"/>
                </a:lnTo>
                <a:lnTo>
                  <a:pt x="1165" y="219"/>
                </a:lnTo>
                <a:lnTo>
                  <a:pt x="1186" y="32"/>
                </a:lnTo>
                <a:lnTo>
                  <a:pt x="1099" y="0"/>
                </a:lnTo>
                <a:lnTo>
                  <a:pt x="469" y="67"/>
                </a:lnTo>
                <a:lnTo>
                  <a:pt x="388" y="303"/>
                </a:lnTo>
                <a:lnTo>
                  <a:pt x="305" y="311"/>
                </a:lnTo>
                <a:lnTo>
                  <a:pt x="310" y="412"/>
                </a:lnTo>
                <a:lnTo>
                  <a:pt x="273" y="434"/>
                </a:lnTo>
                <a:lnTo>
                  <a:pt x="341" y="530"/>
                </a:lnTo>
                <a:lnTo>
                  <a:pt x="143" y="636"/>
                </a:lnTo>
                <a:lnTo>
                  <a:pt x="148" y="788"/>
                </a:lnTo>
                <a:lnTo>
                  <a:pt x="195" y="819"/>
                </a:lnTo>
                <a:lnTo>
                  <a:pt x="114" y="837"/>
                </a:lnTo>
                <a:lnTo>
                  <a:pt x="117" y="945"/>
                </a:lnTo>
                <a:lnTo>
                  <a:pt x="250" y="931"/>
                </a:lnTo>
                <a:lnTo>
                  <a:pt x="201" y="989"/>
                </a:lnTo>
                <a:lnTo>
                  <a:pt x="245" y="1003"/>
                </a:lnTo>
                <a:lnTo>
                  <a:pt x="114" y="1391"/>
                </a:lnTo>
                <a:lnTo>
                  <a:pt x="0" y="1435"/>
                </a:lnTo>
                <a:lnTo>
                  <a:pt x="169" y="1605"/>
                </a:lnTo>
                <a:lnTo>
                  <a:pt x="333" y="1496"/>
                </a:lnTo>
                <a:lnTo>
                  <a:pt x="192" y="1995"/>
                </a:lnTo>
                <a:lnTo>
                  <a:pt x="245" y="2117"/>
                </a:lnTo>
                <a:lnTo>
                  <a:pt x="140" y="2419"/>
                </a:lnTo>
                <a:lnTo>
                  <a:pt x="210" y="2388"/>
                </a:lnTo>
                <a:lnTo>
                  <a:pt x="310" y="2111"/>
                </a:lnTo>
                <a:lnTo>
                  <a:pt x="279" y="1929"/>
                </a:lnTo>
                <a:lnTo>
                  <a:pt x="393" y="1793"/>
                </a:lnTo>
                <a:lnTo>
                  <a:pt x="338" y="2044"/>
                </a:lnTo>
                <a:lnTo>
                  <a:pt x="464" y="1989"/>
                </a:lnTo>
                <a:lnTo>
                  <a:pt x="464" y="1895"/>
                </a:lnTo>
                <a:lnTo>
                  <a:pt x="573" y="1973"/>
                </a:lnTo>
                <a:lnTo>
                  <a:pt x="516" y="2018"/>
                </a:lnTo>
                <a:lnTo>
                  <a:pt x="495" y="2166"/>
                </a:lnTo>
                <a:lnTo>
                  <a:pt x="573" y="2310"/>
                </a:lnTo>
                <a:lnTo>
                  <a:pt x="437" y="2695"/>
                </a:lnTo>
                <a:lnTo>
                  <a:pt x="376" y="2695"/>
                </a:lnTo>
                <a:lnTo>
                  <a:pt x="432" y="2861"/>
                </a:lnTo>
                <a:lnTo>
                  <a:pt x="480" y="2876"/>
                </a:lnTo>
                <a:lnTo>
                  <a:pt x="508" y="2748"/>
                </a:lnTo>
                <a:lnTo>
                  <a:pt x="670" y="2855"/>
                </a:lnTo>
                <a:lnTo>
                  <a:pt x="691" y="2756"/>
                </a:lnTo>
                <a:lnTo>
                  <a:pt x="1199" y="2681"/>
                </a:lnTo>
                <a:lnTo>
                  <a:pt x="1085" y="2756"/>
                </a:lnTo>
                <a:lnTo>
                  <a:pt x="983" y="3001"/>
                </a:lnTo>
                <a:lnTo>
                  <a:pt x="1146" y="3259"/>
                </a:lnTo>
                <a:lnTo>
                  <a:pt x="1340" y="3176"/>
                </a:lnTo>
                <a:lnTo>
                  <a:pt x="1235" y="3468"/>
                </a:lnTo>
                <a:lnTo>
                  <a:pt x="1306" y="3490"/>
                </a:lnTo>
                <a:lnTo>
                  <a:pt x="1225" y="3660"/>
                </a:lnTo>
                <a:lnTo>
                  <a:pt x="1283" y="3713"/>
                </a:lnTo>
                <a:lnTo>
                  <a:pt x="1221" y="3789"/>
                </a:lnTo>
                <a:lnTo>
                  <a:pt x="933" y="3779"/>
                </a:lnTo>
                <a:lnTo>
                  <a:pt x="573" y="4092"/>
                </a:lnTo>
                <a:lnTo>
                  <a:pt x="792" y="4027"/>
                </a:lnTo>
                <a:lnTo>
                  <a:pt x="808" y="4238"/>
                </a:lnTo>
                <a:lnTo>
                  <a:pt x="863" y="4300"/>
                </a:lnTo>
                <a:lnTo>
                  <a:pt x="787" y="4457"/>
                </a:lnTo>
                <a:lnTo>
                  <a:pt x="346" y="4724"/>
                </a:lnTo>
                <a:lnTo>
                  <a:pt x="432" y="4880"/>
                </a:lnTo>
                <a:lnTo>
                  <a:pt x="661" y="4776"/>
                </a:lnTo>
                <a:lnTo>
                  <a:pt x="732" y="4908"/>
                </a:lnTo>
                <a:lnTo>
                  <a:pt x="892" y="4859"/>
                </a:lnTo>
                <a:lnTo>
                  <a:pt x="1067" y="5029"/>
                </a:lnTo>
                <a:lnTo>
                  <a:pt x="1410" y="4807"/>
                </a:lnTo>
                <a:lnTo>
                  <a:pt x="1415" y="4854"/>
                </a:lnTo>
                <a:lnTo>
                  <a:pt x="1225" y="5130"/>
                </a:lnTo>
                <a:lnTo>
                  <a:pt x="798" y="5174"/>
                </a:lnTo>
                <a:lnTo>
                  <a:pt x="228" y="5804"/>
                </a:lnTo>
                <a:lnTo>
                  <a:pt x="206" y="5892"/>
                </a:lnTo>
                <a:lnTo>
                  <a:pt x="254" y="5827"/>
                </a:lnTo>
                <a:lnTo>
                  <a:pt x="388" y="5895"/>
                </a:lnTo>
                <a:lnTo>
                  <a:pt x="563" y="5681"/>
                </a:lnTo>
                <a:lnTo>
                  <a:pt x="977" y="5734"/>
                </a:lnTo>
                <a:lnTo>
                  <a:pt x="1076" y="5498"/>
                </a:lnTo>
                <a:lnTo>
                  <a:pt x="1323" y="5431"/>
                </a:lnTo>
                <a:lnTo>
                  <a:pt x="1440" y="5564"/>
                </a:lnTo>
                <a:close/>
              </a:path>
            </a:pathLst>
          </a:custGeom>
          <a:solidFill>
            <a:srgbClr val="00f008"/>
          </a:solidFill>
          <a:ln w="64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6" name=""/>
          <p:cNvSpPr/>
          <p:nvPr/>
        </p:nvSpPr>
        <p:spPr>
          <a:xfrm>
            <a:off x="6692760" y="4572000"/>
            <a:ext cx="29718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225360" indent="-2253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Enron Direct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5360" indent="-22536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27" name=""/>
          <p:cNvGraphicFramePr/>
          <p:nvPr/>
        </p:nvGraphicFramePr>
        <p:xfrm>
          <a:off x="685800" y="3886200"/>
          <a:ext cx="1200240" cy="46656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4428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685800" y="3886200"/>
                    <a:ext cx="1200240" cy="46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4429" name="logo" descr=""/>
          <p:cNvPicPr/>
          <p:nvPr/>
        </p:nvPicPr>
        <p:blipFill>
          <a:blip r:embed="rId8"/>
          <a:stretch/>
        </p:blipFill>
        <p:spPr>
          <a:xfrm>
            <a:off x="3860640" y="3894120"/>
            <a:ext cx="1320840" cy="550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30" name="home%20depot" descr=""/>
          <p:cNvPicPr/>
          <p:nvPr/>
        </p:nvPicPr>
        <p:blipFill>
          <a:blip r:embed="rId9"/>
          <a:stretch/>
        </p:blipFill>
        <p:spPr>
          <a:xfrm>
            <a:off x="5478480" y="3879720"/>
            <a:ext cx="731880" cy="743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31" name=""/>
          <p:cNvSpPr/>
          <p:nvPr/>
        </p:nvSpPr>
        <p:spPr>
          <a:xfrm>
            <a:off x="3879720" y="4876920"/>
            <a:ext cx="1173240" cy="685800"/>
          </a:xfrm>
          <a:prstGeom prst="rect">
            <a:avLst/>
          </a:prstGeom>
          <a:solidFill>
            <a:srgbClr val="cc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JCPenney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16B0E6-BFFA-480E-AC0F-89D6A2998186}" type="slidenum">
              <a:t>40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32" name=""/>
          <p:cNvGrpSpPr/>
          <p:nvPr/>
        </p:nvGrpSpPr>
        <p:grpSpPr>
          <a:xfrm>
            <a:off x="4038480" y="228600"/>
            <a:ext cx="2032200" cy="1828800"/>
            <a:chOff x="4038480" y="228600"/>
            <a:chExt cx="2032200" cy="1828800"/>
          </a:xfrm>
        </p:grpSpPr>
        <p:pic>
          <p:nvPicPr>
            <p:cNvPr id="4433" name="ENE_C_WHI" descr=""/>
            <p:cNvPicPr/>
            <p:nvPr/>
          </p:nvPicPr>
          <p:blipFill>
            <a:blip r:embed="rId1"/>
            <a:stretch/>
          </p:blipFill>
          <p:spPr>
            <a:xfrm>
              <a:off x="4038480" y="228600"/>
              <a:ext cx="1835280" cy="1828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434" name=""/>
            <p:cNvSpPr/>
            <p:nvPr/>
          </p:nvSpPr>
          <p:spPr>
            <a:xfrm>
              <a:off x="5645160" y="1185840"/>
              <a:ext cx="425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cxnSp>
        <p:nvCxnSpPr>
          <p:cNvPr id="4435" name=""/>
          <p:cNvCxnSpPr>
            <a:stCxn id="4436" idx="0"/>
          </p:cNvCxnSpPr>
          <p:nvPr/>
        </p:nvCxnSpPr>
        <p:spPr>
          <a:xfrm flipV="1" rot="16200000">
            <a:off x="6464520" y="525240"/>
            <a:ext cx="848520" cy="388224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4437" name=""/>
          <p:cNvCxnSpPr>
            <a:stCxn id="4438" idx="0"/>
          </p:cNvCxnSpPr>
          <p:nvPr/>
        </p:nvCxnSpPr>
        <p:spPr>
          <a:xfrm flipH="1" flipV="1" rot="5400000">
            <a:off x="2735640" y="677880"/>
            <a:ext cx="848520" cy="357732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4439" name=""/>
          <p:cNvCxnSpPr>
            <a:stCxn id="4440" idx="0"/>
          </p:cNvCxnSpPr>
          <p:nvPr/>
        </p:nvCxnSpPr>
        <p:spPr>
          <a:xfrm flipH="1" flipV="1" rot="5400000">
            <a:off x="3978720" y="1920960"/>
            <a:ext cx="848520" cy="109116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4441" name=""/>
          <p:cNvCxnSpPr>
            <a:stCxn id="4442" idx="0"/>
          </p:cNvCxnSpPr>
          <p:nvPr/>
        </p:nvCxnSpPr>
        <p:spPr>
          <a:xfrm flipV="1" rot="16200000">
            <a:off x="5221800" y="1768680"/>
            <a:ext cx="848520" cy="1395720"/>
          </a:xfrm>
          <a:prstGeom prst="bentConnector3">
            <a:avLst>
              <a:gd name="adj1" fmla="val 50000"/>
            </a:avLst>
          </a:prstGeom>
          <a:ln w="12600">
            <a:solidFill>
              <a:srgbClr val="000000"/>
            </a:solidFill>
            <a:miter/>
          </a:ln>
        </p:spPr>
      </p:cxnSp>
      <p:sp>
        <p:nvSpPr>
          <p:cNvPr id="4438" name=""/>
          <p:cNvSpPr/>
          <p:nvPr/>
        </p:nvSpPr>
        <p:spPr>
          <a:xfrm>
            <a:off x="343080" y="2890800"/>
            <a:ext cx="2057400" cy="13003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2" name=""/>
          <p:cNvSpPr/>
          <p:nvPr/>
        </p:nvSpPr>
        <p:spPr>
          <a:xfrm>
            <a:off x="5315040" y="2890800"/>
            <a:ext cx="2057400" cy="13003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0" name=""/>
          <p:cNvSpPr/>
          <p:nvPr/>
        </p:nvSpPr>
        <p:spPr>
          <a:xfrm>
            <a:off x="2828880" y="2890800"/>
            <a:ext cx="2057400" cy="1300320"/>
          </a:xfrm>
          <a:prstGeom prst="rect">
            <a:avLst/>
          </a:prstGeom>
          <a:solidFill>
            <a:srgbClr val="80808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Wholesale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6" name=""/>
          <p:cNvSpPr/>
          <p:nvPr/>
        </p:nvSpPr>
        <p:spPr>
          <a:xfrm>
            <a:off x="7800840" y="2890800"/>
            <a:ext cx="2057400" cy="130032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3" name=""/>
          <p:cNvSpPr/>
          <p:nvPr/>
        </p:nvSpPr>
        <p:spPr>
          <a:xfrm>
            <a:off x="290520" y="4314960"/>
            <a:ext cx="2195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Natural Gas </a:t>
            </a:r>
            <a:br>
              <a:rPr sz="1400"/>
            </a:b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Transportation and Electric Distribution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4" name=""/>
          <p:cNvSpPr/>
          <p:nvPr/>
        </p:nvSpPr>
        <p:spPr>
          <a:xfrm>
            <a:off x="2819520" y="4325760"/>
            <a:ext cx="24382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Marketing and Delivery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of Commodities       Worldwide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5" name=""/>
          <p:cNvSpPr/>
          <p:nvPr/>
        </p:nvSpPr>
        <p:spPr>
          <a:xfrm>
            <a:off x="7715160" y="4314960"/>
            <a:ext cx="2400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Bandwidth Intermediation and Content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6" name=""/>
          <p:cNvSpPr/>
          <p:nvPr/>
        </p:nvSpPr>
        <p:spPr>
          <a:xfrm>
            <a:off x="5410080" y="4311720"/>
            <a:ext cx="19641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Energy Services</a:t>
            </a:r>
            <a:br>
              <a:rPr sz="1400"/>
            </a:b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for Commercial and </a:t>
            </a:r>
            <a:br>
              <a:rPr sz="1400"/>
            </a:br>
            <a:r>
              <a:rPr b="1" lang="en-US" sz="1400" strike="noStrike" u="none">
                <a:solidFill>
                  <a:srgbClr val="c0c0c0"/>
                </a:solidFill>
                <a:effectLst/>
                <a:uFillTx/>
                <a:latin typeface="Arial"/>
              </a:rPr>
              <a:t>Industrial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B59D9F-476B-456F-90C7-2E4471009D47}" type="slidenum">
              <a:t>41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7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Broadband Market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48" name="PlaceHolder 2"/>
          <p:cNvSpPr>
            <a:spLocks noGrp="1"/>
          </p:cNvSpPr>
          <p:nvPr>
            <p:ph/>
          </p:nvPr>
        </p:nvSpPr>
        <p:spPr>
          <a:xfrm>
            <a:off x="1047240" y="1371240"/>
            <a:ext cx="84013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15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Severe Imbalance of Supply and Demand for Bandwidth; Extreme Commodity Price Pressures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15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Deteriorated Creditworthiness of Major Industry Counterparties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15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Enormous Slowdown in Industry-Wide Commercial Activities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15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Opportunities for Innovation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EB7D672-A37A-4EFC-A4B1-7EDEFED1C6CD}" type="slidenum">
              <a:t>42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9" name=""/>
          <p:cNvSpPr/>
          <p:nvPr/>
        </p:nvSpPr>
        <p:spPr>
          <a:xfrm>
            <a:off x="469800" y="3048120"/>
            <a:ext cx="93664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39840" indent="-339840">
              <a:lnSpc>
                <a:spcPct val="100000"/>
              </a:lnSpc>
              <a:spcBef>
                <a:spcPts val="499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Make Liquid, Transparent Markets for Broadband-Related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49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Reliable Delivery at Predictable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0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Broadband Focus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51" name="PlaceHolder 2"/>
          <p:cNvSpPr>
            <a:spLocks noGrp="1"/>
          </p:cNvSpPr>
          <p:nvPr>
            <p:ph/>
          </p:nvPr>
        </p:nvSpPr>
        <p:spPr>
          <a:xfrm>
            <a:off x="469800" y="1904760"/>
            <a:ext cx="9366480" cy="685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39840" indent="-339840">
              <a:spcBef>
                <a:spcPts val="49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Functionality to Support Highly Focused Commercial Activities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52" name=""/>
          <p:cNvSpPr/>
          <p:nvPr/>
        </p:nvSpPr>
        <p:spPr>
          <a:xfrm>
            <a:off x="457200" y="1523880"/>
            <a:ext cx="3200400" cy="3812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3" name=""/>
          <p:cNvSpPr/>
          <p:nvPr/>
        </p:nvSpPr>
        <p:spPr>
          <a:xfrm>
            <a:off x="457200" y="4216320"/>
            <a:ext cx="3200400" cy="43200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Content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4" name=""/>
          <p:cNvSpPr/>
          <p:nvPr/>
        </p:nvSpPr>
        <p:spPr>
          <a:xfrm>
            <a:off x="457200" y="4648320"/>
            <a:ext cx="1043928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39840" indent="-339840">
              <a:lnSpc>
                <a:spcPct val="100000"/>
              </a:lnSpc>
              <a:spcBef>
                <a:spcPts val="49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Bundled Services to Large-Scale Users on Usage-Based Terms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5" name=""/>
          <p:cNvSpPr/>
          <p:nvPr/>
        </p:nvSpPr>
        <p:spPr>
          <a:xfrm>
            <a:off x="457200" y="2666880"/>
            <a:ext cx="3200400" cy="3812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Intermediation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6" name=""/>
          <p:cNvSpPr/>
          <p:nvPr/>
        </p:nvSpPr>
        <p:spPr>
          <a:xfrm>
            <a:off x="2057400" y="5638680"/>
            <a:ext cx="6324480" cy="3988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Objective:  Cost Effectively Maximize Option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A4E0E0-6AC0-4F5B-9C50-FA229986AD8C}" type="slidenum">
              <a:t>43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57" name=""/>
          <p:cNvGrpSpPr/>
          <p:nvPr/>
        </p:nvGrpSpPr>
        <p:grpSpPr>
          <a:xfrm>
            <a:off x="7864560" y="4468680"/>
            <a:ext cx="228600" cy="109440"/>
            <a:chOff x="7864560" y="4468680"/>
            <a:chExt cx="228600" cy="109440"/>
          </a:xfrm>
        </p:grpSpPr>
        <p:sp>
          <p:nvSpPr>
            <p:cNvPr id="4458" name=""/>
            <p:cNvSpPr/>
            <p:nvPr/>
          </p:nvSpPr>
          <p:spPr>
            <a:xfrm>
              <a:off x="7864560" y="4468680"/>
              <a:ext cx="228600" cy="109440"/>
            </a:xfrm>
            <a:prstGeom prst="rect">
              <a:avLst/>
            </a:pr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9" name=""/>
            <p:cNvSpPr/>
            <p:nvPr/>
          </p:nvSpPr>
          <p:spPr>
            <a:xfrm>
              <a:off x="7890120" y="4520880"/>
              <a:ext cx="152280" cy="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60" name=""/>
          <p:cNvSpPr/>
          <p:nvPr/>
        </p:nvSpPr>
        <p:spPr>
          <a:xfrm>
            <a:off x="3551400" y="2554200"/>
            <a:ext cx="777600" cy="716040"/>
          </a:xfrm>
          <a:custGeom>
            <a:avLst/>
            <a:gdLst/>
            <a:ahLst/>
            <a:rect l="l" t="t" r="r" b="b"/>
            <a:pathLst>
              <a:path w="1158" h="856">
                <a:moveTo>
                  <a:pt x="88" y="0"/>
                </a:moveTo>
                <a:lnTo>
                  <a:pt x="708" y="69"/>
                </a:lnTo>
                <a:lnTo>
                  <a:pt x="929" y="92"/>
                </a:lnTo>
                <a:lnTo>
                  <a:pt x="1158" y="101"/>
                </a:lnTo>
                <a:lnTo>
                  <a:pt x="1149" y="856"/>
                </a:lnTo>
                <a:lnTo>
                  <a:pt x="633" y="827"/>
                </a:lnTo>
                <a:lnTo>
                  <a:pt x="349" y="800"/>
                </a:lnTo>
                <a:lnTo>
                  <a:pt x="0" y="764"/>
                </a:lnTo>
                <a:lnTo>
                  <a:pt x="88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1" name=""/>
          <p:cNvSpPr/>
          <p:nvPr/>
        </p:nvSpPr>
        <p:spPr>
          <a:xfrm>
            <a:off x="9385200" y="3843360"/>
            <a:ext cx="317520" cy="195120"/>
          </a:xfrm>
          <a:prstGeom prst="rect">
            <a:avLst/>
          </a:prstGeom>
          <a:solidFill>
            <a:srgbClr val="00d928"/>
          </a:solidFill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2" name=""/>
          <p:cNvSpPr/>
          <p:nvPr/>
        </p:nvSpPr>
        <p:spPr>
          <a:xfrm>
            <a:off x="9385200" y="3843360"/>
            <a:ext cx="317520" cy="195120"/>
          </a:xfrm>
          <a:prstGeom prst="rect">
            <a:avLst/>
          </a:prstGeom>
          <a:solidFill>
            <a:srgbClr val="00d928"/>
          </a:solidFill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3" name=""/>
          <p:cNvSpPr/>
          <p:nvPr/>
        </p:nvSpPr>
        <p:spPr>
          <a:xfrm>
            <a:off x="8393040" y="2128680"/>
            <a:ext cx="61920" cy="108000"/>
          </a:xfrm>
          <a:custGeom>
            <a:avLst/>
            <a:gdLst/>
            <a:ahLst/>
            <a:rect l="l" t="t" r="r" b="b"/>
            <a:pathLst>
              <a:path w="82" h="112">
                <a:moveTo>
                  <a:pt x="82" y="0"/>
                </a:moveTo>
                <a:lnTo>
                  <a:pt x="0" y="50"/>
                </a:lnTo>
                <a:lnTo>
                  <a:pt x="0" y="112"/>
                </a:lnTo>
                <a:lnTo>
                  <a:pt x="68" y="76"/>
                </a:lnTo>
                <a:lnTo>
                  <a:pt x="68" y="64"/>
                </a:lnTo>
                <a:lnTo>
                  <a:pt x="82" y="38"/>
                </a:lnTo>
                <a:lnTo>
                  <a:pt x="82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4" name=""/>
          <p:cNvSpPr/>
          <p:nvPr/>
        </p:nvSpPr>
        <p:spPr>
          <a:xfrm>
            <a:off x="9385200" y="3741840"/>
            <a:ext cx="331920" cy="233280"/>
          </a:xfrm>
          <a:custGeom>
            <a:avLst/>
            <a:gdLst/>
            <a:ahLst/>
            <a:rect l="l" t="t" r="r" b="b"/>
            <a:pathLst>
              <a:path w="438" h="243">
                <a:moveTo>
                  <a:pt x="151" y="0"/>
                </a:moveTo>
                <a:lnTo>
                  <a:pt x="274" y="0"/>
                </a:lnTo>
                <a:lnTo>
                  <a:pt x="342" y="26"/>
                </a:lnTo>
                <a:lnTo>
                  <a:pt x="370" y="89"/>
                </a:lnTo>
                <a:lnTo>
                  <a:pt x="438" y="103"/>
                </a:lnTo>
                <a:lnTo>
                  <a:pt x="438" y="140"/>
                </a:lnTo>
                <a:lnTo>
                  <a:pt x="411" y="140"/>
                </a:lnTo>
                <a:lnTo>
                  <a:pt x="411" y="180"/>
                </a:lnTo>
                <a:lnTo>
                  <a:pt x="328" y="154"/>
                </a:lnTo>
                <a:lnTo>
                  <a:pt x="301" y="231"/>
                </a:lnTo>
                <a:lnTo>
                  <a:pt x="246" y="180"/>
                </a:lnTo>
                <a:lnTo>
                  <a:pt x="178" y="231"/>
                </a:lnTo>
                <a:lnTo>
                  <a:pt x="96" y="243"/>
                </a:lnTo>
                <a:lnTo>
                  <a:pt x="68" y="180"/>
                </a:lnTo>
                <a:lnTo>
                  <a:pt x="41" y="180"/>
                </a:lnTo>
                <a:lnTo>
                  <a:pt x="0" y="206"/>
                </a:lnTo>
                <a:lnTo>
                  <a:pt x="0" y="166"/>
                </a:lnTo>
                <a:lnTo>
                  <a:pt x="96" y="12"/>
                </a:lnTo>
                <a:lnTo>
                  <a:pt x="151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5" name=""/>
          <p:cNvSpPr/>
          <p:nvPr/>
        </p:nvSpPr>
        <p:spPr>
          <a:xfrm>
            <a:off x="9385200" y="2700360"/>
            <a:ext cx="390600" cy="1081080"/>
          </a:xfrm>
          <a:custGeom>
            <a:avLst/>
            <a:gdLst/>
            <a:ahLst/>
            <a:rect l="l" t="t" r="r" b="b"/>
            <a:pathLst>
              <a:path w="392" h="869">
                <a:moveTo>
                  <a:pt x="392" y="128"/>
                </a:moveTo>
                <a:lnTo>
                  <a:pt x="353" y="127"/>
                </a:lnTo>
                <a:lnTo>
                  <a:pt x="374" y="78"/>
                </a:lnTo>
                <a:lnTo>
                  <a:pt x="301" y="69"/>
                </a:lnTo>
                <a:lnTo>
                  <a:pt x="291" y="49"/>
                </a:lnTo>
                <a:lnTo>
                  <a:pt x="291" y="20"/>
                </a:lnTo>
                <a:lnTo>
                  <a:pt x="260" y="9"/>
                </a:lnTo>
                <a:lnTo>
                  <a:pt x="197" y="0"/>
                </a:lnTo>
                <a:lnTo>
                  <a:pt x="228" y="49"/>
                </a:lnTo>
                <a:lnTo>
                  <a:pt x="197" y="78"/>
                </a:lnTo>
                <a:lnTo>
                  <a:pt x="228" y="137"/>
                </a:lnTo>
                <a:lnTo>
                  <a:pt x="197" y="147"/>
                </a:lnTo>
                <a:lnTo>
                  <a:pt x="197" y="196"/>
                </a:lnTo>
                <a:lnTo>
                  <a:pt x="187" y="176"/>
                </a:lnTo>
                <a:lnTo>
                  <a:pt x="156" y="187"/>
                </a:lnTo>
                <a:lnTo>
                  <a:pt x="156" y="156"/>
                </a:lnTo>
                <a:lnTo>
                  <a:pt x="124" y="156"/>
                </a:lnTo>
                <a:lnTo>
                  <a:pt x="93" y="156"/>
                </a:lnTo>
                <a:lnTo>
                  <a:pt x="83" y="187"/>
                </a:lnTo>
                <a:lnTo>
                  <a:pt x="115" y="216"/>
                </a:lnTo>
                <a:lnTo>
                  <a:pt x="83" y="216"/>
                </a:lnTo>
                <a:lnTo>
                  <a:pt x="62" y="265"/>
                </a:lnTo>
                <a:lnTo>
                  <a:pt x="42" y="283"/>
                </a:lnTo>
                <a:lnTo>
                  <a:pt x="73" y="323"/>
                </a:lnTo>
                <a:lnTo>
                  <a:pt x="42" y="372"/>
                </a:lnTo>
                <a:lnTo>
                  <a:pt x="0" y="362"/>
                </a:lnTo>
                <a:lnTo>
                  <a:pt x="0" y="497"/>
                </a:lnTo>
                <a:lnTo>
                  <a:pt x="20" y="537"/>
                </a:lnTo>
                <a:lnTo>
                  <a:pt x="0" y="566"/>
                </a:lnTo>
                <a:lnTo>
                  <a:pt x="20" y="615"/>
                </a:lnTo>
                <a:lnTo>
                  <a:pt x="20" y="633"/>
                </a:lnTo>
                <a:lnTo>
                  <a:pt x="52" y="674"/>
                </a:lnTo>
                <a:lnTo>
                  <a:pt x="156" y="693"/>
                </a:lnTo>
                <a:lnTo>
                  <a:pt x="115" y="791"/>
                </a:lnTo>
                <a:lnTo>
                  <a:pt x="115" y="840"/>
                </a:lnTo>
                <a:lnTo>
                  <a:pt x="208" y="840"/>
                </a:lnTo>
                <a:lnTo>
                  <a:pt x="260" y="860"/>
                </a:lnTo>
                <a:lnTo>
                  <a:pt x="291" y="849"/>
                </a:lnTo>
                <a:lnTo>
                  <a:pt x="322" y="869"/>
                </a:lnTo>
                <a:lnTo>
                  <a:pt x="343" y="849"/>
                </a:lnTo>
                <a:lnTo>
                  <a:pt x="392" y="854"/>
                </a:lnTo>
                <a:lnTo>
                  <a:pt x="392" y="128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6" name=""/>
          <p:cNvSpPr/>
          <p:nvPr/>
        </p:nvSpPr>
        <p:spPr>
          <a:xfrm>
            <a:off x="8526600" y="2592360"/>
            <a:ext cx="9360" cy="36720"/>
          </a:xfrm>
          <a:custGeom>
            <a:avLst/>
            <a:gdLst/>
            <a:ahLst/>
            <a:rect l="l" t="t" r="r" b="b"/>
            <a:pathLst>
              <a:path w="13" h="38">
                <a:moveTo>
                  <a:pt x="0" y="0"/>
                </a:moveTo>
                <a:lnTo>
                  <a:pt x="13" y="38"/>
                </a:lnTo>
                <a:lnTo>
                  <a:pt x="13" y="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7" name=""/>
          <p:cNvSpPr/>
          <p:nvPr/>
        </p:nvSpPr>
        <p:spPr>
          <a:xfrm>
            <a:off x="8364600" y="2651040"/>
            <a:ext cx="139680" cy="195480"/>
          </a:xfrm>
          <a:custGeom>
            <a:avLst/>
            <a:gdLst/>
            <a:ahLst/>
            <a:rect l="l" t="t" r="r" b="b"/>
            <a:pathLst>
              <a:path w="181" h="202">
                <a:moveTo>
                  <a:pt x="37" y="59"/>
                </a:moveTo>
                <a:lnTo>
                  <a:pt x="0" y="130"/>
                </a:lnTo>
                <a:lnTo>
                  <a:pt x="29" y="178"/>
                </a:lnTo>
                <a:lnTo>
                  <a:pt x="104" y="142"/>
                </a:lnTo>
                <a:lnTo>
                  <a:pt x="133" y="202"/>
                </a:lnTo>
                <a:lnTo>
                  <a:pt x="171" y="154"/>
                </a:lnTo>
                <a:lnTo>
                  <a:pt x="162" y="118"/>
                </a:lnTo>
                <a:lnTo>
                  <a:pt x="171" y="142"/>
                </a:lnTo>
                <a:lnTo>
                  <a:pt x="181" y="130"/>
                </a:lnTo>
                <a:lnTo>
                  <a:pt x="143" y="106"/>
                </a:lnTo>
                <a:lnTo>
                  <a:pt x="152" y="59"/>
                </a:lnTo>
                <a:lnTo>
                  <a:pt x="133" y="23"/>
                </a:lnTo>
                <a:lnTo>
                  <a:pt x="56" y="47"/>
                </a:lnTo>
                <a:lnTo>
                  <a:pt x="77" y="12"/>
                </a:lnTo>
                <a:lnTo>
                  <a:pt x="48" y="0"/>
                </a:lnTo>
                <a:lnTo>
                  <a:pt x="37" y="5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8" name=""/>
          <p:cNvSpPr/>
          <p:nvPr/>
        </p:nvSpPr>
        <p:spPr>
          <a:xfrm>
            <a:off x="8421840" y="2262240"/>
            <a:ext cx="72720" cy="100080"/>
          </a:xfrm>
          <a:custGeom>
            <a:avLst/>
            <a:gdLst/>
            <a:ahLst/>
            <a:rect l="l" t="t" r="r" b="b"/>
            <a:pathLst>
              <a:path w="96" h="104">
                <a:moveTo>
                  <a:pt x="41" y="0"/>
                </a:moveTo>
                <a:lnTo>
                  <a:pt x="0" y="51"/>
                </a:lnTo>
                <a:lnTo>
                  <a:pt x="82" y="104"/>
                </a:lnTo>
                <a:lnTo>
                  <a:pt x="96" y="78"/>
                </a:lnTo>
                <a:lnTo>
                  <a:pt x="68" y="78"/>
                </a:lnTo>
                <a:lnTo>
                  <a:pt x="41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9" name=""/>
          <p:cNvSpPr/>
          <p:nvPr/>
        </p:nvSpPr>
        <p:spPr>
          <a:xfrm>
            <a:off x="8454960" y="2448000"/>
            <a:ext cx="39600" cy="34920"/>
          </a:xfrm>
          <a:custGeom>
            <a:avLst/>
            <a:gdLst/>
            <a:ahLst/>
            <a:rect l="l" t="t" r="r" b="b"/>
            <a:pathLst>
              <a:path w="55" h="36">
                <a:moveTo>
                  <a:pt x="55" y="36"/>
                </a:moveTo>
                <a:lnTo>
                  <a:pt x="27" y="0"/>
                </a:lnTo>
                <a:lnTo>
                  <a:pt x="0" y="0"/>
                </a:lnTo>
                <a:lnTo>
                  <a:pt x="27" y="36"/>
                </a:lnTo>
                <a:lnTo>
                  <a:pt x="55" y="36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0" name=""/>
          <p:cNvSpPr/>
          <p:nvPr/>
        </p:nvSpPr>
        <p:spPr>
          <a:xfrm>
            <a:off x="8472600" y="2517840"/>
            <a:ext cx="44280" cy="49320"/>
          </a:xfrm>
          <a:custGeom>
            <a:avLst/>
            <a:gdLst/>
            <a:ahLst/>
            <a:rect l="l" t="t" r="r" b="b"/>
            <a:pathLst>
              <a:path w="56" h="49">
                <a:moveTo>
                  <a:pt x="56" y="0"/>
                </a:moveTo>
                <a:lnTo>
                  <a:pt x="0" y="49"/>
                </a:lnTo>
                <a:lnTo>
                  <a:pt x="27" y="0"/>
                </a:lnTo>
                <a:lnTo>
                  <a:pt x="56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1" name=""/>
          <p:cNvSpPr/>
          <p:nvPr/>
        </p:nvSpPr>
        <p:spPr>
          <a:xfrm>
            <a:off x="8447040" y="2554200"/>
            <a:ext cx="25560" cy="38160"/>
          </a:xfrm>
          <a:custGeom>
            <a:avLst/>
            <a:gdLst/>
            <a:ahLst/>
            <a:rect l="l" t="t" r="r" b="b"/>
            <a:pathLst>
              <a:path w="38" h="38">
                <a:moveTo>
                  <a:pt x="12" y="0"/>
                </a:moveTo>
                <a:lnTo>
                  <a:pt x="0" y="38"/>
                </a:lnTo>
                <a:lnTo>
                  <a:pt x="38" y="38"/>
                </a:lnTo>
                <a:lnTo>
                  <a:pt x="12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7560" bIns="-7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2" name=""/>
          <p:cNvSpPr/>
          <p:nvPr/>
        </p:nvSpPr>
        <p:spPr>
          <a:xfrm>
            <a:off x="8569440" y="2784600"/>
            <a:ext cx="19080" cy="50760"/>
          </a:xfrm>
          <a:custGeom>
            <a:avLst/>
            <a:gdLst/>
            <a:ahLst/>
            <a:rect l="l" t="t" r="r" b="b"/>
            <a:pathLst>
              <a:path w="26" h="52">
                <a:moveTo>
                  <a:pt x="26" y="0"/>
                </a:moveTo>
                <a:lnTo>
                  <a:pt x="0" y="52"/>
                </a:lnTo>
                <a:lnTo>
                  <a:pt x="26" y="38"/>
                </a:lnTo>
                <a:lnTo>
                  <a:pt x="26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3" name=""/>
          <p:cNvSpPr/>
          <p:nvPr/>
        </p:nvSpPr>
        <p:spPr>
          <a:xfrm>
            <a:off x="9190080" y="2930400"/>
            <a:ext cx="277920" cy="385920"/>
          </a:xfrm>
          <a:custGeom>
            <a:avLst/>
            <a:gdLst/>
            <a:ahLst/>
            <a:rect l="l" t="t" r="r" b="b"/>
            <a:pathLst>
              <a:path w="368" h="400">
                <a:moveTo>
                  <a:pt x="164" y="87"/>
                </a:moveTo>
                <a:lnTo>
                  <a:pt x="178" y="113"/>
                </a:lnTo>
                <a:lnTo>
                  <a:pt x="164" y="126"/>
                </a:lnTo>
                <a:lnTo>
                  <a:pt x="164" y="164"/>
                </a:lnTo>
                <a:lnTo>
                  <a:pt x="203" y="176"/>
                </a:lnTo>
                <a:lnTo>
                  <a:pt x="190" y="138"/>
                </a:lnTo>
                <a:lnTo>
                  <a:pt x="217" y="87"/>
                </a:lnTo>
                <a:lnTo>
                  <a:pt x="203" y="87"/>
                </a:lnTo>
                <a:lnTo>
                  <a:pt x="203" y="37"/>
                </a:lnTo>
                <a:lnTo>
                  <a:pt x="326" y="0"/>
                </a:lnTo>
                <a:lnTo>
                  <a:pt x="368" y="37"/>
                </a:lnTo>
                <a:lnTo>
                  <a:pt x="340" y="101"/>
                </a:lnTo>
                <a:lnTo>
                  <a:pt x="313" y="126"/>
                </a:lnTo>
                <a:lnTo>
                  <a:pt x="354" y="176"/>
                </a:lnTo>
                <a:lnTo>
                  <a:pt x="313" y="239"/>
                </a:lnTo>
                <a:lnTo>
                  <a:pt x="258" y="226"/>
                </a:lnTo>
                <a:lnTo>
                  <a:pt x="258" y="400"/>
                </a:lnTo>
                <a:lnTo>
                  <a:pt x="217" y="388"/>
                </a:lnTo>
                <a:lnTo>
                  <a:pt x="217" y="337"/>
                </a:lnTo>
                <a:lnTo>
                  <a:pt x="164" y="313"/>
                </a:lnTo>
                <a:lnTo>
                  <a:pt x="41" y="337"/>
                </a:lnTo>
                <a:lnTo>
                  <a:pt x="0" y="313"/>
                </a:lnTo>
                <a:lnTo>
                  <a:pt x="96" y="313"/>
                </a:lnTo>
                <a:lnTo>
                  <a:pt x="54" y="287"/>
                </a:lnTo>
                <a:lnTo>
                  <a:pt x="150" y="263"/>
                </a:lnTo>
                <a:lnTo>
                  <a:pt x="96" y="263"/>
                </a:lnTo>
                <a:lnTo>
                  <a:pt x="82" y="239"/>
                </a:lnTo>
                <a:lnTo>
                  <a:pt x="164" y="87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4" name=""/>
          <p:cNvSpPr/>
          <p:nvPr/>
        </p:nvSpPr>
        <p:spPr>
          <a:xfrm>
            <a:off x="9147240" y="3233880"/>
            <a:ext cx="258840" cy="242640"/>
          </a:xfrm>
          <a:custGeom>
            <a:avLst/>
            <a:gdLst/>
            <a:ahLst/>
            <a:rect l="l" t="t" r="r" b="b"/>
            <a:pathLst>
              <a:path w="342" h="253">
                <a:moveTo>
                  <a:pt x="219" y="0"/>
                </a:moveTo>
                <a:lnTo>
                  <a:pt x="96" y="26"/>
                </a:lnTo>
                <a:lnTo>
                  <a:pt x="55" y="0"/>
                </a:lnTo>
                <a:lnTo>
                  <a:pt x="0" y="38"/>
                </a:lnTo>
                <a:lnTo>
                  <a:pt x="0" y="75"/>
                </a:lnTo>
                <a:lnTo>
                  <a:pt x="110" y="152"/>
                </a:lnTo>
                <a:lnTo>
                  <a:pt x="137" y="202"/>
                </a:lnTo>
                <a:lnTo>
                  <a:pt x="206" y="178"/>
                </a:lnTo>
                <a:lnTo>
                  <a:pt x="206" y="241"/>
                </a:lnTo>
                <a:lnTo>
                  <a:pt x="288" y="253"/>
                </a:lnTo>
                <a:lnTo>
                  <a:pt x="274" y="216"/>
                </a:lnTo>
                <a:lnTo>
                  <a:pt x="315" y="178"/>
                </a:lnTo>
                <a:lnTo>
                  <a:pt x="342" y="139"/>
                </a:lnTo>
                <a:lnTo>
                  <a:pt x="315" y="89"/>
                </a:lnTo>
                <a:lnTo>
                  <a:pt x="274" y="75"/>
                </a:lnTo>
                <a:lnTo>
                  <a:pt x="274" y="26"/>
                </a:lnTo>
                <a:lnTo>
                  <a:pt x="219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5" name=""/>
          <p:cNvSpPr/>
          <p:nvPr/>
        </p:nvSpPr>
        <p:spPr>
          <a:xfrm>
            <a:off x="8569440" y="3270240"/>
            <a:ext cx="973080" cy="862200"/>
          </a:xfrm>
          <a:custGeom>
            <a:avLst/>
            <a:gdLst/>
            <a:ahLst/>
            <a:rect l="l" t="t" r="r" b="b"/>
            <a:pathLst>
              <a:path w="733" h="522">
                <a:moveTo>
                  <a:pt x="436" y="0"/>
                </a:moveTo>
                <a:lnTo>
                  <a:pt x="436" y="22"/>
                </a:lnTo>
                <a:lnTo>
                  <a:pt x="499" y="66"/>
                </a:lnTo>
                <a:lnTo>
                  <a:pt x="514" y="95"/>
                </a:lnTo>
                <a:lnTo>
                  <a:pt x="554" y="80"/>
                </a:lnTo>
                <a:lnTo>
                  <a:pt x="554" y="118"/>
                </a:lnTo>
                <a:lnTo>
                  <a:pt x="600" y="125"/>
                </a:lnTo>
                <a:lnTo>
                  <a:pt x="631" y="132"/>
                </a:lnTo>
                <a:lnTo>
                  <a:pt x="655" y="161"/>
                </a:lnTo>
                <a:lnTo>
                  <a:pt x="733" y="176"/>
                </a:lnTo>
                <a:lnTo>
                  <a:pt x="702" y="250"/>
                </a:lnTo>
                <a:lnTo>
                  <a:pt x="702" y="287"/>
                </a:lnTo>
                <a:lnTo>
                  <a:pt x="671" y="294"/>
                </a:lnTo>
                <a:lnTo>
                  <a:pt x="616" y="382"/>
                </a:lnTo>
                <a:lnTo>
                  <a:pt x="616" y="404"/>
                </a:lnTo>
                <a:lnTo>
                  <a:pt x="639" y="389"/>
                </a:lnTo>
                <a:lnTo>
                  <a:pt x="655" y="389"/>
                </a:lnTo>
                <a:lnTo>
                  <a:pt x="671" y="426"/>
                </a:lnTo>
                <a:lnTo>
                  <a:pt x="655" y="434"/>
                </a:lnTo>
                <a:lnTo>
                  <a:pt x="679" y="471"/>
                </a:lnTo>
                <a:lnTo>
                  <a:pt x="655" y="500"/>
                </a:lnTo>
                <a:lnTo>
                  <a:pt x="663" y="508"/>
                </a:lnTo>
                <a:lnTo>
                  <a:pt x="668" y="522"/>
                </a:lnTo>
                <a:lnTo>
                  <a:pt x="212" y="522"/>
                </a:lnTo>
                <a:lnTo>
                  <a:pt x="219" y="515"/>
                </a:lnTo>
                <a:lnTo>
                  <a:pt x="211" y="515"/>
                </a:lnTo>
                <a:lnTo>
                  <a:pt x="219" y="456"/>
                </a:lnTo>
                <a:lnTo>
                  <a:pt x="235" y="478"/>
                </a:lnTo>
                <a:lnTo>
                  <a:pt x="211" y="434"/>
                </a:lnTo>
                <a:lnTo>
                  <a:pt x="211" y="397"/>
                </a:lnTo>
                <a:lnTo>
                  <a:pt x="172" y="375"/>
                </a:lnTo>
                <a:lnTo>
                  <a:pt x="157" y="353"/>
                </a:lnTo>
                <a:lnTo>
                  <a:pt x="157" y="323"/>
                </a:lnTo>
                <a:lnTo>
                  <a:pt x="180" y="323"/>
                </a:lnTo>
                <a:lnTo>
                  <a:pt x="133" y="316"/>
                </a:lnTo>
                <a:lnTo>
                  <a:pt x="133" y="301"/>
                </a:lnTo>
                <a:lnTo>
                  <a:pt x="47" y="272"/>
                </a:lnTo>
                <a:lnTo>
                  <a:pt x="31" y="280"/>
                </a:lnTo>
                <a:lnTo>
                  <a:pt x="8" y="257"/>
                </a:lnTo>
                <a:lnTo>
                  <a:pt x="23" y="250"/>
                </a:lnTo>
                <a:lnTo>
                  <a:pt x="16" y="243"/>
                </a:lnTo>
                <a:lnTo>
                  <a:pt x="23" y="228"/>
                </a:lnTo>
                <a:lnTo>
                  <a:pt x="0" y="235"/>
                </a:lnTo>
                <a:lnTo>
                  <a:pt x="8" y="213"/>
                </a:lnTo>
                <a:lnTo>
                  <a:pt x="78" y="191"/>
                </a:lnTo>
                <a:lnTo>
                  <a:pt x="125" y="213"/>
                </a:lnTo>
                <a:lnTo>
                  <a:pt x="195" y="213"/>
                </a:lnTo>
                <a:lnTo>
                  <a:pt x="172" y="118"/>
                </a:lnTo>
                <a:lnTo>
                  <a:pt x="203" y="125"/>
                </a:lnTo>
                <a:lnTo>
                  <a:pt x="219" y="147"/>
                </a:lnTo>
                <a:lnTo>
                  <a:pt x="305" y="139"/>
                </a:lnTo>
                <a:lnTo>
                  <a:pt x="290" y="139"/>
                </a:lnTo>
                <a:lnTo>
                  <a:pt x="297" y="118"/>
                </a:lnTo>
                <a:lnTo>
                  <a:pt x="368" y="73"/>
                </a:lnTo>
                <a:lnTo>
                  <a:pt x="375" y="22"/>
                </a:lnTo>
                <a:lnTo>
                  <a:pt x="436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6" name=""/>
          <p:cNvSpPr/>
          <p:nvPr/>
        </p:nvSpPr>
        <p:spPr>
          <a:xfrm>
            <a:off x="8466120" y="2106720"/>
            <a:ext cx="588960" cy="1322280"/>
          </a:xfrm>
          <a:custGeom>
            <a:avLst/>
            <a:gdLst/>
            <a:ahLst/>
            <a:rect l="l" t="t" r="r" b="b"/>
            <a:pathLst>
              <a:path w="778" h="1372">
                <a:moveTo>
                  <a:pt x="369" y="1297"/>
                </a:moveTo>
                <a:lnTo>
                  <a:pt x="449" y="1271"/>
                </a:lnTo>
                <a:lnTo>
                  <a:pt x="477" y="1245"/>
                </a:lnTo>
                <a:lnTo>
                  <a:pt x="532" y="1259"/>
                </a:lnTo>
                <a:lnTo>
                  <a:pt x="709" y="1233"/>
                </a:lnTo>
                <a:lnTo>
                  <a:pt x="750" y="1182"/>
                </a:lnTo>
                <a:lnTo>
                  <a:pt x="696" y="1170"/>
                </a:lnTo>
                <a:lnTo>
                  <a:pt x="668" y="1144"/>
                </a:lnTo>
                <a:lnTo>
                  <a:pt x="778" y="1059"/>
                </a:lnTo>
                <a:lnTo>
                  <a:pt x="778" y="970"/>
                </a:lnTo>
                <a:lnTo>
                  <a:pt x="737" y="932"/>
                </a:lnTo>
                <a:lnTo>
                  <a:pt x="614" y="946"/>
                </a:lnTo>
                <a:lnTo>
                  <a:pt x="655" y="882"/>
                </a:lnTo>
                <a:lnTo>
                  <a:pt x="573" y="819"/>
                </a:lnTo>
                <a:lnTo>
                  <a:pt x="627" y="831"/>
                </a:lnTo>
                <a:lnTo>
                  <a:pt x="627" y="807"/>
                </a:lnTo>
                <a:lnTo>
                  <a:pt x="545" y="680"/>
                </a:lnTo>
                <a:lnTo>
                  <a:pt x="504" y="667"/>
                </a:lnTo>
                <a:lnTo>
                  <a:pt x="449" y="516"/>
                </a:lnTo>
                <a:lnTo>
                  <a:pt x="355" y="441"/>
                </a:lnTo>
                <a:lnTo>
                  <a:pt x="287" y="441"/>
                </a:lnTo>
                <a:lnTo>
                  <a:pt x="355" y="415"/>
                </a:lnTo>
                <a:lnTo>
                  <a:pt x="314" y="365"/>
                </a:lnTo>
                <a:lnTo>
                  <a:pt x="355" y="365"/>
                </a:lnTo>
                <a:lnTo>
                  <a:pt x="395" y="302"/>
                </a:lnTo>
                <a:lnTo>
                  <a:pt x="436" y="213"/>
                </a:lnTo>
                <a:lnTo>
                  <a:pt x="422" y="163"/>
                </a:lnTo>
                <a:lnTo>
                  <a:pt x="191" y="187"/>
                </a:lnTo>
                <a:lnTo>
                  <a:pt x="191" y="163"/>
                </a:lnTo>
                <a:lnTo>
                  <a:pt x="232" y="137"/>
                </a:lnTo>
                <a:lnTo>
                  <a:pt x="205" y="124"/>
                </a:lnTo>
                <a:lnTo>
                  <a:pt x="301" y="50"/>
                </a:lnTo>
                <a:lnTo>
                  <a:pt x="301" y="0"/>
                </a:lnTo>
                <a:lnTo>
                  <a:pt x="287" y="0"/>
                </a:lnTo>
                <a:lnTo>
                  <a:pt x="123" y="12"/>
                </a:lnTo>
                <a:lnTo>
                  <a:pt x="95" y="64"/>
                </a:lnTo>
                <a:lnTo>
                  <a:pt x="82" y="76"/>
                </a:lnTo>
                <a:lnTo>
                  <a:pt x="68" y="90"/>
                </a:lnTo>
                <a:lnTo>
                  <a:pt x="82" y="113"/>
                </a:lnTo>
                <a:lnTo>
                  <a:pt x="41" y="137"/>
                </a:lnTo>
                <a:lnTo>
                  <a:pt x="54" y="187"/>
                </a:lnTo>
                <a:lnTo>
                  <a:pt x="27" y="187"/>
                </a:lnTo>
                <a:lnTo>
                  <a:pt x="27" y="213"/>
                </a:lnTo>
                <a:lnTo>
                  <a:pt x="68" y="225"/>
                </a:lnTo>
                <a:lnTo>
                  <a:pt x="27" y="314"/>
                </a:lnTo>
                <a:lnTo>
                  <a:pt x="0" y="326"/>
                </a:lnTo>
                <a:lnTo>
                  <a:pt x="41" y="365"/>
                </a:lnTo>
                <a:lnTo>
                  <a:pt x="82" y="351"/>
                </a:lnTo>
                <a:lnTo>
                  <a:pt x="41" y="554"/>
                </a:lnTo>
                <a:lnTo>
                  <a:pt x="82" y="490"/>
                </a:lnTo>
                <a:lnTo>
                  <a:pt x="68" y="441"/>
                </a:lnTo>
                <a:lnTo>
                  <a:pt x="95" y="415"/>
                </a:lnTo>
                <a:lnTo>
                  <a:pt x="82" y="466"/>
                </a:lnTo>
                <a:lnTo>
                  <a:pt x="123" y="441"/>
                </a:lnTo>
                <a:lnTo>
                  <a:pt x="150" y="466"/>
                </a:lnTo>
                <a:lnTo>
                  <a:pt x="123" y="504"/>
                </a:lnTo>
                <a:lnTo>
                  <a:pt x="150" y="528"/>
                </a:lnTo>
                <a:lnTo>
                  <a:pt x="109" y="617"/>
                </a:lnTo>
                <a:lnTo>
                  <a:pt x="95" y="617"/>
                </a:lnTo>
                <a:lnTo>
                  <a:pt x="109" y="667"/>
                </a:lnTo>
                <a:lnTo>
                  <a:pt x="123" y="629"/>
                </a:lnTo>
                <a:lnTo>
                  <a:pt x="164" y="667"/>
                </a:lnTo>
                <a:lnTo>
                  <a:pt x="177" y="643"/>
                </a:lnTo>
                <a:lnTo>
                  <a:pt x="301" y="617"/>
                </a:lnTo>
                <a:lnTo>
                  <a:pt x="246" y="692"/>
                </a:lnTo>
                <a:lnTo>
                  <a:pt x="287" y="756"/>
                </a:lnTo>
                <a:lnTo>
                  <a:pt x="342" y="730"/>
                </a:lnTo>
                <a:lnTo>
                  <a:pt x="314" y="807"/>
                </a:lnTo>
                <a:lnTo>
                  <a:pt x="328" y="807"/>
                </a:lnTo>
                <a:lnTo>
                  <a:pt x="314" y="857"/>
                </a:lnTo>
                <a:lnTo>
                  <a:pt x="328" y="869"/>
                </a:lnTo>
                <a:lnTo>
                  <a:pt x="232" y="869"/>
                </a:lnTo>
                <a:lnTo>
                  <a:pt x="150" y="946"/>
                </a:lnTo>
                <a:lnTo>
                  <a:pt x="205" y="932"/>
                </a:lnTo>
                <a:lnTo>
                  <a:pt x="218" y="995"/>
                </a:lnTo>
                <a:lnTo>
                  <a:pt x="205" y="1033"/>
                </a:lnTo>
                <a:lnTo>
                  <a:pt x="82" y="1096"/>
                </a:lnTo>
                <a:lnTo>
                  <a:pt x="109" y="1132"/>
                </a:lnTo>
                <a:lnTo>
                  <a:pt x="164" y="1108"/>
                </a:lnTo>
                <a:lnTo>
                  <a:pt x="191" y="1132"/>
                </a:lnTo>
                <a:lnTo>
                  <a:pt x="232" y="1132"/>
                </a:lnTo>
                <a:lnTo>
                  <a:pt x="273" y="1170"/>
                </a:lnTo>
                <a:lnTo>
                  <a:pt x="369" y="1132"/>
                </a:lnTo>
                <a:lnTo>
                  <a:pt x="314" y="1196"/>
                </a:lnTo>
                <a:lnTo>
                  <a:pt x="205" y="1208"/>
                </a:lnTo>
                <a:lnTo>
                  <a:pt x="54" y="1372"/>
                </a:lnTo>
                <a:lnTo>
                  <a:pt x="95" y="1372"/>
                </a:lnTo>
                <a:lnTo>
                  <a:pt x="150" y="1322"/>
                </a:lnTo>
                <a:lnTo>
                  <a:pt x="246" y="1334"/>
                </a:lnTo>
                <a:lnTo>
                  <a:pt x="273" y="1283"/>
                </a:lnTo>
                <a:lnTo>
                  <a:pt x="342" y="1259"/>
                </a:lnTo>
                <a:lnTo>
                  <a:pt x="369" y="1297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7" name=""/>
          <p:cNvSpPr/>
          <p:nvPr/>
        </p:nvSpPr>
        <p:spPr>
          <a:xfrm>
            <a:off x="9645480" y="3755880"/>
            <a:ext cx="130320" cy="87480"/>
          </a:xfrm>
          <a:custGeom>
            <a:avLst/>
            <a:gdLst/>
            <a:ahLst/>
            <a:rect l="l" t="t" r="r" b="b"/>
            <a:pathLst>
              <a:path w="131" h="69">
                <a:moveTo>
                  <a:pt x="131" y="9"/>
                </a:moveTo>
                <a:lnTo>
                  <a:pt x="84" y="0"/>
                </a:lnTo>
                <a:lnTo>
                  <a:pt x="62" y="20"/>
                </a:lnTo>
                <a:lnTo>
                  <a:pt x="31" y="0"/>
                </a:lnTo>
                <a:lnTo>
                  <a:pt x="0" y="10"/>
                </a:lnTo>
                <a:lnTo>
                  <a:pt x="21" y="59"/>
                </a:lnTo>
                <a:lnTo>
                  <a:pt x="73" y="69"/>
                </a:lnTo>
                <a:lnTo>
                  <a:pt x="131" y="63"/>
                </a:lnTo>
                <a:lnTo>
                  <a:pt x="131" y="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8" name=""/>
          <p:cNvSpPr/>
          <p:nvPr/>
        </p:nvSpPr>
        <p:spPr>
          <a:xfrm>
            <a:off x="9542520" y="2251080"/>
            <a:ext cx="206280" cy="461880"/>
          </a:xfrm>
          <a:custGeom>
            <a:avLst/>
            <a:gdLst/>
            <a:ahLst/>
            <a:rect l="l" t="t" r="r" b="b"/>
            <a:pathLst>
              <a:path w="274" h="480">
                <a:moveTo>
                  <a:pt x="137" y="480"/>
                </a:moveTo>
                <a:lnTo>
                  <a:pt x="55" y="468"/>
                </a:lnTo>
                <a:lnTo>
                  <a:pt x="55" y="405"/>
                </a:lnTo>
                <a:lnTo>
                  <a:pt x="0" y="367"/>
                </a:lnTo>
                <a:lnTo>
                  <a:pt x="0" y="228"/>
                </a:lnTo>
                <a:lnTo>
                  <a:pt x="14" y="139"/>
                </a:lnTo>
                <a:lnTo>
                  <a:pt x="233" y="0"/>
                </a:lnTo>
                <a:lnTo>
                  <a:pt x="247" y="89"/>
                </a:lnTo>
                <a:lnTo>
                  <a:pt x="192" y="190"/>
                </a:lnTo>
                <a:lnTo>
                  <a:pt x="219" y="190"/>
                </a:lnTo>
                <a:lnTo>
                  <a:pt x="206" y="214"/>
                </a:lnTo>
                <a:lnTo>
                  <a:pt x="274" y="214"/>
                </a:lnTo>
                <a:lnTo>
                  <a:pt x="274" y="240"/>
                </a:lnTo>
                <a:lnTo>
                  <a:pt x="247" y="278"/>
                </a:lnTo>
                <a:lnTo>
                  <a:pt x="219" y="266"/>
                </a:lnTo>
                <a:lnTo>
                  <a:pt x="219" y="304"/>
                </a:lnTo>
                <a:lnTo>
                  <a:pt x="178" y="315"/>
                </a:lnTo>
                <a:lnTo>
                  <a:pt x="178" y="341"/>
                </a:lnTo>
                <a:lnTo>
                  <a:pt x="151" y="341"/>
                </a:lnTo>
                <a:lnTo>
                  <a:pt x="165" y="367"/>
                </a:lnTo>
                <a:lnTo>
                  <a:pt x="137" y="442"/>
                </a:lnTo>
                <a:lnTo>
                  <a:pt x="165" y="480"/>
                </a:lnTo>
                <a:lnTo>
                  <a:pt x="137" y="48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9" name=""/>
          <p:cNvSpPr/>
          <p:nvPr/>
        </p:nvSpPr>
        <p:spPr>
          <a:xfrm>
            <a:off x="9739440" y="2689200"/>
            <a:ext cx="19080" cy="49320"/>
          </a:xfrm>
          <a:custGeom>
            <a:avLst/>
            <a:gdLst/>
            <a:ahLst/>
            <a:rect l="l" t="t" r="r" b="b"/>
            <a:pathLst>
              <a:path w="26" h="53">
                <a:moveTo>
                  <a:pt x="26" y="0"/>
                </a:moveTo>
                <a:lnTo>
                  <a:pt x="12" y="53"/>
                </a:lnTo>
                <a:lnTo>
                  <a:pt x="0" y="26"/>
                </a:lnTo>
                <a:lnTo>
                  <a:pt x="26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0" name=""/>
          <p:cNvSpPr/>
          <p:nvPr/>
        </p:nvSpPr>
        <p:spPr>
          <a:xfrm>
            <a:off x="9664560" y="2592360"/>
            <a:ext cx="93960" cy="96840"/>
          </a:xfrm>
          <a:custGeom>
            <a:avLst/>
            <a:gdLst/>
            <a:ahLst/>
            <a:rect l="l" t="t" r="r" b="b"/>
            <a:pathLst>
              <a:path w="123" h="99">
                <a:moveTo>
                  <a:pt x="41" y="12"/>
                </a:moveTo>
                <a:lnTo>
                  <a:pt x="95" y="0"/>
                </a:lnTo>
                <a:lnTo>
                  <a:pt x="123" y="62"/>
                </a:lnTo>
                <a:lnTo>
                  <a:pt x="109" y="87"/>
                </a:lnTo>
                <a:lnTo>
                  <a:pt x="41" y="99"/>
                </a:lnTo>
                <a:lnTo>
                  <a:pt x="0" y="24"/>
                </a:lnTo>
                <a:lnTo>
                  <a:pt x="41" y="12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1" name=""/>
          <p:cNvSpPr/>
          <p:nvPr/>
        </p:nvSpPr>
        <p:spPr>
          <a:xfrm>
            <a:off x="9435960" y="3828960"/>
            <a:ext cx="343080" cy="303480"/>
          </a:xfrm>
          <a:custGeom>
            <a:avLst/>
            <a:gdLst/>
            <a:ahLst/>
            <a:rect l="l" t="t" r="r" b="b"/>
            <a:pathLst>
              <a:path w="343" h="243">
                <a:moveTo>
                  <a:pt x="343" y="0"/>
                </a:moveTo>
                <a:lnTo>
                  <a:pt x="280" y="10"/>
                </a:lnTo>
                <a:lnTo>
                  <a:pt x="280" y="39"/>
                </a:lnTo>
                <a:lnTo>
                  <a:pt x="261" y="39"/>
                </a:lnTo>
                <a:lnTo>
                  <a:pt x="261" y="69"/>
                </a:lnTo>
                <a:lnTo>
                  <a:pt x="197" y="49"/>
                </a:lnTo>
                <a:lnTo>
                  <a:pt x="177" y="109"/>
                </a:lnTo>
                <a:lnTo>
                  <a:pt x="136" y="69"/>
                </a:lnTo>
                <a:lnTo>
                  <a:pt x="84" y="109"/>
                </a:lnTo>
                <a:lnTo>
                  <a:pt x="21" y="118"/>
                </a:lnTo>
                <a:lnTo>
                  <a:pt x="0" y="127"/>
                </a:lnTo>
                <a:lnTo>
                  <a:pt x="32" y="176"/>
                </a:lnTo>
                <a:lnTo>
                  <a:pt x="0" y="215"/>
                </a:lnTo>
                <a:lnTo>
                  <a:pt x="11" y="224"/>
                </a:lnTo>
                <a:lnTo>
                  <a:pt x="17" y="243"/>
                </a:lnTo>
                <a:lnTo>
                  <a:pt x="343" y="243"/>
                </a:lnTo>
                <a:lnTo>
                  <a:pt x="343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2" name=""/>
          <p:cNvSpPr/>
          <p:nvPr/>
        </p:nvSpPr>
        <p:spPr>
          <a:xfrm>
            <a:off x="9353520" y="3403440"/>
            <a:ext cx="52560" cy="87480"/>
          </a:xfrm>
          <a:custGeom>
            <a:avLst/>
            <a:gdLst/>
            <a:ahLst/>
            <a:rect l="l" t="t" r="r" b="b"/>
            <a:pathLst>
              <a:path w="68" h="89">
                <a:moveTo>
                  <a:pt x="14" y="77"/>
                </a:moveTo>
                <a:lnTo>
                  <a:pt x="68" y="89"/>
                </a:lnTo>
                <a:lnTo>
                  <a:pt x="68" y="63"/>
                </a:lnTo>
                <a:lnTo>
                  <a:pt x="41" y="0"/>
                </a:lnTo>
                <a:lnTo>
                  <a:pt x="0" y="38"/>
                </a:lnTo>
                <a:lnTo>
                  <a:pt x="14" y="77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1760" bIns="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3" name=""/>
          <p:cNvSpPr/>
          <p:nvPr/>
        </p:nvSpPr>
        <p:spPr>
          <a:xfrm>
            <a:off x="8264520" y="2651040"/>
            <a:ext cx="208080" cy="569880"/>
          </a:xfrm>
          <a:custGeom>
            <a:avLst/>
            <a:gdLst/>
            <a:ahLst/>
            <a:rect l="l" t="t" r="r" b="b"/>
            <a:pathLst>
              <a:path w="276" h="590">
                <a:moveTo>
                  <a:pt x="180" y="49"/>
                </a:moveTo>
                <a:lnTo>
                  <a:pt x="171" y="0"/>
                </a:lnTo>
                <a:lnTo>
                  <a:pt x="146" y="25"/>
                </a:lnTo>
                <a:lnTo>
                  <a:pt x="103" y="101"/>
                </a:lnTo>
                <a:lnTo>
                  <a:pt x="137" y="113"/>
                </a:lnTo>
                <a:lnTo>
                  <a:pt x="112" y="164"/>
                </a:lnTo>
                <a:lnTo>
                  <a:pt x="43" y="150"/>
                </a:lnTo>
                <a:lnTo>
                  <a:pt x="35" y="188"/>
                </a:lnTo>
                <a:lnTo>
                  <a:pt x="35" y="214"/>
                </a:lnTo>
                <a:lnTo>
                  <a:pt x="17" y="214"/>
                </a:lnTo>
                <a:lnTo>
                  <a:pt x="52" y="239"/>
                </a:lnTo>
                <a:lnTo>
                  <a:pt x="17" y="277"/>
                </a:lnTo>
                <a:lnTo>
                  <a:pt x="35" y="303"/>
                </a:lnTo>
                <a:lnTo>
                  <a:pt x="94" y="328"/>
                </a:lnTo>
                <a:lnTo>
                  <a:pt x="35" y="428"/>
                </a:lnTo>
                <a:lnTo>
                  <a:pt x="94" y="390"/>
                </a:lnTo>
                <a:lnTo>
                  <a:pt x="103" y="416"/>
                </a:lnTo>
                <a:lnTo>
                  <a:pt x="52" y="428"/>
                </a:lnTo>
                <a:lnTo>
                  <a:pt x="35" y="479"/>
                </a:lnTo>
                <a:lnTo>
                  <a:pt x="0" y="491"/>
                </a:lnTo>
                <a:lnTo>
                  <a:pt x="35" y="505"/>
                </a:lnTo>
                <a:lnTo>
                  <a:pt x="9" y="542"/>
                </a:lnTo>
                <a:lnTo>
                  <a:pt x="43" y="542"/>
                </a:lnTo>
                <a:lnTo>
                  <a:pt x="17" y="565"/>
                </a:lnTo>
                <a:lnTo>
                  <a:pt x="52" y="554"/>
                </a:lnTo>
                <a:lnTo>
                  <a:pt x="43" y="590"/>
                </a:lnTo>
                <a:lnTo>
                  <a:pt x="69" y="578"/>
                </a:lnTo>
                <a:lnTo>
                  <a:pt x="180" y="491"/>
                </a:lnTo>
                <a:lnTo>
                  <a:pt x="250" y="491"/>
                </a:lnTo>
                <a:lnTo>
                  <a:pt x="276" y="378"/>
                </a:lnTo>
                <a:lnTo>
                  <a:pt x="276" y="277"/>
                </a:lnTo>
                <a:lnTo>
                  <a:pt x="259" y="227"/>
                </a:lnTo>
                <a:lnTo>
                  <a:pt x="267" y="202"/>
                </a:lnTo>
                <a:lnTo>
                  <a:pt x="242" y="138"/>
                </a:lnTo>
                <a:lnTo>
                  <a:pt x="171" y="176"/>
                </a:lnTo>
                <a:lnTo>
                  <a:pt x="146" y="126"/>
                </a:lnTo>
                <a:lnTo>
                  <a:pt x="180" y="4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4" name=""/>
          <p:cNvSpPr/>
          <p:nvPr/>
        </p:nvSpPr>
        <p:spPr>
          <a:xfrm>
            <a:off x="1595520" y="1127160"/>
            <a:ext cx="77760" cy="431640"/>
          </a:xfrm>
          <a:custGeom>
            <a:avLst/>
            <a:gdLst/>
            <a:ahLst/>
            <a:rect l="l" t="t" r="r" b="b"/>
            <a:pathLst>
              <a:path w="304" h="1283">
                <a:moveTo>
                  <a:pt x="93" y="0"/>
                </a:moveTo>
                <a:lnTo>
                  <a:pt x="111" y="2"/>
                </a:lnTo>
                <a:lnTo>
                  <a:pt x="124" y="35"/>
                </a:lnTo>
                <a:lnTo>
                  <a:pt x="129" y="102"/>
                </a:lnTo>
                <a:lnTo>
                  <a:pt x="165" y="252"/>
                </a:lnTo>
                <a:lnTo>
                  <a:pt x="160" y="330"/>
                </a:lnTo>
                <a:lnTo>
                  <a:pt x="148" y="338"/>
                </a:lnTo>
                <a:lnTo>
                  <a:pt x="158" y="456"/>
                </a:lnTo>
                <a:lnTo>
                  <a:pt x="177" y="482"/>
                </a:lnTo>
                <a:lnTo>
                  <a:pt x="201" y="575"/>
                </a:lnTo>
                <a:lnTo>
                  <a:pt x="229" y="681"/>
                </a:lnTo>
                <a:lnTo>
                  <a:pt x="258" y="790"/>
                </a:lnTo>
                <a:lnTo>
                  <a:pt x="304" y="883"/>
                </a:lnTo>
                <a:lnTo>
                  <a:pt x="265" y="827"/>
                </a:lnTo>
                <a:lnTo>
                  <a:pt x="213" y="795"/>
                </a:lnTo>
                <a:lnTo>
                  <a:pt x="164" y="794"/>
                </a:lnTo>
                <a:lnTo>
                  <a:pt x="142" y="813"/>
                </a:lnTo>
                <a:lnTo>
                  <a:pt x="99" y="976"/>
                </a:lnTo>
                <a:lnTo>
                  <a:pt x="96" y="1042"/>
                </a:lnTo>
                <a:lnTo>
                  <a:pt x="138" y="1107"/>
                </a:lnTo>
                <a:lnTo>
                  <a:pt x="149" y="1148"/>
                </a:lnTo>
                <a:lnTo>
                  <a:pt x="184" y="1170"/>
                </a:lnTo>
                <a:lnTo>
                  <a:pt x="191" y="1246"/>
                </a:lnTo>
                <a:lnTo>
                  <a:pt x="182" y="1267"/>
                </a:lnTo>
                <a:lnTo>
                  <a:pt x="169" y="1202"/>
                </a:lnTo>
                <a:lnTo>
                  <a:pt x="99" y="1179"/>
                </a:lnTo>
                <a:lnTo>
                  <a:pt x="81" y="1198"/>
                </a:lnTo>
                <a:lnTo>
                  <a:pt x="55" y="1283"/>
                </a:lnTo>
                <a:lnTo>
                  <a:pt x="32" y="1271"/>
                </a:lnTo>
                <a:lnTo>
                  <a:pt x="26" y="1184"/>
                </a:lnTo>
                <a:lnTo>
                  <a:pt x="46" y="1006"/>
                </a:lnTo>
                <a:lnTo>
                  <a:pt x="57" y="986"/>
                </a:lnTo>
                <a:lnTo>
                  <a:pt x="30" y="887"/>
                </a:lnTo>
                <a:lnTo>
                  <a:pt x="56" y="697"/>
                </a:lnTo>
                <a:lnTo>
                  <a:pt x="44" y="585"/>
                </a:lnTo>
                <a:lnTo>
                  <a:pt x="54" y="503"/>
                </a:lnTo>
                <a:lnTo>
                  <a:pt x="37" y="461"/>
                </a:lnTo>
                <a:lnTo>
                  <a:pt x="7" y="431"/>
                </a:lnTo>
                <a:lnTo>
                  <a:pt x="0" y="332"/>
                </a:lnTo>
                <a:lnTo>
                  <a:pt x="18" y="280"/>
                </a:lnTo>
                <a:lnTo>
                  <a:pt x="17" y="168"/>
                </a:lnTo>
                <a:lnTo>
                  <a:pt x="25" y="146"/>
                </a:lnTo>
                <a:lnTo>
                  <a:pt x="86" y="149"/>
                </a:lnTo>
                <a:lnTo>
                  <a:pt x="91" y="114"/>
                </a:lnTo>
                <a:lnTo>
                  <a:pt x="106" y="109"/>
                </a:lnTo>
                <a:lnTo>
                  <a:pt x="69" y="11"/>
                </a:lnTo>
                <a:lnTo>
                  <a:pt x="93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5" name=""/>
          <p:cNvSpPr/>
          <p:nvPr/>
        </p:nvSpPr>
        <p:spPr>
          <a:xfrm>
            <a:off x="1552680" y="1582560"/>
            <a:ext cx="149040" cy="182880"/>
          </a:xfrm>
          <a:custGeom>
            <a:avLst/>
            <a:gdLst/>
            <a:ahLst/>
            <a:rect l="l" t="t" r="r" b="b"/>
            <a:pathLst>
              <a:path w="592" h="543">
                <a:moveTo>
                  <a:pt x="511" y="188"/>
                </a:moveTo>
                <a:lnTo>
                  <a:pt x="539" y="162"/>
                </a:lnTo>
                <a:lnTo>
                  <a:pt x="546" y="168"/>
                </a:lnTo>
                <a:lnTo>
                  <a:pt x="520" y="226"/>
                </a:lnTo>
                <a:lnTo>
                  <a:pt x="544" y="259"/>
                </a:lnTo>
                <a:lnTo>
                  <a:pt x="544" y="286"/>
                </a:lnTo>
                <a:lnTo>
                  <a:pt x="592" y="277"/>
                </a:lnTo>
                <a:lnTo>
                  <a:pt x="581" y="297"/>
                </a:lnTo>
                <a:lnTo>
                  <a:pt x="524" y="331"/>
                </a:lnTo>
                <a:lnTo>
                  <a:pt x="497" y="329"/>
                </a:lnTo>
                <a:lnTo>
                  <a:pt x="487" y="344"/>
                </a:lnTo>
                <a:lnTo>
                  <a:pt x="426" y="343"/>
                </a:lnTo>
                <a:lnTo>
                  <a:pt x="399" y="358"/>
                </a:lnTo>
                <a:lnTo>
                  <a:pt x="386" y="372"/>
                </a:lnTo>
                <a:lnTo>
                  <a:pt x="338" y="474"/>
                </a:lnTo>
                <a:lnTo>
                  <a:pt x="204" y="394"/>
                </a:lnTo>
                <a:lnTo>
                  <a:pt x="174" y="391"/>
                </a:lnTo>
                <a:lnTo>
                  <a:pt x="134" y="416"/>
                </a:lnTo>
                <a:lnTo>
                  <a:pt x="67" y="399"/>
                </a:lnTo>
                <a:lnTo>
                  <a:pt x="51" y="423"/>
                </a:lnTo>
                <a:lnTo>
                  <a:pt x="61" y="444"/>
                </a:lnTo>
                <a:lnTo>
                  <a:pt x="133" y="488"/>
                </a:lnTo>
                <a:lnTo>
                  <a:pt x="127" y="502"/>
                </a:lnTo>
                <a:lnTo>
                  <a:pt x="89" y="501"/>
                </a:lnTo>
                <a:lnTo>
                  <a:pt x="39" y="543"/>
                </a:lnTo>
                <a:lnTo>
                  <a:pt x="25" y="539"/>
                </a:lnTo>
                <a:lnTo>
                  <a:pt x="20" y="522"/>
                </a:lnTo>
                <a:lnTo>
                  <a:pt x="33" y="465"/>
                </a:lnTo>
                <a:lnTo>
                  <a:pt x="0" y="435"/>
                </a:lnTo>
                <a:lnTo>
                  <a:pt x="5" y="395"/>
                </a:lnTo>
                <a:lnTo>
                  <a:pt x="62" y="344"/>
                </a:lnTo>
                <a:lnTo>
                  <a:pt x="62" y="293"/>
                </a:lnTo>
                <a:lnTo>
                  <a:pt x="146" y="306"/>
                </a:lnTo>
                <a:lnTo>
                  <a:pt x="158" y="280"/>
                </a:lnTo>
                <a:lnTo>
                  <a:pt x="155" y="235"/>
                </a:lnTo>
                <a:lnTo>
                  <a:pt x="181" y="191"/>
                </a:lnTo>
                <a:lnTo>
                  <a:pt x="196" y="98"/>
                </a:lnTo>
                <a:lnTo>
                  <a:pt x="187" y="62"/>
                </a:lnTo>
                <a:lnTo>
                  <a:pt x="178" y="21"/>
                </a:lnTo>
                <a:lnTo>
                  <a:pt x="199" y="0"/>
                </a:lnTo>
                <a:lnTo>
                  <a:pt x="221" y="7"/>
                </a:lnTo>
                <a:lnTo>
                  <a:pt x="283" y="91"/>
                </a:lnTo>
                <a:lnTo>
                  <a:pt x="357" y="159"/>
                </a:lnTo>
                <a:lnTo>
                  <a:pt x="468" y="210"/>
                </a:lnTo>
                <a:lnTo>
                  <a:pt x="511" y="188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6" name=""/>
          <p:cNvSpPr/>
          <p:nvPr/>
        </p:nvSpPr>
        <p:spPr>
          <a:xfrm>
            <a:off x="1584360" y="1592280"/>
            <a:ext cx="4680" cy="7920"/>
          </a:xfrm>
          <a:custGeom>
            <a:avLst/>
            <a:gdLst/>
            <a:ahLst/>
            <a:rect l="l" t="t" r="r" b="b"/>
            <a:pathLst>
              <a:path w="23" h="20">
                <a:moveTo>
                  <a:pt x="10" y="0"/>
                </a:moveTo>
                <a:lnTo>
                  <a:pt x="0" y="8"/>
                </a:lnTo>
                <a:lnTo>
                  <a:pt x="21" y="20"/>
                </a:lnTo>
                <a:lnTo>
                  <a:pt x="23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7800" bIns="-37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7" name=""/>
          <p:cNvSpPr/>
          <p:nvPr/>
        </p:nvSpPr>
        <p:spPr>
          <a:xfrm>
            <a:off x="1584360" y="1592280"/>
            <a:ext cx="4680" cy="7920"/>
          </a:xfrm>
          <a:custGeom>
            <a:avLst/>
            <a:gdLst/>
            <a:ahLst/>
            <a:rect l="l" t="t" r="r" b="b"/>
            <a:pathLst>
              <a:path w="23" h="20">
                <a:moveTo>
                  <a:pt x="10" y="0"/>
                </a:moveTo>
                <a:lnTo>
                  <a:pt x="0" y="8"/>
                </a:lnTo>
                <a:lnTo>
                  <a:pt x="21" y="20"/>
                </a:lnTo>
                <a:lnTo>
                  <a:pt x="23" y="0"/>
                </a:lnTo>
                <a:lnTo>
                  <a:pt x="10" y="0"/>
                </a:lnTo>
                <a:lnTo>
                  <a:pt x="10" y="0"/>
                </a:lnTo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7800" bIns="-37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8" name=""/>
          <p:cNvSpPr/>
          <p:nvPr/>
        </p:nvSpPr>
        <p:spPr>
          <a:xfrm>
            <a:off x="1325520" y="1763640"/>
            <a:ext cx="282600" cy="330120"/>
          </a:xfrm>
          <a:custGeom>
            <a:avLst/>
            <a:gdLst/>
            <a:ahLst/>
            <a:rect l="l" t="t" r="r" b="b"/>
            <a:pathLst>
              <a:path w="1095" h="983">
                <a:moveTo>
                  <a:pt x="1001" y="8"/>
                </a:moveTo>
                <a:lnTo>
                  <a:pt x="1028" y="6"/>
                </a:lnTo>
                <a:lnTo>
                  <a:pt x="1032" y="92"/>
                </a:lnTo>
                <a:lnTo>
                  <a:pt x="1070" y="168"/>
                </a:lnTo>
                <a:lnTo>
                  <a:pt x="1095" y="252"/>
                </a:lnTo>
                <a:lnTo>
                  <a:pt x="1083" y="301"/>
                </a:lnTo>
                <a:lnTo>
                  <a:pt x="1059" y="317"/>
                </a:lnTo>
                <a:lnTo>
                  <a:pt x="1043" y="396"/>
                </a:lnTo>
                <a:lnTo>
                  <a:pt x="1020" y="394"/>
                </a:lnTo>
                <a:lnTo>
                  <a:pt x="995" y="412"/>
                </a:lnTo>
                <a:lnTo>
                  <a:pt x="986" y="444"/>
                </a:lnTo>
                <a:lnTo>
                  <a:pt x="997" y="564"/>
                </a:lnTo>
                <a:lnTo>
                  <a:pt x="978" y="579"/>
                </a:lnTo>
                <a:lnTo>
                  <a:pt x="957" y="649"/>
                </a:lnTo>
                <a:lnTo>
                  <a:pt x="956" y="686"/>
                </a:lnTo>
                <a:lnTo>
                  <a:pt x="973" y="718"/>
                </a:lnTo>
                <a:lnTo>
                  <a:pt x="930" y="781"/>
                </a:lnTo>
                <a:lnTo>
                  <a:pt x="882" y="816"/>
                </a:lnTo>
                <a:lnTo>
                  <a:pt x="885" y="756"/>
                </a:lnTo>
                <a:lnTo>
                  <a:pt x="902" y="726"/>
                </a:lnTo>
                <a:lnTo>
                  <a:pt x="878" y="726"/>
                </a:lnTo>
                <a:lnTo>
                  <a:pt x="862" y="782"/>
                </a:lnTo>
                <a:lnTo>
                  <a:pt x="825" y="768"/>
                </a:lnTo>
                <a:lnTo>
                  <a:pt x="793" y="845"/>
                </a:lnTo>
                <a:lnTo>
                  <a:pt x="781" y="843"/>
                </a:lnTo>
                <a:lnTo>
                  <a:pt x="780" y="795"/>
                </a:lnTo>
                <a:lnTo>
                  <a:pt x="764" y="793"/>
                </a:lnTo>
                <a:lnTo>
                  <a:pt x="718" y="853"/>
                </a:lnTo>
                <a:lnTo>
                  <a:pt x="610" y="853"/>
                </a:lnTo>
                <a:lnTo>
                  <a:pt x="627" y="834"/>
                </a:lnTo>
                <a:lnTo>
                  <a:pt x="600" y="824"/>
                </a:lnTo>
                <a:lnTo>
                  <a:pt x="594" y="834"/>
                </a:lnTo>
                <a:lnTo>
                  <a:pt x="583" y="821"/>
                </a:lnTo>
                <a:lnTo>
                  <a:pt x="581" y="798"/>
                </a:lnTo>
                <a:lnTo>
                  <a:pt x="552" y="845"/>
                </a:lnTo>
                <a:lnTo>
                  <a:pt x="586" y="869"/>
                </a:lnTo>
                <a:lnTo>
                  <a:pt x="586" y="897"/>
                </a:lnTo>
                <a:lnTo>
                  <a:pt x="573" y="886"/>
                </a:lnTo>
                <a:lnTo>
                  <a:pt x="535" y="903"/>
                </a:lnTo>
                <a:lnTo>
                  <a:pt x="497" y="970"/>
                </a:lnTo>
                <a:lnTo>
                  <a:pt x="476" y="983"/>
                </a:lnTo>
                <a:lnTo>
                  <a:pt x="449" y="970"/>
                </a:lnTo>
                <a:lnTo>
                  <a:pt x="416" y="920"/>
                </a:lnTo>
                <a:lnTo>
                  <a:pt x="417" y="887"/>
                </a:lnTo>
                <a:lnTo>
                  <a:pt x="442" y="852"/>
                </a:lnTo>
                <a:lnTo>
                  <a:pt x="439" y="840"/>
                </a:lnTo>
                <a:lnTo>
                  <a:pt x="407" y="846"/>
                </a:lnTo>
                <a:lnTo>
                  <a:pt x="340" y="834"/>
                </a:lnTo>
                <a:lnTo>
                  <a:pt x="290" y="868"/>
                </a:lnTo>
                <a:lnTo>
                  <a:pt x="278" y="861"/>
                </a:lnTo>
                <a:lnTo>
                  <a:pt x="164" y="895"/>
                </a:lnTo>
                <a:lnTo>
                  <a:pt x="150" y="883"/>
                </a:lnTo>
                <a:lnTo>
                  <a:pt x="114" y="934"/>
                </a:lnTo>
                <a:lnTo>
                  <a:pt x="74" y="918"/>
                </a:lnTo>
                <a:lnTo>
                  <a:pt x="34" y="929"/>
                </a:lnTo>
                <a:lnTo>
                  <a:pt x="0" y="919"/>
                </a:lnTo>
                <a:lnTo>
                  <a:pt x="0" y="881"/>
                </a:lnTo>
                <a:lnTo>
                  <a:pt x="45" y="869"/>
                </a:lnTo>
                <a:lnTo>
                  <a:pt x="189" y="741"/>
                </a:lnTo>
                <a:lnTo>
                  <a:pt x="302" y="740"/>
                </a:lnTo>
                <a:lnTo>
                  <a:pt x="425" y="715"/>
                </a:lnTo>
                <a:lnTo>
                  <a:pt x="423" y="733"/>
                </a:lnTo>
                <a:lnTo>
                  <a:pt x="473" y="740"/>
                </a:lnTo>
                <a:lnTo>
                  <a:pt x="505" y="716"/>
                </a:lnTo>
                <a:lnTo>
                  <a:pt x="506" y="658"/>
                </a:lnTo>
                <a:lnTo>
                  <a:pt x="558" y="603"/>
                </a:lnTo>
                <a:lnTo>
                  <a:pt x="578" y="520"/>
                </a:lnTo>
                <a:lnTo>
                  <a:pt x="612" y="501"/>
                </a:lnTo>
                <a:lnTo>
                  <a:pt x="627" y="503"/>
                </a:lnTo>
                <a:lnTo>
                  <a:pt x="624" y="520"/>
                </a:lnTo>
                <a:lnTo>
                  <a:pt x="592" y="549"/>
                </a:lnTo>
                <a:lnTo>
                  <a:pt x="600" y="591"/>
                </a:lnTo>
                <a:lnTo>
                  <a:pt x="632" y="589"/>
                </a:lnTo>
                <a:lnTo>
                  <a:pt x="733" y="523"/>
                </a:lnTo>
                <a:lnTo>
                  <a:pt x="786" y="455"/>
                </a:lnTo>
                <a:lnTo>
                  <a:pt x="820" y="439"/>
                </a:lnTo>
                <a:lnTo>
                  <a:pt x="868" y="332"/>
                </a:lnTo>
                <a:lnTo>
                  <a:pt x="896" y="245"/>
                </a:lnTo>
                <a:lnTo>
                  <a:pt x="898" y="216"/>
                </a:lnTo>
                <a:lnTo>
                  <a:pt x="864" y="196"/>
                </a:lnTo>
                <a:lnTo>
                  <a:pt x="891" y="161"/>
                </a:lnTo>
                <a:lnTo>
                  <a:pt x="889" y="106"/>
                </a:lnTo>
                <a:lnTo>
                  <a:pt x="914" y="83"/>
                </a:lnTo>
                <a:lnTo>
                  <a:pt x="917" y="53"/>
                </a:lnTo>
                <a:lnTo>
                  <a:pt x="937" y="32"/>
                </a:lnTo>
                <a:lnTo>
                  <a:pt x="964" y="82"/>
                </a:lnTo>
                <a:lnTo>
                  <a:pt x="975" y="65"/>
                </a:lnTo>
                <a:lnTo>
                  <a:pt x="1000" y="69"/>
                </a:lnTo>
                <a:lnTo>
                  <a:pt x="1014" y="24"/>
                </a:lnTo>
                <a:lnTo>
                  <a:pt x="975" y="43"/>
                </a:lnTo>
                <a:lnTo>
                  <a:pt x="969" y="22"/>
                </a:lnTo>
                <a:lnTo>
                  <a:pt x="975" y="0"/>
                </a:lnTo>
                <a:lnTo>
                  <a:pt x="1001" y="8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9" name=""/>
          <p:cNvSpPr/>
          <p:nvPr/>
        </p:nvSpPr>
        <p:spPr>
          <a:xfrm>
            <a:off x="1357200" y="2058840"/>
            <a:ext cx="66960" cy="63720"/>
          </a:xfrm>
          <a:custGeom>
            <a:avLst/>
            <a:gdLst/>
            <a:ahLst/>
            <a:rect l="l" t="t" r="r" b="b"/>
            <a:pathLst>
              <a:path w="251" h="192">
                <a:moveTo>
                  <a:pt x="202" y="125"/>
                </a:moveTo>
                <a:lnTo>
                  <a:pt x="155" y="104"/>
                </a:lnTo>
                <a:lnTo>
                  <a:pt x="132" y="110"/>
                </a:lnTo>
                <a:lnTo>
                  <a:pt x="116" y="122"/>
                </a:lnTo>
                <a:lnTo>
                  <a:pt x="84" y="190"/>
                </a:lnTo>
                <a:lnTo>
                  <a:pt x="68" y="192"/>
                </a:lnTo>
                <a:lnTo>
                  <a:pt x="46" y="170"/>
                </a:lnTo>
                <a:lnTo>
                  <a:pt x="28" y="123"/>
                </a:lnTo>
                <a:lnTo>
                  <a:pt x="0" y="114"/>
                </a:lnTo>
                <a:lnTo>
                  <a:pt x="66" y="41"/>
                </a:lnTo>
                <a:lnTo>
                  <a:pt x="119" y="47"/>
                </a:lnTo>
                <a:lnTo>
                  <a:pt x="181" y="0"/>
                </a:lnTo>
                <a:lnTo>
                  <a:pt x="235" y="17"/>
                </a:lnTo>
                <a:lnTo>
                  <a:pt x="251" y="63"/>
                </a:lnTo>
                <a:lnTo>
                  <a:pt x="202" y="125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0" bIns="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0" name=""/>
          <p:cNvSpPr/>
          <p:nvPr/>
        </p:nvSpPr>
        <p:spPr>
          <a:xfrm>
            <a:off x="1295280" y="2076480"/>
            <a:ext cx="58680" cy="111240"/>
          </a:xfrm>
          <a:custGeom>
            <a:avLst/>
            <a:gdLst/>
            <a:ahLst/>
            <a:rect l="l" t="t" r="r" b="b"/>
            <a:pathLst>
              <a:path w="231" h="331">
                <a:moveTo>
                  <a:pt x="117" y="0"/>
                </a:moveTo>
                <a:lnTo>
                  <a:pt x="98" y="3"/>
                </a:lnTo>
                <a:lnTo>
                  <a:pt x="73" y="36"/>
                </a:lnTo>
                <a:lnTo>
                  <a:pt x="30" y="48"/>
                </a:lnTo>
                <a:lnTo>
                  <a:pt x="0" y="82"/>
                </a:lnTo>
                <a:lnTo>
                  <a:pt x="28" y="110"/>
                </a:lnTo>
                <a:lnTo>
                  <a:pt x="29" y="123"/>
                </a:lnTo>
                <a:lnTo>
                  <a:pt x="8" y="106"/>
                </a:lnTo>
                <a:lnTo>
                  <a:pt x="14" y="152"/>
                </a:lnTo>
                <a:lnTo>
                  <a:pt x="46" y="136"/>
                </a:lnTo>
                <a:lnTo>
                  <a:pt x="64" y="145"/>
                </a:lnTo>
                <a:lnTo>
                  <a:pt x="72" y="131"/>
                </a:lnTo>
                <a:lnTo>
                  <a:pt x="56" y="114"/>
                </a:lnTo>
                <a:lnTo>
                  <a:pt x="56" y="92"/>
                </a:lnTo>
                <a:lnTo>
                  <a:pt x="65" y="85"/>
                </a:lnTo>
                <a:lnTo>
                  <a:pt x="89" y="129"/>
                </a:lnTo>
                <a:lnTo>
                  <a:pt x="93" y="173"/>
                </a:lnTo>
                <a:lnTo>
                  <a:pt x="62" y="225"/>
                </a:lnTo>
                <a:lnTo>
                  <a:pt x="61" y="296"/>
                </a:lnTo>
                <a:lnTo>
                  <a:pt x="96" y="318"/>
                </a:lnTo>
                <a:lnTo>
                  <a:pt x="99" y="256"/>
                </a:lnTo>
                <a:lnTo>
                  <a:pt x="116" y="261"/>
                </a:lnTo>
                <a:lnTo>
                  <a:pt x="107" y="281"/>
                </a:lnTo>
                <a:lnTo>
                  <a:pt x="112" y="331"/>
                </a:lnTo>
                <a:lnTo>
                  <a:pt x="140" y="314"/>
                </a:lnTo>
                <a:lnTo>
                  <a:pt x="155" y="282"/>
                </a:lnTo>
                <a:lnTo>
                  <a:pt x="166" y="288"/>
                </a:lnTo>
                <a:lnTo>
                  <a:pt x="201" y="173"/>
                </a:lnTo>
                <a:lnTo>
                  <a:pt x="231" y="120"/>
                </a:lnTo>
                <a:lnTo>
                  <a:pt x="221" y="82"/>
                </a:lnTo>
                <a:lnTo>
                  <a:pt x="197" y="77"/>
                </a:lnTo>
                <a:lnTo>
                  <a:pt x="198" y="29"/>
                </a:lnTo>
                <a:lnTo>
                  <a:pt x="153" y="35"/>
                </a:lnTo>
                <a:lnTo>
                  <a:pt x="135" y="2"/>
                </a:lnTo>
                <a:lnTo>
                  <a:pt x="117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1" name=""/>
          <p:cNvSpPr/>
          <p:nvPr/>
        </p:nvSpPr>
        <p:spPr>
          <a:xfrm>
            <a:off x="3774960" y="3290760"/>
            <a:ext cx="1386000" cy="1557360"/>
          </a:xfrm>
          <a:custGeom>
            <a:avLst/>
            <a:gdLst/>
            <a:ahLst/>
            <a:rect l="l" t="t" r="r" b="b"/>
            <a:pathLst>
              <a:path w="2282" h="2061">
                <a:moveTo>
                  <a:pt x="13" y="814"/>
                </a:moveTo>
                <a:lnTo>
                  <a:pt x="0" y="846"/>
                </a:lnTo>
                <a:lnTo>
                  <a:pt x="27" y="859"/>
                </a:lnTo>
                <a:lnTo>
                  <a:pt x="61" y="895"/>
                </a:lnTo>
                <a:lnTo>
                  <a:pt x="65" y="938"/>
                </a:lnTo>
                <a:lnTo>
                  <a:pt x="104" y="947"/>
                </a:lnTo>
                <a:lnTo>
                  <a:pt x="131" y="974"/>
                </a:lnTo>
                <a:lnTo>
                  <a:pt x="153" y="1010"/>
                </a:lnTo>
                <a:lnTo>
                  <a:pt x="180" y="1019"/>
                </a:lnTo>
                <a:lnTo>
                  <a:pt x="223" y="1081"/>
                </a:lnTo>
                <a:lnTo>
                  <a:pt x="284" y="1087"/>
                </a:lnTo>
                <a:lnTo>
                  <a:pt x="275" y="1114"/>
                </a:lnTo>
                <a:lnTo>
                  <a:pt x="297" y="1178"/>
                </a:lnTo>
                <a:lnTo>
                  <a:pt x="302" y="1267"/>
                </a:lnTo>
                <a:lnTo>
                  <a:pt x="332" y="1293"/>
                </a:lnTo>
                <a:lnTo>
                  <a:pt x="349" y="1317"/>
                </a:lnTo>
                <a:lnTo>
                  <a:pt x="367" y="1326"/>
                </a:lnTo>
                <a:lnTo>
                  <a:pt x="428" y="1382"/>
                </a:lnTo>
                <a:lnTo>
                  <a:pt x="455" y="1394"/>
                </a:lnTo>
                <a:lnTo>
                  <a:pt x="471" y="1398"/>
                </a:lnTo>
                <a:lnTo>
                  <a:pt x="489" y="1421"/>
                </a:lnTo>
                <a:lnTo>
                  <a:pt x="580" y="1446"/>
                </a:lnTo>
                <a:lnTo>
                  <a:pt x="616" y="1405"/>
                </a:lnTo>
                <a:lnTo>
                  <a:pt x="638" y="1385"/>
                </a:lnTo>
                <a:lnTo>
                  <a:pt x="625" y="1329"/>
                </a:lnTo>
                <a:lnTo>
                  <a:pt x="642" y="1310"/>
                </a:lnTo>
                <a:lnTo>
                  <a:pt x="694" y="1306"/>
                </a:lnTo>
                <a:lnTo>
                  <a:pt x="708" y="1290"/>
                </a:lnTo>
                <a:lnTo>
                  <a:pt x="717" y="1270"/>
                </a:lnTo>
                <a:lnTo>
                  <a:pt x="739" y="1274"/>
                </a:lnTo>
                <a:lnTo>
                  <a:pt x="742" y="1293"/>
                </a:lnTo>
                <a:lnTo>
                  <a:pt x="800" y="1297"/>
                </a:lnTo>
                <a:lnTo>
                  <a:pt x="891" y="1310"/>
                </a:lnTo>
                <a:lnTo>
                  <a:pt x="925" y="1342"/>
                </a:lnTo>
                <a:lnTo>
                  <a:pt x="996" y="1425"/>
                </a:lnTo>
                <a:lnTo>
                  <a:pt x="1031" y="1486"/>
                </a:lnTo>
                <a:lnTo>
                  <a:pt x="1035" y="1518"/>
                </a:lnTo>
                <a:lnTo>
                  <a:pt x="1127" y="1649"/>
                </a:lnTo>
                <a:lnTo>
                  <a:pt x="1141" y="1689"/>
                </a:lnTo>
                <a:lnTo>
                  <a:pt x="1211" y="1734"/>
                </a:lnTo>
                <a:lnTo>
                  <a:pt x="1217" y="1786"/>
                </a:lnTo>
                <a:lnTo>
                  <a:pt x="1235" y="1822"/>
                </a:lnTo>
                <a:lnTo>
                  <a:pt x="1247" y="1888"/>
                </a:lnTo>
                <a:lnTo>
                  <a:pt x="1278" y="1901"/>
                </a:lnTo>
                <a:lnTo>
                  <a:pt x="1281" y="1930"/>
                </a:lnTo>
                <a:lnTo>
                  <a:pt x="1281" y="1980"/>
                </a:lnTo>
                <a:lnTo>
                  <a:pt x="1303" y="1980"/>
                </a:lnTo>
                <a:lnTo>
                  <a:pt x="1339" y="1969"/>
                </a:lnTo>
                <a:lnTo>
                  <a:pt x="1382" y="2012"/>
                </a:lnTo>
                <a:lnTo>
                  <a:pt x="1421" y="2012"/>
                </a:lnTo>
                <a:lnTo>
                  <a:pt x="1461" y="2038"/>
                </a:lnTo>
                <a:lnTo>
                  <a:pt x="1513" y="2045"/>
                </a:lnTo>
                <a:lnTo>
                  <a:pt x="1553" y="2032"/>
                </a:lnTo>
                <a:lnTo>
                  <a:pt x="1587" y="2061"/>
                </a:lnTo>
                <a:lnTo>
                  <a:pt x="1626" y="2061"/>
                </a:lnTo>
                <a:lnTo>
                  <a:pt x="1644" y="2045"/>
                </a:lnTo>
                <a:lnTo>
                  <a:pt x="1666" y="2041"/>
                </a:lnTo>
                <a:lnTo>
                  <a:pt x="1693" y="2002"/>
                </a:lnTo>
                <a:lnTo>
                  <a:pt x="1644" y="2009"/>
                </a:lnTo>
                <a:lnTo>
                  <a:pt x="1617" y="1960"/>
                </a:lnTo>
                <a:lnTo>
                  <a:pt x="1610" y="1949"/>
                </a:lnTo>
                <a:lnTo>
                  <a:pt x="1605" y="1878"/>
                </a:lnTo>
                <a:lnTo>
                  <a:pt x="1587" y="1849"/>
                </a:lnTo>
                <a:lnTo>
                  <a:pt x="1610" y="1813"/>
                </a:lnTo>
                <a:lnTo>
                  <a:pt x="1610" y="1773"/>
                </a:lnTo>
                <a:lnTo>
                  <a:pt x="1632" y="1745"/>
                </a:lnTo>
                <a:lnTo>
                  <a:pt x="1626" y="1709"/>
                </a:lnTo>
                <a:lnTo>
                  <a:pt x="1623" y="1685"/>
                </a:lnTo>
                <a:lnTo>
                  <a:pt x="1648" y="1673"/>
                </a:lnTo>
                <a:lnTo>
                  <a:pt x="1662" y="1637"/>
                </a:lnTo>
                <a:lnTo>
                  <a:pt x="1693" y="1633"/>
                </a:lnTo>
                <a:lnTo>
                  <a:pt x="1727" y="1613"/>
                </a:lnTo>
                <a:lnTo>
                  <a:pt x="1736" y="1590"/>
                </a:lnTo>
                <a:lnTo>
                  <a:pt x="1766" y="1597"/>
                </a:lnTo>
                <a:lnTo>
                  <a:pt x="1788" y="1577"/>
                </a:lnTo>
                <a:lnTo>
                  <a:pt x="1779" y="1542"/>
                </a:lnTo>
                <a:lnTo>
                  <a:pt x="1806" y="1554"/>
                </a:lnTo>
                <a:lnTo>
                  <a:pt x="1876" y="1554"/>
                </a:lnTo>
                <a:lnTo>
                  <a:pt x="1946" y="1513"/>
                </a:lnTo>
                <a:lnTo>
                  <a:pt x="1980" y="1477"/>
                </a:lnTo>
                <a:lnTo>
                  <a:pt x="2020" y="1461"/>
                </a:lnTo>
                <a:lnTo>
                  <a:pt x="2054" y="1425"/>
                </a:lnTo>
                <a:lnTo>
                  <a:pt x="2090" y="1414"/>
                </a:lnTo>
                <a:lnTo>
                  <a:pt x="2077" y="1369"/>
                </a:lnTo>
                <a:lnTo>
                  <a:pt x="2041" y="1338"/>
                </a:lnTo>
                <a:lnTo>
                  <a:pt x="2041" y="1293"/>
                </a:lnTo>
                <a:lnTo>
                  <a:pt x="2081" y="1322"/>
                </a:lnTo>
                <a:lnTo>
                  <a:pt x="2108" y="1369"/>
                </a:lnTo>
                <a:lnTo>
                  <a:pt x="2185" y="1369"/>
                </a:lnTo>
                <a:lnTo>
                  <a:pt x="2221" y="1322"/>
                </a:lnTo>
                <a:lnTo>
                  <a:pt x="2225" y="1297"/>
                </a:lnTo>
                <a:lnTo>
                  <a:pt x="2252" y="1270"/>
                </a:lnTo>
                <a:lnTo>
                  <a:pt x="2261" y="1245"/>
                </a:lnTo>
                <a:lnTo>
                  <a:pt x="2246" y="1218"/>
                </a:lnTo>
                <a:lnTo>
                  <a:pt x="2252" y="1202"/>
                </a:lnTo>
                <a:lnTo>
                  <a:pt x="2264" y="1189"/>
                </a:lnTo>
                <a:lnTo>
                  <a:pt x="2261" y="1137"/>
                </a:lnTo>
                <a:lnTo>
                  <a:pt x="2277" y="1101"/>
                </a:lnTo>
                <a:lnTo>
                  <a:pt x="2282" y="1038"/>
                </a:lnTo>
                <a:lnTo>
                  <a:pt x="2264" y="1015"/>
                </a:lnTo>
                <a:lnTo>
                  <a:pt x="2234" y="957"/>
                </a:lnTo>
                <a:lnTo>
                  <a:pt x="2230" y="914"/>
                </a:lnTo>
                <a:lnTo>
                  <a:pt x="2181" y="882"/>
                </a:lnTo>
                <a:lnTo>
                  <a:pt x="2169" y="584"/>
                </a:lnTo>
                <a:lnTo>
                  <a:pt x="2093" y="578"/>
                </a:lnTo>
                <a:lnTo>
                  <a:pt x="2077" y="548"/>
                </a:lnTo>
                <a:lnTo>
                  <a:pt x="2047" y="558"/>
                </a:lnTo>
                <a:lnTo>
                  <a:pt x="2016" y="510"/>
                </a:lnTo>
                <a:lnTo>
                  <a:pt x="1993" y="506"/>
                </a:lnTo>
                <a:lnTo>
                  <a:pt x="1950" y="542"/>
                </a:lnTo>
                <a:lnTo>
                  <a:pt x="1916" y="515"/>
                </a:lnTo>
                <a:lnTo>
                  <a:pt x="1885" y="510"/>
                </a:lnTo>
                <a:lnTo>
                  <a:pt x="1840" y="542"/>
                </a:lnTo>
                <a:lnTo>
                  <a:pt x="1784" y="535"/>
                </a:lnTo>
                <a:lnTo>
                  <a:pt x="1739" y="519"/>
                </a:lnTo>
                <a:lnTo>
                  <a:pt x="1696" y="522"/>
                </a:lnTo>
                <a:lnTo>
                  <a:pt x="1666" y="551"/>
                </a:lnTo>
                <a:lnTo>
                  <a:pt x="1614" y="515"/>
                </a:lnTo>
                <a:lnTo>
                  <a:pt x="1540" y="522"/>
                </a:lnTo>
                <a:lnTo>
                  <a:pt x="1500" y="496"/>
                </a:lnTo>
                <a:lnTo>
                  <a:pt x="1479" y="460"/>
                </a:lnTo>
                <a:lnTo>
                  <a:pt x="1434" y="447"/>
                </a:lnTo>
                <a:lnTo>
                  <a:pt x="1409" y="467"/>
                </a:lnTo>
                <a:lnTo>
                  <a:pt x="1326" y="467"/>
                </a:lnTo>
                <a:lnTo>
                  <a:pt x="1312" y="443"/>
                </a:lnTo>
                <a:lnTo>
                  <a:pt x="1299" y="415"/>
                </a:lnTo>
                <a:lnTo>
                  <a:pt x="1281" y="398"/>
                </a:lnTo>
                <a:lnTo>
                  <a:pt x="1220" y="424"/>
                </a:lnTo>
                <a:lnTo>
                  <a:pt x="1195" y="411"/>
                </a:lnTo>
                <a:lnTo>
                  <a:pt x="1177" y="339"/>
                </a:lnTo>
                <a:lnTo>
                  <a:pt x="1159" y="192"/>
                </a:lnTo>
                <a:lnTo>
                  <a:pt x="1141" y="32"/>
                </a:lnTo>
                <a:lnTo>
                  <a:pt x="672" y="0"/>
                </a:lnTo>
                <a:lnTo>
                  <a:pt x="616" y="842"/>
                </a:lnTo>
                <a:lnTo>
                  <a:pt x="13" y="814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2" name=""/>
          <p:cNvSpPr/>
          <p:nvPr/>
        </p:nvSpPr>
        <p:spPr>
          <a:xfrm>
            <a:off x="7051680" y="1281240"/>
            <a:ext cx="399960" cy="758520"/>
          </a:xfrm>
          <a:custGeom>
            <a:avLst/>
            <a:gdLst/>
            <a:ahLst/>
            <a:rect l="l" t="t" r="r" b="b"/>
            <a:pathLst>
              <a:path w="580" h="886">
                <a:moveTo>
                  <a:pt x="0" y="494"/>
                </a:moveTo>
                <a:lnTo>
                  <a:pt x="43" y="442"/>
                </a:lnTo>
                <a:lnTo>
                  <a:pt x="43" y="359"/>
                </a:lnTo>
                <a:lnTo>
                  <a:pt x="64" y="310"/>
                </a:lnTo>
                <a:lnTo>
                  <a:pt x="61" y="271"/>
                </a:lnTo>
                <a:lnTo>
                  <a:pt x="39" y="192"/>
                </a:lnTo>
                <a:lnTo>
                  <a:pt x="88" y="64"/>
                </a:lnTo>
                <a:lnTo>
                  <a:pt x="100" y="52"/>
                </a:lnTo>
                <a:lnTo>
                  <a:pt x="100" y="23"/>
                </a:lnTo>
                <a:lnTo>
                  <a:pt x="134" y="12"/>
                </a:lnTo>
                <a:lnTo>
                  <a:pt x="161" y="48"/>
                </a:lnTo>
                <a:lnTo>
                  <a:pt x="204" y="48"/>
                </a:lnTo>
                <a:lnTo>
                  <a:pt x="208" y="39"/>
                </a:lnTo>
                <a:lnTo>
                  <a:pt x="239" y="32"/>
                </a:lnTo>
                <a:lnTo>
                  <a:pt x="257" y="0"/>
                </a:lnTo>
                <a:lnTo>
                  <a:pt x="275" y="23"/>
                </a:lnTo>
                <a:lnTo>
                  <a:pt x="275" y="39"/>
                </a:lnTo>
                <a:lnTo>
                  <a:pt x="354" y="75"/>
                </a:lnTo>
                <a:lnTo>
                  <a:pt x="397" y="264"/>
                </a:lnTo>
                <a:lnTo>
                  <a:pt x="431" y="300"/>
                </a:lnTo>
                <a:lnTo>
                  <a:pt x="492" y="300"/>
                </a:lnTo>
                <a:lnTo>
                  <a:pt x="501" y="314"/>
                </a:lnTo>
                <a:lnTo>
                  <a:pt x="497" y="355"/>
                </a:lnTo>
                <a:lnTo>
                  <a:pt x="513" y="375"/>
                </a:lnTo>
                <a:lnTo>
                  <a:pt x="571" y="386"/>
                </a:lnTo>
                <a:lnTo>
                  <a:pt x="580" y="422"/>
                </a:lnTo>
                <a:lnTo>
                  <a:pt x="558" y="478"/>
                </a:lnTo>
                <a:lnTo>
                  <a:pt x="492" y="535"/>
                </a:lnTo>
                <a:lnTo>
                  <a:pt x="436" y="539"/>
                </a:lnTo>
                <a:lnTo>
                  <a:pt x="418" y="550"/>
                </a:lnTo>
                <a:lnTo>
                  <a:pt x="406" y="582"/>
                </a:lnTo>
                <a:lnTo>
                  <a:pt x="391" y="585"/>
                </a:lnTo>
                <a:lnTo>
                  <a:pt x="348" y="562"/>
                </a:lnTo>
                <a:lnTo>
                  <a:pt x="345" y="591"/>
                </a:lnTo>
                <a:lnTo>
                  <a:pt x="357" y="627"/>
                </a:lnTo>
                <a:lnTo>
                  <a:pt x="357" y="663"/>
                </a:lnTo>
                <a:lnTo>
                  <a:pt x="330" y="670"/>
                </a:lnTo>
                <a:lnTo>
                  <a:pt x="248" y="666"/>
                </a:lnTo>
                <a:lnTo>
                  <a:pt x="253" y="702"/>
                </a:lnTo>
                <a:lnTo>
                  <a:pt x="239" y="729"/>
                </a:lnTo>
                <a:lnTo>
                  <a:pt x="213" y="729"/>
                </a:lnTo>
                <a:lnTo>
                  <a:pt x="204" y="785"/>
                </a:lnTo>
                <a:lnTo>
                  <a:pt x="195" y="814"/>
                </a:lnTo>
                <a:lnTo>
                  <a:pt x="179" y="826"/>
                </a:lnTo>
                <a:lnTo>
                  <a:pt x="183" y="886"/>
                </a:lnTo>
                <a:lnTo>
                  <a:pt x="143" y="886"/>
                </a:lnTo>
                <a:lnTo>
                  <a:pt x="131" y="857"/>
                </a:lnTo>
                <a:lnTo>
                  <a:pt x="95" y="833"/>
                </a:lnTo>
                <a:lnTo>
                  <a:pt x="109" y="771"/>
                </a:lnTo>
                <a:lnTo>
                  <a:pt x="79" y="735"/>
                </a:lnTo>
                <a:lnTo>
                  <a:pt x="70" y="670"/>
                </a:lnTo>
                <a:lnTo>
                  <a:pt x="48" y="634"/>
                </a:lnTo>
                <a:lnTo>
                  <a:pt x="0" y="494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3" name=""/>
          <p:cNvSpPr/>
          <p:nvPr/>
        </p:nvSpPr>
        <p:spPr>
          <a:xfrm>
            <a:off x="6184800" y="922320"/>
            <a:ext cx="1371600" cy="871560"/>
          </a:xfrm>
          <a:custGeom>
            <a:avLst/>
            <a:gdLst/>
            <a:ahLst/>
            <a:rect l="l" t="t" r="r" b="b"/>
            <a:pathLst>
              <a:path w="1172" h="595">
                <a:moveTo>
                  <a:pt x="0" y="381"/>
                </a:moveTo>
                <a:lnTo>
                  <a:pt x="53" y="403"/>
                </a:lnTo>
                <a:lnTo>
                  <a:pt x="90" y="418"/>
                </a:lnTo>
                <a:lnTo>
                  <a:pt x="97" y="433"/>
                </a:lnTo>
                <a:lnTo>
                  <a:pt x="158" y="448"/>
                </a:lnTo>
                <a:lnTo>
                  <a:pt x="172" y="456"/>
                </a:lnTo>
                <a:lnTo>
                  <a:pt x="163" y="482"/>
                </a:lnTo>
                <a:lnTo>
                  <a:pt x="188" y="498"/>
                </a:lnTo>
                <a:lnTo>
                  <a:pt x="221" y="487"/>
                </a:lnTo>
                <a:lnTo>
                  <a:pt x="246" y="485"/>
                </a:lnTo>
                <a:lnTo>
                  <a:pt x="273" y="498"/>
                </a:lnTo>
                <a:lnTo>
                  <a:pt x="296" y="498"/>
                </a:lnTo>
                <a:lnTo>
                  <a:pt x="300" y="526"/>
                </a:lnTo>
                <a:lnTo>
                  <a:pt x="314" y="524"/>
                </a:lnTo>
                <a:lnTo>
                  <a:pt x="341" y="520"/>
                </a:lnTo>
                <a:lnTo>
                  <a:pt x="350" y="532"/>
                </a:lnTo>
                <a:lnTo>
                  <a:pt x="352" y="554"/>
                </a:lnTo>
                <a:lnTo>
                  <a:pt x="389" y="563"/>
                </a:lnTo>
                <a:lnTo>
                  <a:pt x="411" y="556"/>
                </a:lnTo>
                <a:lnTo>
                  <a:pt x="422" y="548"/>
                </a:lnTo>
                <a:lnTo>
                  <a:pt x="438" y="556"/>
                </a:lnTo>
                <a:lnTo>
                  <a:pt x="436" y="576"/>
                </a:lnTo>
                <a:lnTo>
                  <a:pt x="454" y="586"/>
                </a:lnTo>
                <a:lnTo>
                  <a:pt x="519" y="593"/>
                </a:lnTo>
                <a:lnTo>
                  <a:pt x="539" y="591"/>
                </a:lnTo>
                <a:lnTo>
                  <a:pt x="562" y="595"/>
                </a:lnTo>
                <a:lnTo>
                  <a:pt x="580" y="586"/>
                </a:lnTo>
                <a:lnTo>
                  <a:pt x="646" y="574"/>
                </a:lnTo>
                <a:lnTo>
                  <a:pt x="700" y="559"/>
                </a:lnTo>
                <a:lnTo>
                  <a:pt x="697" y="541"/>
                </a:lnTo>
                <a:lnTo>
                  <a:pt x="704" y="532"/>
                </a:lnTo>
                <a:lnTo>
                  <a:pt x="722" y="530"/>
                </a:lnTo>
                <a:lnTo>
                  <a:pt x="740" y="533"/>
                </a:lnTo>
                <a:lnTo>
                  <a:pt x="763" y="498"/>
                </a:lnTo>
                <a:lnTo>
                  <a:pt x="770" y="464"/>
                </a:lnTo>
                <a:lnTo>
                  <a:pt x="772" y="446"/>
                </a:lnTo>
                <a:lnTo>
                  <a:pt x="779" y="426"/>
                </a:lnTo>
                <a:lnTo>
                  <a:pt x="765" y="362"/>
                </a:lnTo>
                <a:lnTo>
                  <a:pt x="783" y="311"/>
                </a:lnTo>
                <a:lnTo>
                  <a:pt x="810" y="308"/>
                </a:lnTo>
                <a:lnTo>
                  <a:pt x="821" y="326"/>
                </a:lnTo>
                <a:lnTo>
                  <a:pt x="844" y="323"/>
                </a:lnTo>
                <a:lnTo>
                  <a:pt x="867" y="318"/>
                </a:lnTo>
                <a:lnTo>
                  <a:pt x="868" y="303"/>
                </a:lnTo>
                <a:lnTo>
                  <a:pt x="880" y="303"/>
                </a:lnTo>
                <a:lnTo>
                  <a:pt x="880" y="323"/>
                </a:lnTo>
                <a:lnTo>
                  <a:pt x="925" y="338"/>
                </a:lnTo>
                <a:lnTo>
                  <a:pt x="945" y="422"/>
                </a:lnTo>
                <a:lnTo>
                  <a:pt x="970" y="413"/>
                </a:lnTo>
                <a:lnTo>
                  <a:pt x="979" y="411"/>
                </a:lnTo>
                <a:lnTo>
                  <a:pt x="979" y="396"/>
                </a:lnTo>
                <a:lnTo>
                  <a:pt x="966" y="392"/>
                </a:lnTo>
                <a:lnTo>
                  <a:pt x="966" y="383"/>
                </a:lnTo>
                <a:lnTo>
                  <a:pt x="979" y="381"/>
                </a:lnTo>
                <a:lnTo>
                  <a:pt x="990" y="385"/>
                </a:lnTo>
                <a:lnTo>
                  <a:pt x="1002" y="374"/>
                </a:lnTo>
                <a:lnTo>
                  <a:pt x="999" y="357"/>
                </a:lnTo>
                <a:lnTo>
                  <a:pt x="986" y="348"/>
                </a:lnTo>
                <a:lnTo>
                  <a:pt x="989" y="335"/>
                </a:lnTo>
                <a:lnTo>
                  <a:pt x="999" y="326"/>
                </a:lnTo>
                <a:lnTo>
                  <a:pt x="1016" y="327"/>
                </a:lnTo>
                <a:lnTo>
                  <a:pt x="1038" y="351"/>
                </a:lnTo>
                <a:lnTo>
                  <a:pt x="1049" y="346"/>
                </a:lnTo>
                <a:lnTo>
                  <a:pt x="1076" y="321"/>
                </a:lnTo>
                <a:lnTo>
                  <a:pt x="1076" y="308"/>
                </a:lnTo>
                <a:lnTo>
                  <a:pt x="1121" y="257"/>
                </a:lnTo>
                <a:lnTo>
                  <a:pt x="1121" y="240"/>
                </a:lnTo>
                <a:lnTo>
                  <a:pt x="1119" y="229"/>
                </a:lnTo>
                <a:lnTo>
                  <a:pt x="1130" y="229"/>
                </a:lnTo>
                <a:lnTo>
                  <a:pt x="1140" y="234"/>
                </a:lnTo>
                <a:lnTo>
                  <a:pt x="1171" y="229"/>
                </a:lnTo>
                <a:lnTo>
                  <a:pt x="1172" y="0"/>
                </a:lnTo>
                <a:lnTo>
                  <a:pt x="0" y="0"/>
                </a:lnTo>
                <a:lnTo>
                  <a:pt x="0" y="126"/>
                </a:lnTo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4" name=""/>
          <p:cNvSpPr/>
          <p:nvPr/>
        </p:nvSpPr>
        <p:spPr>
          <a:xfrm>
            <a:off x="3825720" y="923760"/>
            <a:ext cx="709920" cy="590760"/>
          </a:xfrm>
          <a:custGeom>
            <a:avLst/>
            <a:gdLst/>
            <a:ahLst/>
            <a:rect l="l" t="t" r="r" b="b"/>
            <a:pathLst>
              <a:path w="606" h="404">
                <a:moveTo>
                  <a:pt x="606" y="0"/>
                </a:moveTo>
                <a:lnTo>
                  <a:pt x="83" y="0"/>
                </a:lnTo>
                <a:lnTo>
                  <a:pt x="0" y="365"/>
                </a:lnTo>
                <a:lnTo>
                  <a:pt x="117" y="374"/>
                </a:lnTo>
                <a:lnTo>
                  <a:pt x="331" y="393"/>
                </a:lnTo>
                <a:lnTo>
                  <a:pt x="581" y="404"/>
                </a:lnTo>
                <a:lnTo>
                  <a:pt x="606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5" name=""/>
          <p:cNvSpPr/>
          <p:nvPr/>
        </p:nvSpPr>
        <p:spPr>
          <a:xfrm>
            <a:off x="3121200" y="923760"/>
            <a:ext cx="799920" cy="533520"/>
          </a:xfrm>
          <a:custGeom>
            <a:avLst/>
            <a:gdLst/>
            <a:ahLst/>
            <a:rect l="l" t="t" r="r" b="b"/>
            <a:pathLst>
              <a:path w="686" h="365">
                <a:moveTo>
                  <a:pt x="686" y="1"/>
                </a:moveTo>
                <a:lnTo>
                  <a:pt x="0" y="0"/>
                </a:lnTo>
                <a:lnTo>
                  <a:pt x="61" y="43"/>
                </a:lnTo>
                <a:lnTo>
                  <a:pt x="150" y="93"/>
                </a:lnTo>
                <a:lnTo>
                  <a:pt x="150" y="99"/>
                </a:lnTo>
                <a:lnTo>
                  <a:pt x="218" y="175"/>
                </a:lnTo>
                <a:lnTo>
                  <a:pt x="215" y="190"/>
                </a:lnTo>
                <a:lnTo>
                  <a:pt x="234" y="212"/>
                </a:lnTo>
                <a:lnTo>
                  <a:pt x="263" y="229"/>
                </a:lnTo>
                <a:lnTo>
                  <a:pt x="263" y="246"/>
                </a:lnTo>
                <a:lnTo>
                  <a:pt x="247" y="272"/>
                </a:lnTo>
                <a:lnTo>
                  <a:pt x="240" y="279"/>
                </a:lnTo>
                <a:lnTo>
                  <a:pt x="249" y="296"/>
                </a:lnTo>
                <a:lnTo>
                  <a:pt x="274" y="305"/>
                </a:lnTo>
                <a:lnTo>
                  <a:pt x="287" y="328"/>
                </a:lnTo>
                <a:lnTo>
                  <a:pt x="449" y="350"/>
                </a:lnTo>
                <a:lnTo>
                  <a:pt x="604" y="365"/>
                </a:lnTo>
                <a:lnTo>
                  <a:pt x="686" y="1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6" name=""/>
          <p:cNvSpPr/>
          <p:nvPr/>
        </p:nvSpPr>
        <p:spPr>
          <a:xfrm>
            <a:off x="2577960" y="923760"/>
            <a:ext cx="871560" cy="479520"/>
          </a:xfrm>
          <a:custGeom>
            <a:avLst/>
            <a:gdLst/>
            <a:ahLst/>
            <a:rect l="l" t="t" r="r" b="b"/>
            <a:pathLst>
              <a:path w="703" h="335">
                <a:moveTo>
                  <a:pt x="2" y="0"/>
                </a:moveTo>
                <a:lnTo>
                  <a:pt x="4" y="10"/>
                </a:lnTo>
                <a:lnTo>
                  <a:pt x="0" y="23"/>
                </a:lnTo>
                <a:lnTo>
                  <a:pt x="0" y="40"/>
                </a:lnTo>
                <a:lnTo>
                  <a:pt x="17" y="59"/>
                </a:lnTo>
                <a:lnTo>
                  <a:pt x="32" y="71"/>
                </a:lnTo>
                <a:lnTo>
                  <a:pt x="32" y="93"/>
                </a:lnTo>
                <a:lnTo>
                  <a:pt x="21" y="124"/>
                </a:lnTo>
                <a:lnTo>
                  <a:pt x="19" y="139"/>
                </a:lnTo>
                <a:lnTo>
                  <a:pt x="32" y="145"/>
                </a:lnTo>
                <a:lnTo>
                  <a:pt x="49" y="141"/>
                </a:lnTo>
                <a:lnTo>
                  <a:pt x="49" y="158"/>
                </a:lnTo>
                <a:lnTo>
                  <a:pt x="49" y="166"/>
                </a:lnTo>
                <a:lnTo>
                  <a:pt x="66" y="166"/>
                </a:lnTo>
                <a:lnTo>
                  <a:pt x="77" y="175"/>
                </a:lnTo>
                <a:lnTo>
                  <a:pt x="66" y="186"/>
                </a:lnTo>
                <a:lnTo>
                  <a:pt x="47" y="197"/>
                </a:lnTo>
                <a:lnTo>
                  <a:pt x="39" y="210"/>
                </a:lnTo>
                <a:lnTo>
                  <a:pt x="53" y="215"/>
                </a:lnTo>
                <a:lnTo>
                  <a:pt x="80" y="212"/>
                </a:lnTo>
                <a:lnTo>
                  <a:pt x="93" y="213"/>
                </a:lnTo>
                <a:lnTo>
                  <a:pt x="98" y="212"/>
                </a:lnTo>
                <a:lnTo>
                  <a:pt x="96" y="219"/>
                </a:lnTo>
                <a:lnTo>
                  <a:pt x="362" y="276"/>
                </a:lnTo>
                <a:lnTo>
                  <a:pt x="475" y="303"/>
                </a:lnTo>
                <a:lnTo>
                  <a:pt x="535" y="308"/>
                </a:lnTo>
                <a:lnTo>
                  <a:pt x="703" y="335"/>
                </a:lnTo>
                <a:lnTo>
                  <a:pt x="692" y="310"/>
                </a:lnTo>
                <a:lnTo>
                  <a:pt x="669" y="305"/>
                </a:lnTo>
                <a:lnTo>
                  <a:pt x="659" y="286"/>
                </a:lnTo>
                <a:lnTo>
                  <a:pt x="680" y="247"/>
                </a:lnTo>
                <a:lnTo>
                  <a:pt x="677" y="232"/>
                </a:lnTo>
                <a:lnTo>
                  <a:pt x="654" y="219"/>
                </a:lnTo>
                <a:lnTo>
                  <a:pt x="633" y="192"/>
                </a:lnTo>
                <a:lnTo>
                  <a:pt x="640" y="179"/>
                </a:lnTo>
                <a:lnTo>
                  <a:pt x="571" y="95"/>
                </a:lnTo>
                <a:lnTo>
                  <a:pt x="488" y="44"/>
                </a:lnTo>
                <a:lnTo>
                  <a:pt x="431" y="0"/>
                </a:lnTo>
                <a:lnTo>
                  <a:pt x="2" y="0"/>
                </a:lnTo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7" name=""/>
          <p:cNvSpPr/>
          <p:nvPr/>
        </p:nvSpPr>
        <p:spPr>
          <a:xfrm>
            <a:off x="2955960" y="1328760"/>
            <a:ext cx="568440" cy="1082520"/>
          </a:xfrm>
          <a:custGeom>
            <a:avLst/>
            <a:gdLst/>
            <a:ahLst/>
            <a:rect l="l" t="t" r="r" b="b"/>
            <a:pathLst>
              <a:path w="935" h="1438">
                <a:moveTo>
                  <a:pt x="271" y="0"/>
                </a:moveTo>
                <a:lnTo>
                  <a:pt x="388" y="16"/>
                </a:lnTo>
                <a:lnTo>
                  <a:pt x="349" y="236"/>
                </a:lnTo>
                <a:lnTo>
                  <a:pt x="363" y="259"/>
                </a:lnTo>
                <a:lnTo>
                  <a:pt x="388" y="281"/>
                </a:lnTo>
                <a:lnTo>
                  <a:pt x="388" y="300"/>
                </a:lnTo>
                <a:lnTo>
                  <a:pt x="376" y="331"/>
                </a:lnTo>
                <a:lnTo>
                  <a:pt x="376" y="347"/>
                </a:lnTo>
                <a:lnTo>
                  <a:pt x="428" y="363"/>
                </a:lnTo>
                <a:lnTo>
                  <a:pt x="440" y="403"/>
                </a:lnTo>
                <a:lnTo>
                  <a:pt x="492" y="511"/>
                </a:lnTo>
                <a:lnTo>
                  <a:pt x="523" y="511"/>
                </a:lnTo>
                <a:lnTo>
                  <a:pt x="541" y="552"/>
                </a:lnTo>
                <a:lnTo>
                  <a:pt x="501" y="588"/>
                </a:lnTo>
                <a:lnTo>
                  <a:pt x="507" y="611"/>
                </a:lnTo>
                <a:lnTo>
                  <a:pt x="523" y="640"/>
                </a:lnTo>
                <a:lnTo>
                  <a:pt x="519" y="644"/>
                </a:lnTo>
                <a:lnTo>
                  <a:pt x="492" y="654"/>
                </a:lnTo>
                <a:lnTo>
                  <a:pt x="485" y="690"/>
                </a:lnTo>
                <a:lnTo>
                  <a:pt x="476" y="726"/>
                </a:lnTo>
                <a:lnTo>
                  <a:pt x="489" y="739"/>
                </a:lnTo>
                <a:lnTo>
                  <a:pt x="523" y="712"/>
                </a:lnTo>
                <a:lnTo>
                  <a:pt x="537" y="703"/>
                </a:lnTo>
                <a:lnTo>
                  <a:pt x="572" y="712"/>
                </a:lnTo>
                <a:lnTo>
                  <a:pt x="572" y="755"/>
                </a:lnTo>
                <a:lnTo>
                  <a:pt x="590" y="778"/>
                </a:lnTo>
                <a:lnTo>
                  <a:pt x="593" y="870"/>
                </a:lnTo>
                <a:lnTo>
                  <a:pt x="615" y="883"/>
                </a:lnTo>
                <a:lnTo>
                  <a:pt x="651" y="886"/>
                </a:lnTo>
                <a:lnTo>
                  <a:pt x="660" y="938"/>
                </a:lnTo>
                <a:lnTo>
                  <a:pt x="681" y="958"/>
                </a:lnTo>
                <a:lnTo>
                  <a:pt x="694" y="951"/>
                </a:lnTo>
                <a:lnTo>
                  <a:pt x="776" y="951"/>
                </a:lnTo>
                <a:lnTo>
                  <a:pt x="877" y="935"/>
                </a:lnTo>
                <a:lnTo>
                  <a:pt x="935" y="983"/>
                </a:lnTo>
                <a:lnTo>
                  <a:pt x="873" y="1438"/>
                </a:lnTo>
                <a:lnTo>
                  <a:pt x="0" y="1310"/>
                </a:lnTo>
                <a:lnTo>
                  <a:pt x="58" y="987"/>
                </a:lnTo>
                <a:lnTo>
                  <a:pt x="49" y="947"/>
                </a:lnTo>
                <a:lnTo>
                  <a:pt x="79" y="902"/>
                </a:lnTo>
                <a:lnTo>
                  <a:pt x="40" y="859"/>
                </a:lnTo>
                <a:lnTo>
                  <a:pt x="43" y="843"/>
                </a:lnTo>
                <a:lnTo>
                  <a:pt x="83" y="807"/>
                </a:lnTo>
                <a:lnTo>
                  <a:pt x="119" y="798"/>
                </a:lnTo>
                <a:lnTo>
                  <a:pt x="126" y="755"/>
                </a:lnTo>
                <a:lnTo>
                  <a:pt x="196" y="671"/>
                </a:lnTo>
                <a:lnTo>
                  <a:pt x="187" y="618"/>
                </a:lnTo>
                <a:lnTo>
                  <a:pt x="144" y="572"/>
                </a:lnTo>
                <a:lnTo>
                  <a:pt x="271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8" name=""/>
          <p:cNvSpPr/>
          <p:nvPr/>
        </p:nvSpPr>
        <p:spPr>
          <a:xfrm>
            <a:off x="3170160" y="1338120"/>
            <a:ext cx="1013040" cy="736920"/>
          </a:xfrm>
          <a:custGeom>
            <a:avLst/>
            <a:gdLst/>
            <a:ahLst/>
            <a:rect l="l" t="t" r="r" b="b"/>
            <a:pathLst>
              <a:path w="1664" h="974">
                <a:moveTo>
                  <a:pt x="34" y="0"/>
                </a:moveTo>
                <a:lnTo>
                  <a:pt x="742" y="111"/>
                </a:lnTo>
                <a:lnTo>
                  <a:pt x="1664" y="203"/>
                </a:lnTo>
                <a:lnTo>
                  <a:pt x="1594" y="970"/>
                </a:lnTo>
                <a:lnTo>
                  <a:pt x="593" y="870"/>
                </a:lnTo>
                <a:lnTo>
                  <a:pt x="577" y="974"/>
                </a:lnTo>
                <a:lnTo>
                  <a:pt x="519" y="918"/>
                </a:lnTo>
                <a:lnTo>
                  <a:pt x="410" y="938"/>
                </a:lnTo>
                <a:lnTo>
                  <a:pt x="342" y="934"/>
                </a:lnTo>
                <a:lnTo>
                  <a:pt x="327" y="945"/>
                </a:lnTo>
                <a:lnTo>
                  <a:pt x="311" y="934"/>
                </a:lnTo>
                <a:lnTo>
                  <a:pt x="293" y="870"/>
                </a:lnTo>
                <a:lnTo>
                  <a:pt x="250" y="866"/>
                </a:lnTo>
                <a:lnTo>
                  <a:pt x="236" y="857"/>
                </a:lnTo>
                <a:lnTo>
                  <a:pt x="236" y="814"/>
                </a:lnTo>
                <a:lnTo>
                  <a:pt x="232" y="801"/>
                </a:lnTo>
                <a:lnTo>
                  <a:pt x="236" y="765"/>
                </a:lnTo>
                <a:lnTo>
                  <a:pt x="214" y="742"/>
                </a:lnTo>
                <a:lnTo>
                  <a:pt x="210" y="699"/>
                </a:lnTo>
                <a:lnTo>
                  <a:pt x="183" y="683"/>
                </a:lnTo>
                <a:lnTo>
                  <a:pt x="131" y="726"/>
                </a:lnTo>
                <a:lnTo>
                  <a:pt x="119" y="710"/>
                </a:lnTo>
                <a:lnTo>
                  <a:pt x="135" y="643"/>
                </a:lnTo>
                <a:lnTo>
                  <a:pt x="165" y="622"/>
                </a:lnTo>
                <a:lnTo>
                  <a:pt x="140" y="578"/>
                </a:lnTo>
                <a:lnTo>
                  <a:pt x="187" y="535"/>
                </a:lnTo>
                <a:lnTo>
                  <a:pt x="162" y="494"/>
                </a:lnTo>
                <a:lnTo>
                  <a:pt x="140" y="494"/>
                </a:lnTo>
                <a:lnTo>
                  <a:pt x="74" y="350"/>
                </a:lnTo>
                <a:lnTo>
                  <a:pt x="27" y="336"/>
                </a:lnTo>
                <a:lnTo>
                  <a:pt x="40" y="275"/>
                </a:lnTo>
                <a:lnTo>
                  <a:pt x="0" y="219"/>
                </a:lnTo>
                <a:lnTo>
                  <a:pt x="34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9" name=""/>
          <p:cNvSpPr/>
          <p:nvPr/>
        </p:nvSpPr>
        <p:spPr>
          <a:xfrm>
            <a:off x="3457440" y="1994040"/>
            <a:ext cx="681120" cy="655560"/>
          </a:xfrm>
          <a:custGeom>
            <a:avLst/>
            <a:gdLst/>
            <a:ahLst/>
            <a:rect l="l" t="t" r="r" b="b"/>
            <a:pathLst>
              <a:path w="1110" h="866">
                <a:moveTo>
                  <a:pt x="113" y="0"/>
                </a:moveTo>
                <a:lnTo>
                  <a:pt x="1110" y="100"/>
                </a:lnTo>
                <a:lnTo>
                  <a:pt x="1058" y="866"/>
                </a:lnTo>
                <a:lnTo>
                  <a:pt x="0" y="749"/>
                </a:lnTo>
                <a:lnTo>
                  <a:pt x="39" y="550"/>
                </a:lnTo>
                <a:lnTo>
                  <a:pt x="113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0" name=""/>
          <p:cNvSpPr/>
          <p:nvPr/>
        </p:nvSpPr>
        <p:spPr>
          <a:xfrm>
            <a:off x="4110120" y="2368440"/>
            <a:ext cx="826920" cy="439920"/>
          </a:xfrm>
          <a:custGeom>
            <a:avLst/>
            <a:gdLst/>
            <a:ahLst/>
            <a:rect l="l" t="t" r="r" b="b"/>
            <a:pathLst>
              <a:path w="1358" h="584">
                <a:moveTo>
                  <a:pt x="27" y="0"/>
                </a:moveTo>
                <a:lnTo>
                  <a:pt x="860" y="16"/>
                </a:lnTo>
                <a:lnTo>
                  <a:pt x="896" y="56"/>
                </a:lnTo>
                <a:lnTo>
                  <a:pt x="952" y="65"/>
                </a:lnTo>
                <a:lnTo>
                  <a:pt x="1001" y="32"/>
                </a:lnTo>
                <a:lnTo>
                  <a:pt x="1031" y="65"/>
                </a:lnTo>
                <a:lnTo>
                  <a:pt x="1062" y="48"/>
                </a:lnTo>
                <a:lnTo>
                  <a:pt x="1080" y="56"/>
                </a:lnTo>
                <a:lnTo>
                  <a:pt x="1108" y="95"/>
                </a:lnTo>
                <a:lnTo>
                  <a:pt x="1157" y="111"/>
                </a:lnTo>
                <a:lnTo>
                  <a:pt x="1169" y="108"/>
                </a:lnTo>
                <a:lnTo>
                  <a:pt x="1200" y="108"/>
                </a:lnTo>
                <a:lnTo>
                  <a:pt x="1214" y="167"/>
                </a:lnTo>
                <a:lnTo>
                  <a:pt x="1240" y="189"/>
                </a:lnTo>
                <a:lnTo>
                  <a:pt x="1245" y="244"/>
                </a:lnTo>
                <a:lnTo>
                  <a:pt x="1261" y="251"/>
                </a:lnTo>
                <a:lnTo>
                  <a:pt x="1267" y="307"/>
                </a:lnTo>
                <a:lnTo>
                  <a:pt x="1279" y="316"/>
                </a:lnTo>
                <a:lnTo>
                  <a:pt x="1284" y="401"/>
                </a:lnTo>
                <a:lnTo>
                  <a:pt x="1301" y="408"/>
                </a:lnTo>
                <a:lnTo>
                  <a:pt x="1306" y="492"/>
                </a:lnTo>
                <a:lnTo>
                  <a:pt x="1331" y="499"/>
                </a:lnTo>
                <a:lnTo>
                  <a:pt x="1358" y="519"/>
                </a:lnTo>
                <a:lnTo>
                  <a:pt x="1353" y="584"/>
                </a:lnTo>
                <a:lnTo>
                  <a:pt x="300" y="584"/>
                </a:lnTo>
                <a:lnTo>
                  <a:pt x="300" y="392"/>
                </a:lnTo>
                <a:lnTo>
                  <a:pt x="0" y="372"/>
                </a:lnTo>
                <a:lnTo>
                  <a:pt x="27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1" name=""/>
          <p:cNvSpPr/>
          <p:nvPr/>
        </p:nvSpPr>
        <p:spPr>
          <a:xfrm>
            <a:off x="4183200" y="3218040"/>
            <a:ext cx="858600" cy="501480"/>
          </a:xfrm>
          <a:custGeom>
            <a:avLst/>
            <a:gdLst/>
            <a:ahLst/>
            <a:rect l="l" t="t" r="r" b="b"/>
            <a:pathLst>
              <a:path w="1412" h="649">
                <a:moveTo>
                  <a:pt x="4" y="0"/>
                </a:moveTo>
                <a:lnTo>
                  <a:pt x="501" y="27"/>
                </a:lnTo>
                <a:lnTo>
                  <a:pt x="1382" y="32"/>
                </a:lnTo>
                <a:lnTo>
                  <a:pt x="1382" y="124"/>
                </a:lnTo>
                <a:lnTo>
                  <a:pt x="1403" y="230"/>
                </a:lnTo>
                <a:lnTo>
                  <a:pt x="1412" y="649"/>
                </a:lnTo>
                <a:lnTo>
                  <a:pt x="1368" y="640"/>
                </a:lnTo>
                <a:lnTo>
                  <a:pt x="1360" y="620"/>
                </a:lnTo>
                <a:lnTo>
                  <a:pt x="1342" y="606"/>
                </a:lnTo>
                <a:lnTo>
                  <a:pt x="1315" y="600"/>
                </a:lnTo>
                <a:lnTo>
                  <a:pt x="1299" y="613"/>
                </a:lnTo>
                <a:lnTo>
                  <a:pt x="1276" y="633"/>
                </a:lnTo>
                <a:lnTo>
                  <a:pt x="1245" y="613"/>
                </a:lnTo>
                <a:lnTo>
                  <a:pt x="1220" y="609"/>
                </a:lnTo>
                <a:lnTo>
                  <a:pt x="1177" y="633"/>
                </a:lnTo>
                <a:lnTo>
                  <a:pt x="1120" y="633"/>
                </a:lnTo>
                <a:lnTo>
                  <a:pt x="1076" y="616"/>
                </a:lnTo>
                <a:lnTo>
                  <a:pt x="1028" y="620"/>
                </a:lnTo>
                <a:lnTo>
                  <a:pt x="1001" y="645"/>
                </a:lnTo>
                <a:lnTo>
                  <a:pt x="988" y="645"/>
                </a:lnTo>
                <a:lnTo>
                  <a:pt x="954" y="613"/>
                </a:lnTo>
                <a:lnTo>
                  <a:pt x="902" y="613"/>
                </a:lnTo>
                <a:lnTo>
                  <a:pt x="866" y="613"/>
                </a:lnTo>
                <a:lnTo>
                  <a:pt x="841" y="597"/>
                </a:lnTo>
                <a:lnTo>
                  <a:pt x="818" y="557"/>
                </a:lnTo>
                <a:lnTo>
                  <a:pt x="784" y="550"/>
                </a:lnTo>
                <a:lnTo>
                  <a:pt x="762" y="550"/>
                </a:lnTo>
                <a:lnTo>
                  <a:pt x="740" y="564"/>
                </a:lnTo>
                <a:lnTo>
                  <a:pt x="669" y="561"/>
                </a:lnTo>
                <a:lnTo>
                  <a:pt x="642" y="550"/>
                </a:lnTo>
                <a:lnTo>
                  <a:pt x="633" y="514"/>
                </a:lnTo>
                <a:lnTo>
                  <a:pt x="615" y="498"/>
                </a:lnTo>
                <a:lnTo>
                  <a:pt x="602" y="501"/>
                </a:lnTo>
                <a:lnTo>
                  <a:pt x="563" y="518"/>
                </a:lnTo>
                <a:lnTo>
                  <a:pt x="541" y="518"/>
                </a:lnTo>
                <a:lnTo>
                  <a:pt x="528" y="514"/>
                </a:lnTo>
                <a:lnTo>
                  <a:pt x="523" y="498"/>
                </a:lnTo>
                <a:lnTo>
                  <a:pt x="516" y="473"/>
                </a:lnTo>
                <a:lnTo>
                  <a:pt x="510" y="458"/>
                </a:lnTo>
                <a:lnTo>
                  <a:pt x="501" y="413"/>
                </a:lnTo>
                <a:lnTo>
                  <a:pt x="480" y="128"/>
                </a:lnTo>
                <a:lnTo>
                  <a:pt x="0" y="95"/>
                </a:lnTo>
                <a:lnTo>
                  <a:pt x="4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2" name=""/>
          <p:cNvSpPr/>
          <p:nvPr/>
        </p:nvSpPr>
        <p:spPr>
          <a:xfrm>
            <a:off x="4816440" y="2305080"/>
            <a:ext cx="601560" cy="441360"/>
          </a:xfrm>
          <a:custGeom>
            <a:avLst/>
            <a:gdLst/>
            <a:ahLst/>
            <a:rect l="l" t="t" r="r" b="b"/>
            <a:pathLst>
              <a:path w="989" h="582">
                <a:moveTo>
                  <a:pt x="13" y="16"/>
                </a:moveTo>
                <a:lnTo>
                  <a:pt x="455" y="0"/>
                </a:lnTo>
                <a:lnTo>
                  <a:pt x="822" y="0"/>
                </a:lnTo>
                <a:lnTo>
                  <a:pt x="818" y="20"/>
                </a:lnTo>
                <a:lnTo>
                  <a:pt x="800" y="79"/>
                </a:lnTo>
                <a:lnTo>
                  <a:pt x="836" y="121"/>
                </a:lnTo>
                <a:lnTo>
                  <a:pt x="849" y="144"/>
                </a:lnTo>
                <a:lnTo>
                  <a:pt x="913" y="148"/>
                </a:lnTo>
                <a:lnTo>
                  <a:pt x="919" y="196"/>
                </a:lnTo>
                <a:lnTo>
                  <a:pt x="944" y="200"/>
                </a:lnTo>
                <a:lnTo>
                  <a:pt x="944" y="216"/>
                </a:lnTo>
                <a:lnTo>
                  <a:pt x="962" y="239"/>
                </a:lnTo>
                <a:lnTo>
                  <a:pt x="989" y="248"/>
                </a:lnTo>
                <a:lnTo>
                  <a:pt x="989" y="295"/>
                </a:lnTo>
                <a:lnTo>
                  <a:pt x="974" y="343"/>
                </a:lnTo>
                <a:lnTo>
                  <a:pt x="897" y="376"/>
                </a:lnTo>
                <a:lnTo>
                  <a:pt x="852" y="399"/>
                </a:lnTo>
                <a:lnTo>
                  <a:pt x="861" y="442"/>
                </a:lnTo>
                <a:lnTo>
                  <a:pt x="876" y="467"/>
                </a:lnTo>
                <a:lnTo>
                  <a:pt x="870" y="487"/>
                </a:lnTo>
                <a:lnTo>
                  <a:pt x="827" y="534"/>
                </a:lnTo>
                <a:lnTo>
                  <a:pt x="818" y="570"/>
                </a:lnTo>
                <a:lnTo>
                  <a:pt x="806" y="582"/>
                </a:lnTo>
                <a:lnTo>
                  <a:pt x="779" y="534"/>
                </a:lnTo>
                <a:lnTo>
                  <a:pt x="144" y="550"/>
                </a:lnTo>
                <a:lnTo>
                  <a:pt x="141" y="498"/>
                </a:lnTo>
                <a:lnTo>
                  <a:pt x="119" y="487"/>
                </a:lnTo>
                <a:lnTo>
                  <a:pt x="114" y="403"/>
                </a:lnTo>
                <a:lnTo>
                  <a:pt x="110" y="390"/>
                </a:lnTo>
                <a:lnTo>
                  <a:pt x="101" y="334"/>
                </a:lnTo>
                <a:lnTo>
                  <a:pt x="80" y="331"/>
                </a:lnTo>
                <a:lnTo>
                  <a:pt x="74" y="275"/>
                </a:lnTo>
                <a:lnTo>
                  <a:pt x="49" y="248"/>
                </a:lnTo>
                <a:lnTo>
                  <a:pt x="35" y="191"/>
                </a:lnTo>
                <a:lnTo>
                  <a:pt x="13" y="183"/>
                </a:lnTo>
                <a:lnTo>
                  <a:pt x="0" y="140"/>
                </a:lnTo>
                <a:lnTo>
                  <a:pt x="13" y="121"/>
                </a:lnTo>
                <a:lnTo>
                  <a:pt x="13" y="16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3" name=""/>
          <p:cNvSpPr/>
          <p:nvPr/>
        </p:nvSpPr>
        <p:spPr>
          <a:xfrm>
            <a:off x="4900680" y="2708280"/>
            <a:ext cx="668160" cy="654120"/>
          </a:xfrm>
          <a:custGeom>
            <a:avLst/>
            <a:gdLst/>
            <a:ahLst/>
            <a:rect l="l" t="t" r="r" b="b"/>
            <a:pathLst>
              <a:path w="1096" h="868">
                <a:moveTo>
                  <a:pt x="629" y="0"/>
                </a:moveTo>
                <a:lnTo>
                  <a:pt x="659" y="43"/>
                </a:lnTo>
                <a:lnTo>
                  <a:pt x="677" y="111"/>
                </a:lnTo>
                <a:lnTo>
                  <a:pt x="693" y="160"/>
                </a:lnTo>
                <a:lnTo>
                  <a:pt x="711" y="192"/>
                </a:lnTo>
                <a:lnTo>
                  <a:pt x="781" y="228"/>
                </a:lnTo>
                <a:lnTo>
                  <a:pt x="785" y="255"/>
                </a:lnTo>
                <a:lnTo>
                  <a:pt x="806" y="307"/>
                </a:lnTo>
                <a:lnTo>
                  <a:pt x="842" y="316"/>
                </a:lnTo>
                <a:lnTo>
                  <a:pt x="864" y="316"/>
                </a:lnTo>
                <a:lnTo>
                  <a:pt x="898" y="343"/>
                </a:lnTo>
                <a:lnTo>
                  <a:pt x="873" y="437"/>
                </a:lnTo>
                <a:lnTo>
                  <a:pt x="925" y="451"/>
                </a:lnTo>
                <a:lnTo>
                  <a:pt x="959" y="483"/>
                </a:lnTo>
                <a:lnTo>
                  <a:pt x="947" y="519"/>
                </a:lnTo>
                <a:lnTo>
                  <a:pt x="1004" y="528"/>
                </a:lnTo>
                <a:lnTo>
                  <a:pt x="1020" y="564"/>
                </a:lnTo>
                <a:lnTo>
                  <a:pt x="1026" y="624"/>
                </a:lnTo>
                <a:lnTo>
                  <a:pt x="1056" y="656"/>
                </a:lnTo>
                <a:lnTo>
                  <a:pt x="1078" y="656"/>
                </a:lnTo>
                <a:lnTo>
                  <a:pt x="1096" y="668"/>
                </a:lnTo>
                <a:lnTo>
                  <a:pt x="1096" y="728"/>
                </a:lnTo>
                <a:lnTo>
                  <a:pt x="1047" y="771"/>
                </a:lnTo>
                <a:lnTo>
                  <a:pt x="1035" y="780"/>
                </a:lnTo>
                <a:lnTo>
                  <a:pt x="1029" y="845"/>
                </a:lnTo>
                <a:lnTo>
                  <a:pt x="1020" y="864"/>
                </a:lnTo>
                <a:lnTo>
                  <a:pt x="974" y="868"/>
                </a:lnTo>
                <a:lnTo>
                  <a:pt x="912" y="852"/>
                </a:lnTo>
                <a:lnTo>
                  <a:pt x="934" y="812"/>
                </a:lnTo>
                <a:lnTo>
                  <a:pt x="952" y="787"/>
                </a:lnTo>
                <a:lnTo>
                  <a:pt x="943" y="771"/>
                </a:lnTo>
                <a:lnTo>
                  <a:pt x="427" y="796"/>
                </a:lnTo>
                <a:lnTo>
                  <a:pt x="196" y="803"/>
                </a:lnTo>
                <a:lnTo>
                  <a:pt x="187" y="500"/>
                </a:lnTo>
                <a:lnTo>
                  <a:pt x="179" y="313"/>
                </a:lnTo>
                <a:lnTo>
                  <a:pt x="140" y="280"/>
                </a:lnTo>
                <a:lnTo>
                  <a:pt x="134" y="241"/>
                </a:lnTo>
                <a:lnTo>
                  <a:pt x="109" y="228"/>
                </a:lnTo>
                <a:lnTo>
                  <a:pt x="109" y="196"/>
                </a:lnTo>
                <a:lnTo>
                  <a:pt x="140" y="192"/>
                </a:lnTo>
                <a:lnTo>
                  <a:pt x="140" y="163"/>
                </a:lnTo>
                <a:lnTo>
                  <a:pt x="100" y="136"/>
                </a:lnTo>
                <a:lnTo>
                  <a:pt x="52" y="131"/>
                </a:lnTo>
                <a:lnTo>
                  <a:pt x="52" y="92"/>
                </a:lnTo>
                <a:lnTo>
                  <a:pt x="57" y="65"/>
                </a:lnTo>
                <a:lnTo>
                  <a:pt x="30" y="43"/>
                </a:lnTo>
                <a:lnTo>
                  <a:pt x="0" y="39"/>
                </a:lnTo>
                <a:lnTo>
                  <a:pt x="0" y="12"/>
                </a:lnTo>
                <a:lnTo>
                  <a:pt x="629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4" name=""/>
          <p:cNvSpPr/>
          <p:nvPr/>
        </p:nvSpPr>
        <p:spPr>
          <a:xfrm>
            <a:off x="5305320" y="2417760"/>
            <a:ext cx="405000" cy="779400"/>
          </a:xfrm>
          <a:custGeom>
            <a:avLst/>
            <a:gdLst/>
            <a:ahLst/>
            <a:rect l="l" t="t" r="r" b="b"/>
            <a:pathLst>
              <a:path w="668" h="1038">
                <a:moveTo>
                  <a:pt x="113" y="12"/>
                </a:moveTo>
                <a:lnTo>
                  <a:pt x="109" y="43"/>
                </a:lnTo>
                <a:lnTo>
                  <a:pt x="134" y="52"/>
                </a:lnTo>
                <a:lnTo>
                  <a:pt x="140" y="75"/>
                </a:lnTo>
                <a:lnTo>
                  <a:pt x="156" y="91"/>
                </a:lnTo>
                <a:lnTo>
                  <a:pt x="179" y="100"/>
                </a:lnTo>
                <a:lnTo>
                  <a:pt x="170" y="195"/>
                </a:lnTo>
                <a:lnTo>
                  <a:pt x="43" y="248"/>
                </a:lnTo>
                <a:lnTo>
                  <a:pt x="61" y="303"/>
                </a:lnTo>
                <a:lnTo>
                  <a:pt x="64" y="323"/>
                </a:lnTo>
                <a:lnTo>
                  <a:pt x="18" y="382"/>
                </a:lnTo>
                <a:lnTo>
                  <a:pt x="12" y="427"/>
                </a:lnTo>
                <a:lnTo>
                  <a:pt x="0" y="443"/>
                </a:lnTo>
                <a:lnTo>
                  <a:pt x="21" y="539"/>
                </a:lnTo>
                <a:lnTo>
                  <a:pt x="43" y="584"/>
                </a:lnTo>
                <a:lnTo>
                  <a:pt x="118" y="614"/>
                </a:lnTo>
                <a:lnTo>
                  <a:pt x="134" y="691"/>
                </a:lnTo>
                <a:lnTo>
                  <a:pt x="179" y="702"/>
                </a:lnTo>
                <a:lnTo>
                  <a:pt x="201" y="695"/>
                </a:lnTo>
                <a:lnTo>
                  <a:pt x="232" y="735"/>
                </a:lnTo>
                <a:lnTo>
                  <a:pt x="210" y="819"/>
                </a:lnTo>
                <a:lnTo>
                  <a:pt x="249" y="835"/>
                </a:lnTo>
                <a:lnTo>
                  <a:pt x="296" y="862"/>
                </a:lnTo>
                <a:lnTo>
                  <a:pt x="284" y="902"/>
                </a:lnTo>
                <a:lnTo>
                  <a:pt x="348" y="914"/>
                </a:lnTo>
                <a:lnTo>
                  <a:pt x="357" y="974"/>
                </a:lnTo>
                <a:lnTo>
                  <a:pt x="366" y="1019"/>
                </a:lnTo>
                <a:lnTo>
                  <a:pt x="397" y="1038"/>
                </a:lnTo>
                <a:lnTo>
                  <a:pt x="436" y="1038"/>
                </a:lnTo>
                <a:lnTo>
                  <a:pt x="454" y="1010"/>
                </a:lnTo>
                <a:lnTo>
                  <a:pt x="559" y="1029"/>
                </a:lnTo>
                <a:lnTo>
                  <a:pt x="555" y="1006"/>
                </a:lnTo>
                <a:lnTo>
                  <a:pt x="519" y="986"/>
                </a:lnTo>
                <a:lnTo>
                  <a:pt x="524" y="974"/>
                </a:lnTo>
                <a:lnTo>
                  <a:pt x="559" y="947"/>
                </a:lnTo>
                <a:lnTo>
                  <a:pt x="589" y="943"/>
                </a:lnTo>
                <a:lnTo>
                  <a:pt x="589" y="914"/>
                </a:lnTo>
                <a:lnTo>
                  <a:pt x="602" y="882"/>
                </a:lnTo>
                <a:lnTo>
                  <a:pt x="571" y="878"/>
                </a:lnTo>
                <a:lnTo>
                  <a:pt x="580" y="846"/>
                </a:lnTo>
                <a:lnTo>
                  <a:pt x="602" y="814"/>
                </a:lnTo>
                <a:lnTo>
                  <a:pt x="589" y="778"/>
                </a:lnTo>
                <a:lnTo>
                  <a:pt x="647" y="727"/>
                </a:lnTo>
                <a:lnTo>
                  <a:pt x="647" y="702"/>
                </a:lnTo>
                <a:lnTo>
                  <a:pt x="668" y="691"/>
                </a:lnTo>
                <a:lnTo>
                  <a:pt x="638" y="682"/>
                </a:lnTo>
                <a:lnTo>
                  <a:pt x="647" y="611"/>
                </a:lnTo>
                <a:lnTo>
                  <a:pt x="623" y="611"/>
                </a:lnTo>
                <a:lnTo>
                  <a:pt x="623" y="578"/>
                </a:lnTo>
                <a:lnTo>
                  <a:pt x="641" y="531"/>
                </a:lnTo>
                <a:lnTo>
                  <a:pt x="623" y="327"/>
                </a:lnTo>
                <a:lnTo>
                  <a:pt x="593" y="127"/>
                </a:lnTo>
                <a:lnTo>
                  <a:pt x="580" y="95"/>
                </a:lnTo>
                <a:lnTo>
                  <a:pt x="586" y="71"/>
                </a:lnTo>
                <a:lnTo>
                  <a:pt x="559" y="48"/>
                </a:lnTo>
                <a:lnTo>
                  <a:pt x="532" y="43"/>
                </a:lnTo>
                <a:lnTo>
                  <a:pt x="528" y="0"/>
                </a:lnTo>
                <a:lnTo>
                  <a:pt x="113" y="12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5" name=""/>
          <p:cNvSpPr/>
          <p:nvPr/>
        </p:nvSpPr>
        <p:spPr>
          <a:xfrm>
            <a:off x="5724360" y="1919160"/>
            <a:ext cx="393840" cy="569880"/>
          </a:xfrm>
          <a:custGeom>
            <a:avLst/>
            <a:gdLst/>
            <a:ahLst/>
            <a:rect l="l" t="t" r="r" b="b"/>
            <a:pathLst>
              <a:path w="645" h="755">
                <a:moveTo>
                  <a:pt x="330" y="755"/>
                </a:moveTo>
                <a:lnTo>
                  <a:pt x="321" y="735"/>
                </a:lnTo>
                <a:lnTo>
                  <a:pt x="17" y="746"/>
                </a:lnTo>
                <a:lnTo>
                  <a:pt x="43" y="715"/>
                </a:lnTo>
                <a:lnTo>
                  <a:pt x="70" y="663"/>
                </a:lnTo>
                <a:lnTo>
                  <a:pt x="100" y="624"/>
                </a:lnTo>
                <a:lnTo>
                  <a:pt x="64" y="571"/>
                </a:lnTo>
                <a:lnTo>
                  <a:pt x="61" y="483"/>
                </a:lnTo>
                <a:lnTo>
                  <a:pt x="30" y="444"/>
                </a:lnTo>
                <a:lnTo>
                  <a:pt x="9" y="419"/>
                </a:lnTo>
                <a:lnTo>
                  <a:pt x="9" y="395"/>
                </a:lnTo>
                <a:lnTo>
                  <a:pt x="26" y="376"/>
                </a:lnTo>
                <a:lnTo>
                  <a:pt x="0" y="311"/>
                </a:lnTo>
                <a:lnTo>
                  <a:pt x="43" y="248"/>
                </a:lnTo>
                <a:lnTo>
                  <a:pt x="21" y="219"/>
                </a:lnTo>
                <a:lnTo>
                  <a:pt x="21" y="192"/>
                </a:lnTo>
                <a:lnTo>
                  <a:pt x="48" y="151"/>
                </a:lnTo>
                <a:lnTo>
                  <a:pt x="57" y="115"/>
                </a:lnTo>
                <a:lnTo>
                  <a:pt x="100" y="120"/>
                </a:lnTo>
                <a:lnTo>
                  <a:pt x="95" y="160"/>
                </a:lnTo>
                <a:lnTo>
                  <a:pt x="116" y="172"/>
                </a:lnTo>
                <a:lnTo>
                  <a:pt x="143" y="151"/>
                </a:lnTo>
                <a:lnTo>
                  <a:pt x="134" y="92"/>
                </a:lnTo>
                <a:lnTo>
                  <a:pt x="147" y="75"/>
                </a:lnTo>
                <a:lnTo>
                  <a:pt x="174" y="79"/>
                </a:lnTo>
                <a:lnTo>
                  <a:pt x="165" y="23"/>
                </a:lnTo>
                <a:lnTo>
                  <a:pt x="195" y="4"/>
                </a:lnTo>
                <a:lnTo>
                  <a:pt x="300" y="0"/>
                </a:lnTo>
                <a:lnTo>
                  <a:pt x="345" y="20"/>
                </a:lnTo>
                <a:lnTo>
                  <a:pt x="348" y="39"/>
                </a:lnTo>
                <a:lnTo>
                  <a:pt x="388" y="39"/>
                </a:lnTo>
                <a:lnTo>
                  <a:pt x="443" y="56"/>
                </a:lnTo>
                <a:lnTo>
                  <a:pt x="452" y="84"/>
                </a:lnTo>
                <a:lnTo>
                  <a:pt x="431" y="101"/>
                </a:lnTo>
                <a:lnTo>
                  <a:pt x="474" y="192"/>
                </a:lnTo>
                <a:lnTo>
                  <a:pt x="474" y="219"/>
                </a:lnTo>
                <a:lnTo>
                  <a:pt x="404" y="304"/>
                </a:lnTo>
                <a:lnTo>
                  <a:pt x="379" y="352"/>
                </a:lnTo>
                <a:lnTo>
                  <a:pt x="391" y="367"/>
                </a:lnTo>
                <a:lnTo>
                  <a:pt x="434" y="372"/>
                </a:lnTo>
                <a:lnTo>
                  <a:pt x="458" y="352"/>
                </a:lnTo>
                <a:lnTo>
                  <a:pt x="504" y="275"/>
                </a:lnTo>
                <a:lnTo>
                  <a:pt x="553" y="275"/>
                </a:lnTo>
                <a:lnTo>
                  <a:pt x="609" y="347"/>
                </a:lnTo>
                <a:lnTo>
                  <a:pt x="609" y="395"/>
                </a:lnTo>
                <a:lnTo>
                  <a:pt x="605" y="422"/>
                </a:lnTo>
                <a:lnTo>
                  <a:pt x="645" y="447"/>
                </a:lnTo>
                <a:lnTo>
                  <a:pt x="639" y="494"/>
                </a:lnTo>
                <a:lnTo>
                  <a:pt x="618" y="530"/>
                </a:lnTo>
                <a:lnTo>
                  <a:pt x="605" y="575"/>
                </a:lnTo>
                <a:lnTo>
                  <a:pt x="593" y="602"/>
                </a:lnTo>
                <a:lnTo>
                  <a:pt x="553" y="611"/>
                </a:lnTo>
                <a:lnTo>
                  <a:pt x="571" y="654"/>
                </a:lnTo>
                <a:lnTo>
                  <a:pt x="553" y="667"/>
                </a:lnTo>
                <a:lnTo>
                  <a:pt x="517" y="722"/>
                </a:lnTo>
                <a:lnTo>
                  <a:pt x="330" y="755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6" name=""/>
          <p:cNvSpPr/>
          <p:nvPr/>
        </p:nvSpPr>
        <p:spPr>
          <a:xfrm>
            <a:off x="6186600" y="2604960"/>
            <a:ext cx="396720" cy="473040"/>
          </a:xfrm>
          <a:custGeom>
            <a:avLst/>
            <a:gdLst/>
            <a:ahLst/>
            <a:rect l="l" t="t" r="r" b="b"/>
            <a:pathLst>
              <a:path w="648" h="624">
                <a:moveTo>
                  <a:pt x="248" y="0"/>
                </a:moveTo>
                <a:lnTo>
                  <a:pt x="226" y="29"/>
                </a:lnTo>
                <a:lnTo>
                  <a:pt x="235" y="121"/>
                </a:lnTo>
                <a:lnTo>
                  <a:pt x="226" y="167"/>
                </a:lnTo>
                <a:lnTo>
                  <a:pt x="192" y="164"/>
                </a:lnTo>
                <a:lnTo>
                  <a:pt x="179" y="212"/>
                </a:lnTo>
                <a:lnTo>
                  <a:pt x="125" y="209"/>
                </a:lnTo>
                <a:lnTo>
                  <a:pt x="104" y="219"/>
                </a:lnTo>
                <a:lnTo>
                  <a:pt x="118" y="245"/>
                </a:lnTo>
                <a:lnTo>
                  <a:pt x="109" y="271"/>
                </a:lnTo>
                <a:lnTo>
                  <a:pt x="134" y="300"/>
                </a:lnTo>
                <a:lnTo>
                  <a:pt x="122" y="320"/>
                </a:lnTo>
                <a:lnTo>
                  <a:pt x="79" y="291"/>
                </a:lnTo>
                <a:lnTo>
                  <a:pt x="48" y="311"/>
                </a:lnTo>
                <a:lnTo>
                  <a:pt x="57" y="383"/>
                </a:lnTo>
                <a:lnTo>
                  <a:pt x="34" y="383"/>
                </a:lnTo>
                <a:lnTo>
                  <a:pt x="30" y="415"/>
                </a:lnTo>
                <a:lnTo>
                  <a:pt x="0" y="428"/>
                </a:lnTo>
                <a:lnTo>
                  <a:pt x="9" y="455"/>
                </a:lnTo>
                <a:lnTo>
                  <a:pt x="18" y="480"/>
                </a:lnTo>
                <a:lnTo>
                  <a:pt x="27" y="512"/>
                </a:lnTo>
                <a:lnTo>
                  <a:pt x="64" y="532"/>
                </a:lnTo>
                <a:lnTo>
                  <a:pt x="104" y="539"/>
                </a:lnTo>
                <a:lnTo>
                  <a:pt x="109" y="572"/>
                </a:lnTo>
                <a:lnTo>
                  <a:pt x="156" y="595"/>
                </a:lnTo>
                <a:lnTo>
                  <a:pt x="161" y="624"/>
                </a:lnTo>
                <a:lnTo>
                  <a:pt x="210" y="611"/>
                </a:lnTo>
                <a:lnTo>
                  <a:pt x="210" y="595"/>
                </a:lnTo>
                <a:lnTo>
                  <a:pt x="278" y="600"/>
                </a:lnTo>
                <a:lnTo>
                  <a:pt x="287" y="584"/>
                </a:lnTo>
                <a:lnTo>
                  <a:pt x="323" y="579"/>
                </a:lnTo>
                <a:lnTo>
                  <a:pt x="323" y="548"/>
                </a:lnTo>
                <a:lnTo>
                  <a:pt x="373" y="548"/>
                </a:lnTo>
                <a:lnTo>
                  <a:pt x="377" y="523"/>
                </a:lnTo>
                <a:lnTo>
                  <a:pt x="404" y="500"/>
                </a:lnTo>
                <a:lnTo>
                  <a:pt x="408" y="464"/>
                </a:lnTo>
                <a:lnTo>
                  <a:pt x="429" y="444"/>
                </a:lnTo>
                <a:lnTo>
                  <a:pt x="425" y="396"/>
                </a:lnTo>
                <a:lnTo>
                  <a:pt x="443" y="376"/>
                </a:lnTo>
                <a:lnTo>
                  <a:pt x="456" y="343"/>
                </a:lnTo>
                <a:lnTo>
                  <a:pt x="465" y="320"/>
                </a:lnTo>
                <a:lnTo>
                  <a:pt x="499" y="311"/>
                </a:lnTo>
                <a:lnTo>
                  <a:pt x="512" y="336"/>
                </a:lnTo>
                <a:lnTo>
                  <a:pt x="557" y="264"/>
                </a:lnTo>
                <a:lnTo>
                  <a:pt x="596" y="261"/>
                </a:lnTo>
                <a:lnTo>
                  <a:pt x="603" y="236"/>
                </a:lnTo>
                <a:lnTo>
                  <a:pt x="591" y="212"/>
                </a:lnTo>
                <a:lnTo>
                  <a:pt x="643" y="200"/>
                </a:lnTo>
                <a:lnTo>
                  <a:pt x="630" y="164"/>
                </a:lnTo>
                <a:lnTo>
                  <a:pt x="630" y="124"/>
                </a:lnTo>
                <a:lnTo>
                  <a:pt x="648" y="121"/>
                </a:lnTo>
                <a:lnTo>
                  <a:pt x="639" y="101"/>
                </a:lnTo>
                <a:lnTo>
                  <a:pt x="573" y="112"/>
                </a:lnTo>
                <a:lnTo>
                  <a:pt x="530" y="104"/>
                </a:lnTo>
                <a:lnTo>
                  <a:pt x="530" y="137"/>
                </a:lnTo>
                <a:lnTo>
                  <a:pt x="460" y="176"/>
                </a:lnTo>
                <a:lnTo>
                  <a:pt x="443" y="79"/>
                </a:lnTo>
                <a:lnTo>
                  <a:pt x="284" y="101"/>
                </a:lnTo>
                <a:lnTo>
                  <a:pt x="248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7" name=""/>
          <p:cNvSpPr/>
          <p:nvPr/>
        </p:nvSpPr>
        <p:spPr>
          <a:xfrm>
            <a:off x="5533920" y="2846520"/>
            <a:ext cx="712800" cy="438120"/>
          </a:xfrm>
          <a:custGeom>
            <a:avLst/>
            <a:gdLst/>
            <a:ahLst/>
            <a:rect l="l" t="t" r="r" b="b"/>
            <a:pathLst>
              <a:path w="1179" h="579">
                <a:moveTo>
                  <a:pt x="1179" y="223"/>
                </a:moveTo>
                <a:lnTo>
                  <a:pt x="1179" y="295"/>
                </a:lnTo>
                <a:lnTo>
                  <a:pt x="1157" y="298"/>
                </a:lnTo>
                <a:lnTo>
                  <a:pt x="1143" y="320"/>
                </a:lnTo>
                <a:lnTo>
                  <a:pt x="1118" y="304"/>
                </a:lnTo>
                <a:lnTo>
                  <a:pt x="1109" y="331"/>
                </a:lnTo>
                <a:lnTo>
                  <a:pt x="1091" y="327"/>
                </a:lnTo>
                <a:lnTo>
                  <a:pt x="1087" y="367"/>
                </a:lnTo>
                <a:lnTo>
                  <a:pt x="1069" y="392"/>
                </a:lnTo>
                <a:lnTo>
                  <a:pt x="1051" y="386"/>
                </a:lnTo>
                <a:lnTo>
                  <a:pt x="1051" y="406"/>
                </a:lnTo>
                <a:lnTo>
                  <a:pt x="1017" y="403"/>
                </a:lnTo>
                <a:lnTo>
                  <a:pt x="1012" y="439"/>
                </a:lnTo>
                <a:lnTo>
                  <a:pt x="987" y="439"/>
                </a:lnTo>
                <a:lnTo>
                  <a:pt x="987" y="455"/>
                </a:lnTo>
                <a:lnTo>
                  <a:pt x="746" y="487"/>
                </a:lnTo>
                <a:lnTo>
                  <a:pt x="520" y="507"/>
                </a:lnTo>
                <a:lnTo>
                  <a:pt x="354" y="507"/>
                </a:lnTo>
                <a:lnTo>
                  <a:pt x="324" y="539"/>
                </a:lnTo>
                <a:lnTo>
                  <a:pt x="297" y="534"/>
                </a:lnTo>
                <a:lnTo>
                  <a:pt x="275" y="519"/>
                </a:lnTo>
                <a:lnTo>
                  <a:pt x="254" y="523"/>
                </a:lnTo>
                <a:lnTo>
                  <a:pt x="211" y="550"/>
                </a:lnTo>
                <a:lnTo>
                  <a:pt x="153" y="579"/>
                </a:lnTo>
                <a:lnTo>
                  <a:pt x="96" y="575"/>
                </a:lnTo>
                <a:lnTo>
                  <a:pt x="0" y="579"/>
                </a:lnTo>
                <a:lnTo>
                  <a:pt x="58" y="539"/>
                </a:lnTo>
                <a:lnTo>
                  <a:pt x="52" y="471"/>
                </a:lnTo>
                <a:lnTo>
                  <a:pt x="79" y="442"/>
                </a:lnTo>
                <a:lnTo>
                  <a:pt x="180" y="458"/>
                </a:lnTo>
                <a:lnTo>
                  <a:pt x="171" y="439"/>
                </a:lnTo>
                <a:lnTo>
                  <a:pt x="140" y="406"/>
                </a:lnTo>
                <a:lnTo>
                  <a:pt x="180" y="376"/>
                </a:lnTo>
                <a:lnTo>
                  <a:pt x="211" y="367"/>
                </a:lnTo>
                <a:lnTo>
                  <a:pt x="227" y="311"/>
                </a:lnTo>
                <a:lnTo>
                  <a:pt x="284" y="304"/>
                </a:lnTo>
                <a:lnTo>
                  <a:pt x="309" y="268"/>
                </a:lnTo>
                <a:lnTo>
                  <a:pt x="336" y="268"/>
                </a:lnTo>
                <a:lnTo>
                  <a:pt x="358" y="288"/>
                </a:lnTo>
                <a:lnTo>
                  <a:pt x="441" y="284"/>
                </a:lnTo>
                <a:lnTo>
                  <a:pt x="467" y="228"/>
                </a:lnTo>
                <a:lnTo>
                  <a:pt x="489" y="228"/>
                </a:lnTo>
                <a:lnTo>
                  <a:pt x="502" y="248"/>
                </a:lnTo>
                <a:lnTo>
                  <a:pt x="541" y="248"/>
                </a:lnTo>
                <a:lnTo>
                  <a:pt x="550" y="203"/>
                </a:lnTo>
                <a:lnTo>
                  <a:pt x="581" y="187"/>
                </a:lnTo>
                <a:lnTo>
                  <a:pt x="584" y="140"/>
                </a:lnTo>
                <a:lnTo>
                  <a:pt x="620" y="131"/>
                </a:lnTo>
                <a:lnTo>
                  <a:pt x="624" y="92"/>
                </a:lnTo>
                <a:lnTo>
                  <a:pt x="672" y="99"/>
                </a:lnTo>
                <a:lnTo>
                  <a:pt x="712" y="49"/>
                </a:lnTo>
                <a:lnTo>
                  <a:pt x="712" y="4"/>
                </a:lnTo>
                <a:lnTo>
                  <a:pt x="764" y="0"/>
                </a:lnTo>
                <a:lnTo>
                  <a:pt x="773" y="40"/>
                </a:lnTo>
                <a:lnTo>
                  <a:pt x="843" y="56"/>
                </a:lnTo>
                <a:lnTo>
                  <a:pt x="904" y="76"/>
                </a:lnTo>
                <a:lnTo>
                  <a:pt x="965" y="56"/>
                </a:lnTo>
                <a:lnTo>
                  <a:pt x="990" y="16"/>
                </a:lnTo>
                <a:lnTo>
                  <a:pt x="1017" y="16"/>
                </a:lnTo>
                <a:lnTo>
                  <a:pt x="1039" y="40"/>
                </a:lnTo>
                <a:lnTo>
                  <a:pt x="1042" y="68"/>
                </a:lnTo>
                <a:lnTo>
                  <a:pt x="1073" y="68"/>
                </a:lnTo>
                <a:lnTo>
                  <a:pt x="1069" y="111"/>
                </a:lnTo>
                <a:lnTo>
                  <a:pt x="1100" y="200"/>
                </a:lnTo>
                <a:lnTo>
                  <a:pt x="1149" y="212"/>
                </a:lnTo>
                <a:lnTo>
                  <a:pt x="1179" y="223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8" name=""/>
          <p:cNvSpPr/>
          <p:nvPr/>
        </p:nvSpPr>
        <p:spPr>
          <a:xfrm>
            <a:off x="6458040" y="2603520"/>
            <a:ext cx="457200" cy="237960"/>
          </a:xfrm>
          <a:custGeom>
            <a:avLst/>
            <a:gdLst/>
            <a:ahLst/>
            <a:rect l="l" t="t" r="r" b="b"/>
            <a:pathLst>
              <a:path w="751" h="316">
                <a:moveTo>
                  <a:pt x="736" y="204"/>
                </a:moveTo>
                <a:lnTo>
                  <a:pt x="751" y="244"/>
                </a:lnTo>
                <a:lnTo>
                  <a:pt x="736" y="244"/>
                </a:lnTo>
                <a:lnTo>
                  <a:pt x="736" y="255"/>
                </a:lnTo>
                <a:lnTo>
                  <a:pt x="720" y="271"/>
                </a:lnTo>
                <a:lnTo>
                  <a:pt x="720" y="296"/>
                </a:lnTo>
                <a:lnTo>
                  <a:pt x="641" y="312"/>
                </a:lnTo>
                <a:lnTo>
                  <a:pt x="623" y="276"/>
                </a:lnTo>
                <a:lnTo>
                  <a:pt x="598" y="276"/>
                </a:lnTo>
                <a:lnTo>
                  <a:pt x="567" y="208"/>
                </a:lnTo>
                <a:lnTo>
                  <a:pt x="589" y="176"/>
                </a:lnTo>
                <a:lnTo>
                  <a:pt x="567" y="176"/>
                </a:lnTo>
                <a:lnTo>
                  <a:pt x="537" y="143"/>
                </a:lnTo>
                <a:lnTo>
                  <a:pt x="559" y="107"/>
                </a:lnTo>
                <a:lnTo>
                  <a:pt x="546" y="104"/>
                </a:lnTo>
                <a:lnTo>
                  <a:pt x="541" y="71"/>
                </a:lnTo>
                <a:lnTo>
                  <a:pt x="559" y="28"/>
                </a:lnTo>
                <a:lnTo>
                  <a:pt x="523" y="35"/>
                </a:lnTo>
                <a:lnTo>
                  <a:pt x="515" y="71"/>
                </a:lnTo>
                <a:lnTo>
                  <a:pt x="485" y="91"/>
                </a:lnTo>
                <a:lnTo>
                  <a:pt x="506" y="120"/>
                </a:lnTo>
                <a:lnTo>
                  <a:pt x="501" y="152"/>
                </a:lnTo>
                <a:lnTo>
                  <a:pt x="519" y="156"/>
                </a:lnTo>
                <a:lnTo>
                  <a:pt x="501" y="188"/>
                </a:lnTo>
                <a:lnTo>
                  <a:pt x="515" y="224"/>
                </a:lnTo>
                <a:lnTo>
                  <a:pt x="523" y="271"/>
                </a:lnTo>
                <a:lnTo>
                  <a:pt x="553" y="292"/>
                </a:lnTo>
                <a:lnTo>
                  <a:pt x="541" y="316"/>
                </a:lnTo>
                <a:lnTo>
                  <a:pt x="519" y="303"/>
                </a:lnTo>
                <a:lnTo>
                  <a:pt x="479" y="307"/>
                </a:lnTo>
                <a:lnTo>
                  <a:pt x="470" y="287"/>
                </a:lnTo>
                <a:lnTo>
                  <a:pt x="415" y="296"/>
                </a:lnTo>
                <a:lnTo>
                  <a:pt x="400" y="248"/>
                </a:lnTo>
                <a:lnTo>
                  <a:pt x="406" y="219"/>
                </a:lnTo>
                <a:lnTo>
                  <a:pt x="436" y="183"/>
                </a:lnTo>
                <a:lnTo>
                  <a:pt x="418" y="159"/>
                </a:lnTo>
                <a:lnTo>
                  <a:pt x="339" y="152"/>
                </a:lnTo>
                <a:lnTo>
                  <a:pt x="332" y="116"/>
                </a:lnTo>
                <a:lnTo>
                  <a:pt x="302" y="120"/>
                </a:lnTo>
                <a:lnTo>
                  <a:pt x="287" y="152"/>
                </a:lnTo>
                <a:lnTo>
                  <a:pt x="240" y="159"/>
                </a:lnTo>
                <a:lnTo>
                  <a:pt x="201" y="127"/>
                </a:lnTo>
                <a:lnTo>
                  <a:pt x="192" y="95"/>
                </a:lnTo>
                <a:lnTo>
                  <a:pt x="134" y="111"/>
                </a:lnTo>
                <a:lnTo>
                  <a:pt x="88" y="107"/>
                </a:lnTo>
                <a:lnTo>
                  <a:pt x="82" y="140"/>
                </a:lnTo>
                <a:lnTo>
                  <a:pt x="12" y="176"/>
                </a:lnTo>
                <a:lnTo>
                  <a:pt x="0" y="84"/>
                </a:lnTo>
                <a:lnTo>
                  <a:pt x="571" y="0"/>
                </a:lnTo>
                <a:lnTo>
                  <a:pt x="641" y="204"/>
                </a:lnTo>
                <a:lnTo>
                  <a:pt x="736" y="204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9" name=""/>
          <p:cNvSpPr/>
          <p:nvPr/>
        </p:nvSpPr>
        <p:spPr>
          <a:xfrm>
            <a:off x="6985080" y="1692360"/>
            <a:ext cx="187200" cy="401400"/>
          </a:xfrm>
          <a:custGeom>
            <a:avLst/>
            <a:gdLst/>
            <a:ahLst/>
            <a:rect l="l" t="t" r="r" b="b"/>
            <a:pathLst>
              <a:path w="302" h="528">
                <a:moveTo>
                  <a:pt x="48" y="59"/>
                </a:moveTo>
                <a:lnTo>
                  <a:pt x="34" y="32"/>
                </a:lnTo>
                <a:lnTo>
                  <a:pt x="48" y="7"/>
                </a:lnTo>
                <a:lnTo>
                  <a:pt x="83" y="0"/>
                </a:lnTo>
                <a:lnTo>
                  <a:pt x="119" y="16"/>
                </a:lnTo>
                <a:lnTo>
                  <a:pt x="171" y="169"/>
                </a:lnTo>
                <a:lnTo>
                  <a:pt x="189" y="183"/>
                </a:lnTo>
                <a:lnTo>
                  <a:pt x="192" y="235"/>
                </a:lnTo>
                <a:lnTo>
                  <a:pt x="201" y="255"/>
                </a:lnTo>
                <a:lnTo>
                  <a:pt x="223" y="276"/>
                </a:lnTo>
                <a:lnTo>
                  <a:pt x="219" y="348"/>
                </a:lnTo>
                <a:lnTo>
                  <a:pt x="250" y="375"/>
                </a:lnTo>
                <a:lnTo>
                  <a:pt x="257" y="400"/>
                </a:lnTo>
                <a:lnTo>
                  <a:pt x="296" y="400"/>
                </a:lnTo>
                <a:lnTo>
                  <a:pt x="302" y="417"/>
                </a:lnTo>
                <a:lnTo>
                  <a:pt x="275" y="444"/>
                </a:lnTo>
                <a:lnTo>
                  <a:pt x="262" y="467"/>
                </a:lnTo>
                <a:lnTo>
                  <a:pt x="226" y="467"/>
                </a:lnTo>
                <a:lnTo>
                  <a:pt x="219" y="505"/>
                </a:lnTo>
                <a:lnTo>
                  <a:pt x="192" y="505"/>
                </a:lnTo>
                <a:lnTo>
                  <a:pt x="57" y="528"/>
                </a:lnTo>
                <a:lnTo>
                  <a:pt x="22" y="463"/>
                </a:lnTo>
                <a:lnTo>
                  <a:pt x="40" y="391"/>
                </a:lnTo>
                <a:lnTo>
                  <a:pt x="0" y="355"/>
                </a:lnTo>
                <a:lnTo>
                  <a:pt x="40" y="312"/>
                </a:lnTo>
                <a:lnTo>
                  <a:pt x="34" y="280"/>
                </a:lnTo>
                <a:lnTo>
                  <a:pt x="18" y="251"/>
                </a:lnTo>
                <a:lnTo>
                  <a:pt x="31" y="228"/>
                </a:lnTo>
                <a:lnTo>
                  <a:pt x="70" y="215"/>
                </a:lnTo>
                <a:lnTo>
                  <a:pt x="70" y="192"/>
                </a:lnTo>
                <a:lnTo>
                  <a:pt x="88" y="169"/>
                </a:lnTo>
                <a:lnTo>
                  <a:pt x="57" y="152"/>
                </a:lnTo>
                <a:lnTo>
                  <a:pt x="57" y="127"/>
                </a:lnTo>
                <a:lnTo>
                  <a:pt x="65" y="95"/>
                </a:lnTo>
                <a:lnTo>
                  <a:pt x="48" y="5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0" name=""/>
          <p:cNvSpPr/>
          <p:nvPr/>
        </p:nvSpPr>
        <p:spPr>
          <a:xfrm>
            <a:off x="5477040" y="3156120"/>
            <a:ext cx="838080" cy="344160"/>
          </a:xfrm>
          <a:custGeom>
            <a:avLst/>
            <a:gdLst/>
            <a:ahLst/>
            <a:rect l="l" t="t" r="r" b="b"/>
            <a:pathLst>
              <a:path w="1376" h="460">
                <a:moveTo>
                  <a:pt x="1376" y="0"/>
                </a:moveTo>
                <a:lnTo>
                  <a:pt x="1371" y="56"/>
                </a:lnTo>
                <a:lnTo>
                  <a:pt x="1337" y="59"/>
                </a:lnTo>
                <a:lnTo>
                  <a:pt x="1340" y="108"/>
                </a:lnTo>
                <a:lnTo>
                  <a:pt x="1310" y="117"/>
                </a:lnTo>
                <a:lnTo>
                  <a:pt x="1248" y="148"/>
                </a:lnTo>
                <a:lnTo>
                  <a:pt x="1223" y="144"/>
                </a:lnTo>
                <a:lnTo>
                  <a:pt x="1209" y="192"/>
                </a:lnTo>
                <a:lnTo>
                  <a:pt x="1157" y="196"/>
                </a:lnTo>
                <a:lnTo>
                  <a:pt x="1141" y="225"/>
                </a:lnTo>
                <a:lnTo>
                  <a:pt x="1071" y="261"/>
                </a:lnTo>
                <a:lnTo>
                  <a:pt x="1026" y="272"/>
                </a:lnTo>
                <a:lnTo>
                  <a:pt x="1040" y="297"/>
                </a:lnTo>
                <a:lnTo>
                  <a:pt x="983" y="340"/>
                </a:lnTo>
                <a:lnTo>
                  <a:pt x="979" y="363"/>
                </a:lnTo>
                <a:lnTo>
                  <a:pt x="656" y="405"/>
                </a:lnTo>
                <a:lnTo>
                  <a:pt x="463" y="432"/>
                </a:lnTo>
                <a:lnTo>
                  <a:pt x="275" y="444"/>
                </a:lnTo>
                <a:lnTo>
                  <a:pt x="21" y="460"/>
                </a:lnTo>
                <a:lnTo>
                  <a:pt x="18" y="432"/>
                </a:lnTo>
                <a:lnTo>
                  <a:pt x="30" y="424"/>
                </a:lnTo>
                <a:lnTo>
                  <a:pt x="0" y="401"/>
                </a:lnTo>
                <a:lnTo>
                  <a:pt x="21" y="360"/>
                </a:lnTo>
                <a:lnTo>
                  <a:pt x="48" y="343"/>
                </a:lnTo>
                <a:lnTo>
                  <a:pt x="52" y="316"/>
                </a:lnTo>
                <a:lnTo>
                  <a:pt x="73" y="291"/>
                </a:lnTo>
                <a:lnTo>
                  <a:pt x="73" y="261"/>
                </a:lnTo>
                <a:lnTo>
                  <a:pt x="91" y="192"/>
                </a:lnTo>
                <a:lnTo>
                  <a:pt x="104" y="180"/>
                </a:lnTo>
                <a:lnTo>
                  <a:pt x="134" y="167"/>
                </a:lnTo>
                <a:lnTo>
                  <a:pt x="210" y="173"/>
                </a:lnTo>
                <a:lnTo>
                  <a:pt x="244" y="173"/>
                </a:lnTo>
                <a:lnTo>
                  <a:pt x="354" y="108"/>
                </a:lnTo>
                <a:lnTo>
                  <a:pt x="375" y="124"/>
                </a:lnTo>
                <a:lnTo>
                  <a:pt x="424" y="128"/>
                </a:lnTo>
                <a:lnTo>
                  <a:pt x="449" y="95"/>
                </a:lnTo>
                <a:lnTo>
                  <a:pt x="647" y="95"/>
                </a:lnTo>
                <a:lnTo>
                  <a:pt x="934" y="68"/>
                </a:lnTo>
                <a:lnTo>
                  <a:pt x="1214" y="24"/>
                </a:lnTo>
                <a:lnTo>
                  <a:pt x="1376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1" name=""/>
          <p:cNvSpPr/>
          <p:nvPr/>
        </p:nvSpPr>
        <p:spPr>
          <a:xfrm>
            <a:off x="6173640" y="3352680"/>
            <a:ext cx="500040" cy="438120"/>
          </a:xfrm>
          <a:custGeom>
            <a:avLst/>
            <a:gdLst/>
            <a:ahLst/>
            <a:rect l="l" t="t" r="r" b="b"/>
            <a:pathLst>
              <a:path w="823" h="575">
                <a:moveTo>
                  <a:pt x="27" y="85"/>
                </a:moveTo>
                <a:lnTo>
                  <a:pt x="70" y="88"/>
                </a:lnTo>
                <a:lnTo>
                  <a:pt x="131" y="13"/>
                </a:lnTo>
                <a:lnTo>
                  <a:pt x="178" y="17"/>
                </a:lnTo>
                <a:lnTo>
                  <a:pt x="223" y="20"/>
                </a:lnTo>
                <a:lnTo>
                  <a:pt x="248" y="0"/>
                </a:lnTo>
                <a:lnTo>
                  <a:pt x="405" y="0"/>
                </a:lnTo>
                <a:lnTo>
                  <a:pt x="423" y="33"/>
                </a:lnTo>
                <a:lnTo>
                  <a:pt x="622" y="33"/>
                </a:lnTo>
                <a:lnTo>
                  <a:pt x="823" y="160"/>
                </a:lnTo>
                <a:lnTo>
                  <a:pt x="814" y="187"/>
                </a:lnTo>
                <a:lnTo>
                  <a:pt x="741" y="284"/>
                </a:lnTo>
                <a:lnTo>
                  <a:pt x="735" y="340"/>
                </a:lnTo>
                <a:lnTo>
                  <a:pt x="697" y="336"/>
                </a:lnTo>
                <a:lnTo>
                  <a:pt x="701" y="380"/>
                </a:lnTo>
                <a:lnTo>
                  <a:pt x="688" y="392"/>
                </a:lnTo>
                <a:lnTo>
                  <a:pt x="649" y="396"/>
                </a:lnTo>
                <a:lnTo>
                  <a:pt x="640" y="428"/>
                </a:lnTo>
                <a:lnTo>
                  <a:pt x="627" y="455"/>
                </a:lnTo>
                <a:lnTo>
                  <a:pt x="588" y="459"/>
                </a:lnTo>
                <a:lnTo>
                  <a:pt x="570" y="471"/>
                </a:lnTo>
                <a:lnTo>
                  <a:pt x="545" y="471"/>
                </a:lnTo>
                <a:lnTo>
                  <a:pt x="527" y="491"/>
                </a:lnTo>
                <a:lnTo>
                  <a:pt x="536" y="540"/>
                </a:lnTo>
                <a:lnTo>
                  <a:pt x="523" y="559"/>
                </a:lnTo>
                <a:lnTo>
                  <a:pt x="505" y="575"/>
                </a:lnTo>
                <a:lnTo>
                  <a:pt x="466" y="547"/>
                </a:lnTo>
                <a:lnTo>
                  <a:pt x="444" y="500"/>
                </a:lnTo>
                <a:lnTo>
                  <a:pt x="419" y="500"/>
                </a:lnTo>
                <a:lnTo>
                  <a:pt x="410" y="455"/>
                </a:lnTo>
                <a:lnTo>
                  <a:pt x="392" y="439"/>
                </a:lnTo>
                <a:lnTo>
                  <a:pt x="370" y="412"/>
                </a:lnTo>
                <a:lnTo>
                  <a:pt x="343" y="412"/>
                </a:lnTo>
                <a:lnTo>
                  <a:pt x="336" y="403"/>
                </a:lnTo>
                <a:lnTo>
                  <a:pt x="309" y="408"/>
                </a:lnTo>
                <a:lnTo>
                  <a:pt x="291" y="392"/>
                </a:lnTo>
                <a:lnTo>
                  <a:pt x="297" y="372"/>
                </a:lnTo>
                <a:lnTo>
                  <a:pt x="270" y="344"/>
                </a:lnTo>
                <a:lnTo>
                  <a:pt x="239" y="336"/>
                </a:lnTo>
                <a:lnTo>
                  <a:pt x="239" y="308"/>
                </a:lnTo>
                <a:lnTo>
                  <a:pt x="200" y="281"/>
                </a:lnTo>
                <a:lnTo>
                  <a:pt x="178" y="281"/>
                </a:lnTo>
                <a:lnTo>
                  <a:pt x="175" y="256"/>
                </a:lnTo>
                <a:lnTo>
                  <a:pt x="140" y="245"/>
                </a:lnTo>
                <a:lnTo>
                  <a:pt x="113" y="220"/>
                </a:lnTo>
                <a:lnTo>
                  <a:pt x="83" y="177"/>
                </a:lnTo>
                <a:lnTo>
                  <a:pt x="65" y="168"/>
                </a:lnTo>
                <a:lnTo>
                  <a:pt x="22" y="160"/>
                </a:lnTo>
                <a:lnTo>
                  <a:pt x="0" y="137"/>
                </a:lnTo>
                <a:lnTo>
                  <a:pt x="9" y="121"/>
                </a:lnTo>
                <a:lnTo>
                  <a:pt x="27" y="85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2" name=""/>
          <p:cNvSpPr/>
          <p:nvPr/>
        </p:nvSpPr>
        <p:spPr>
          <a:xfrm>
            <a:off x="5796000" y="3983040"/>
            <a:ext cx="923760" cy="790560"/>
          </a:xfrm>
          <a:custGeom>
            <a:avLst/>
            <a:gdLst/>
            <a:ahLst/>
            <a:rect l="l" t="t" r="r" b="b"/>
            <a:pathLst>
              <a:path w="1519" h="1055">
                <a:moveTo>
                  <a:pt x="65" y="212"/>
                </a:moveTo>
                <a:lnTo>
                  <a:pt x="92" y="215"/>
                </a:lnTo>
                <a:lnTo>
                  <a:pt x="101" y="196"/>
                </a:lnTo>
                <a:lnTo>
                  <a:pt x="126" y="228"/>
                </a:lnTo>
                <a:lnTo>
                  <a:pt x="149" y="196"/>
                </a:lnTo>
                <a:lnTo>
                  <a:pt x="162" y="179"/>
                </a:lnTo>
                <a:lnTo>
                  <a:pt x="196" y="196"/>
                </a:lnTo>
                <a:lnTo>
                  <a:pt x="211" y="187"/>
                </a:lnTo>
                <a:lnTo>
                  <a:pt x="211" y="167"/>
                </a:lnTo>
                <a:lnTo>
                  <a:pt x="227" y="172"/>
                </a:lnTo>
                <a:lnTo>
                  <a:pt x="241" y="215"/>
                </a:lnTo>
                <a:lnTo>
                  <a:pt x="324" y="223"/>
                </a:lnTo>
                <a:lnTo>
                  <a:pt x="367" y="199"/>
                </a:lnTo>
                <a:lnTo>
                  <a:pt x="392" y="215"/>
                </a:lnTo>
                <a:lnTo>
                  <a:pt x="388" y="264"/>
                </a:lnTo>
                <a:lnTo>
                  <a:pt x="423" y="267"/>
                </a:lnTo>
                <a:lnTo>
                  <a:pt x="446" y="316"/>
                </a:lnTo>
                <a:lnTo>
                  <a:pt x="480" y="316"/>
                </a:lnTo>
                <a:lnTo>
                  <a:pt x="507" y="287"/>
                </a:lnTo>
                <a:lnTo>
                  <a:pt x="532" y="280"/>
                </a:lnTo>
                <a:lnTo>
                  <a:pt x="572" y="284"/>
                </a:lnTo>
                <a:lnTo>
                  <a:pt x="602" y="264"/>
                </a:lnTo>
                <a:lnTo>
                  <a:pt x="606" y="228"/>
                </a:lnTo>
                <a:lnTo>
                  <a:pt x="624" y="199"/>
                </a:lnTo>
                <a:lnTo>
                  <a:pt x="654" y="192"/>
                </a:lnTo>
                <a:lnTo>
                  <a:pt x="703" y="199"/>
                </a:lnTo>
                <a:lnTo>
                  <a:pt x="737" y="228"/>
                </a:lnTo>
                <a:lnTo>
                  <a:pt x="737" y="258"/>
                </a:lnTo>
                <a:lnTo>
                  <a:pt x="782" y="267"/>
                </a:lnTo>
                <a:lnTo>
                  <a:pt x="847" y="300"/>
                </a:lnTo>
                <a:lnTo>
                  <a:pt x="850" y="339"/>
                </a:lnTo>
                <a:lnTo>
                  <a:pt x="911" y="352"/>
                </a:lnTo>
                <a:lnTo>
                  <a:pt x="947" y="391"/>
                </a:lnTo>
                <a:lnTo>
                  <a:pt x="956" y="451"/>
                </a:lnTo>
                <a:lnTo>
                  <a:pt x="942" y="460"/>
                </a:lnTo>
                <a:lnTo>
                  <a:pt x="926" y="471"/>
                </a:lnTo>
                <a:lnTo>
                  <a:pt x="926" y="503"/>
                </a:lnTo>
                <a:lnTo>
                  <a:pt x="947" y="539"/>
                </a:lnTo>
                <a:lnTo>
                  <a:pt x="947" y="571"/>
                </a:lnTo>
                <a:lnTo>
                  <a:pt x="960" y="611"/>
                </a:lnTo>
                <a:lnTo>
                  <a:pt x="990" y="584"/>
                </a:lnTo>
                <a:lnTo>
                  <a:pt x="1025" y="571"/>
                </a:lnTo>
                <a:lnTo>
                  <a:pt x="981" y="650"/>
                </a:lnTo>
                <a:lnTo>
                  <a:pt x="999" y="679"/>
                </a:lnTo>
                <a:lnTo>
                  <a:pt x="1017" y="695"/>
                </a:lnTo>
                <a:lnTo>
                  <a:pt x="1048" y="738"/>
                </a:lnTo>
                <a:lnTo>
                  <a:pt x="1095" y="755"/>
                </a:lnTo>
                <a:lnTo>
                  <a:pt x="1100" y="731"/>
                </a:lnTo>
                <a:lnTo>
                  <a:pt x="1125" y="738"/>
                </a:lnTo>
                <a:lnTo>
                  <a:pt x="1113" y="778"/>
                </a:lnTo>
                <a:lnTo>
                  <a:pt x="1109" y="819"/>
                </a:lnTo>
                <a:lnTo>
                  <a:pt x="1143" y="830"/>
                </a:lnTo>
                <a:lnTo>
                  <a:pt x="1177" y="871"/>
                </a:lnTo>
                <a:lnTo>
                  <a:pt x="1174" y="907"/>
                </a:lnTo>
                <a:lnTo>
                  <a:pt x="1192" y="918"/>
                </a:lnTo>
                <a:lnTo>
                  <a:pt x="1262" y="918"/>
                </a:lnTo>
                <a:lnTo>
                  <a:pt x="1287" y="938"/>
                </a:lnTo>
                <a:lnTo>
                  <a:pt x="1283" y="959"/>
                </a:lnTo>
                <a:lnTo>
                  <a:pt x="1317" y="954"/>
                </a:lnTo>
                <a:lnTo>
                  <a:pt x="1317" y="986"/>
                </a:lnTo>
                <a:lnTo>
                  <a:pt x="1344" y="1019"/>
                </a:lnTo>
                <a:lnTo>
                  <a:pt x="1335" y="1051"/>
                </a:lnTo>
                <a:lnTo>
                  <a:pt x="1384" y="1055"/>
                </a:lnTo>
                <a:lnTo>
                  <a:pt x="1406" y="1035"/>
                </a:lnTo>
                <a:lnTo>
                  <a:pt x="1483" y="1038"/>
                </a:lnTo>
                <a:lnTo>
                  <a:pt x="1519" y="1006"/>
                </a:lnTo>
                <a:lnTo>
                  <a:pt x="1492" y="938"/>
                </a:lnTo>
                <a:lnTo>
                  <a:pt x="1513" y="923"/>
                </a:lnTo>
                <a:lnTo>
                  <a:pt x="1510" y="735"/>
                </a:lnTo>
                <a:lnTo>
                  <a:pt x="1501" y="699"/>
                </a:lnTo>
                <a:lnTo>
                  <a:pt x="1436" y="623"/>
                </a:lnTo>
                <a:lnTo>
                  <a:pt x="1422" y="595"/>
                </a:lnTo>
                <a:lnTo>
                  <a:pt x="1406" y="555"/>
                </a:lnTo>
                <a:lnTo>
                  <a:pt x="1344" y="467"/>
                </a:lnTo>
                <a:lnTo>
                  <a:pt x="1326" y="395"/>
                </a:lnTo>
                <a:lnTo>
                  <a:pt x="1314" y="363"/>
                </a:lnTo>
                <a:lnTo>
                  <a:pt x="1287" y="356"/>
                </a:lnTo>
                <a:lnTo>
                  <a:pt x="1256" y="287"/>
                </a:lnTo>
                <a:lnTo>
                  <a:pt x="1208" y="228"/>
                </a:lnTo>
                <a:lnTo>
                  <a:pt x="1156" y="163"/>
                </a:lnTo>
                <a:lnTo>
                  <a:pt x="1131" y="108"/>
                </a:lnTo>
                <a:lnTo>
                  <a:pt x="1091" y="104"/>
                </a:lnTo>
                <a:lnTo>
                  <a:pt x="1116" y="72"/>
                </a:lnTo>
                <a:lnTo>
                  <a:pt x="1091" y="23"/>
                </a:lnTo>
                <a:lnTo>
                  <a:pt x="1052" y="16"/>
                </a:lnTo>
                <a:lnTo>
                  <a:pt x="1021" y="0"/>
                </a:lnTo>
                <a:lnTo>
                  <a:pt x="990" y="36"/>
                </a:lnTo>
                <a:lnTo>
                  <a:pt x="1012" y="64"/>
                </a:lnTo>
                <a:lnTo>
                  <a:pt x="1012" y="104"/>
                </a:lnTo>
                <a:lnTo>
                  <a:pt x="960" y="68"/>
                </a:lnTo>
                <a:lnTo>
                  <a:pt x="737" y="75"/>
                </a:lnTo>
                <a:lnTo>
                  <a:pt x="484" y="84"/>
                </a:lnTo>
                <a:lnTo>
                  <a:pt x="459" y="32"/>
                </a:lnTo>
                <a:lnTo>
                  <a:pt x="180" y="68"/>
                </a:lnTo>
                <a:lnTo>
                  <a:pt x="52" y="84"/>
                </a:lnTo>
                <a:lnTo>
                  <a:pt x="13" y="95"/>
                </a:lnTo>
                <a:lnTo>
                  <a:pt x="0" y="124"/>
                </a:lnTo>
                <a:lnTo>
                  <a:pt x="27" y="147"/>
                </a:lnTo>
                <a:lnTo>
                  <a:pt x="70" y="147"/>
                </a:lnTo>
                <a:lnTo>
                  <a:pt x="43" y="172"/>
                </a:lnTo>
                <a:lnTo>
                  <a:pt x="65" y="212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3" name=""/>
          <p:cNvSpPr/>
          <p:nvPr/>
        </p:nvSpPr>
        <p:spPr>
          <a:xfrm>
            <a:off x="5437080" y="1600200"/>
            <a:ext cx="74880" cy="71280"/>
          </a:xfrm>
          <a:custGeom>
            <a:avLst/>
            <a:gdLst/>
            <a:ahLst/>
            <a:rect l="l" t="t" r="r" b="b"/>
            <a:pathLst>
              <a:path w="122" h="93">
                <a:moveTo>
                  <a:pt x="122" y="0"/>
                </a:moveTo>
                <a:lnTo>
                  <a:pt x="74" y="9"/>
                </a:lnTo>
                <a:lnTo>
                  <a:pt x="43" y="41"/>
                </a:lnTo>
                <a:lnTo>
                  <a:pt x="9" y="57"/>
                </a:lnTo>
                <a:lnTo>
                  <a:pt x="0" y="93"/>
                </a:lnTo>
                <a:lnTo>
                  <a:pt x="70" y="68"/>
                </a:lnTo>
                <a:lnTo>
                  <a:pt x="95" y="36"/>
                </a:lnTo>
                <a:lnTo>
                  <a:pt x="113" y="25"/>
                </a:lnTo>
                <a:lnTo>
                  <a:pt x="122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5560" bIns="25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4" name=""/>
          <p:cNvSpPr/>
          <p:nvPr/>
        </p:nvSpPr>
        <p:spPr>
          <a:xfrm>
            <a:off x="5932440" y="1832040"/>
            <a:ext cx="196920" cy="101520"/>
          </a:xfrm>
          <a:custGeom>
            <a:avLst/>
            <a:gdLst/>
            <a:ahLst/>
            <a:rect l="l" t="t" r="r" b="b"/>
            <a:pathLst>
              <a:path w="325" h="133">
                <a:moveTo>
                  <a:pt x="325" y="29"/>
                </a:moveTo>
                <a:lnTo>
                  <a:pt x="303" y="29"/>
                </a:lnTo>
                <a:lnTo>
                  <a:pt x="271" y="48"/>
                </a:lnTo>
                <a:lnTo>
                  <a:pt x="246" y="16"/>
                </a:lnTo>
                <a:lnTo>
                  <a:pt x="176" y="20"/>
                </a:lnTo>
                <a:lnTo>
                  <a:pt x="145" y="23"/>
                </a:lnTo>
                <a:lnTo>
                  <a:pt x="122" y="0"/>
                </a:lnTo>
                <a:lnTo>
                  <a:pt x="82" y="12"/>
                </a:lnTo>
                <a:lnTo>
                  <a:pt x="61" y="4"/>
                </a:lnTo>
                <a:lnTo>
                  <a:pt x="39" y="16"/>
                </a:lnTo>
                <a:lnTo>
                  <a:pt x="0" y="16"/>
                </a:lnTo>
                <a:lnTo>
                  <a:pt x="0" y="32"/>
                </a:lnTo>
                <a:lnTo>
                  <a:pt x="48" y="65"/>
                </a:lnTo>
                <a:lnTo>
                  <a:pt x="109" y="56"/>
                </a:lnTo>
                <a:lnTo>
                  <a:pt x="167" y="65"/>
                </a:lnTo>
                <a:lnTo>
                  <a:pt x="219" y="97"/>
                </a:lnTo>
                <a:lnTo>
                  <a:pt x="250" y="72"/>
                </a:lnTo>
                <a:lnTo>
                  <a:pt x="267" y="92"/>
                </a:lnTo>
                <a:lnTo>
                  <a:pt x="264" y="133"/>
                </a:lnTo>
                <a:lnTo>
                  <a:pt x="280" y="133"/>
                </a:lnTo>
                <a:lnTo>
                  <a:pt x="325" y="2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5" name=""/>
          <p:cNvSpPr/>
          <p:nvPr/>
        </p:nvSpPr>
        <p:spPr>
          <a:xfrm>
            <a:off x="6869160" y="1743120"/>
            <a:ext cx="173160" cy="372960"/>
          </a:xfrm>
          <a:custGeom>
            <a:avLst/>
            <a:gdLst/>
            <a:ahLst/>
            <a:rect l="l" t="t" r="r" b="b"/>
            <a:pathLst>
              <a:path w="280" h="496">
                <a:moveTo>
                  <a:pt x="0" y="55"/>
                </a:moveTo>
                <a:lnTo>
                  <a:pt x="165" y="23"/>
                </a:lnTo>
                <a:lnTo>
                  <a:pt x="244" y="0"/>
                </a:lnTo>
                <a:lnTo>
                  <a:pt x="258" y="35"/>
                </a:lnTo>
                <a:lnTo>
                  <a:pt x="253" y="68"/>
                </a:lnTo>
                <a:lnTo>
                  <a:pt x="258" y="91"/>
                </a:lnTo>
                <a:lnTo>
                  <a:pt x="280" y="107"/>
                </a:lnTo>
                <a:lnTo>
                  <a:pt x="266" y="120"/>
                </a:lnTo>
                <a:lnTo>
                  <a:pt x="266" y="156"/>
                </a:lnTo>
                <a:lnTo>
                  <a:pt x="240" y="159"/>
                </a:lnTo>
                <a:lnTo>
                  <a:pt x="223" y="167"/>
                </a:lnTo>
                <a:lnTo>
                  <a:pt x="214" y="192"/>
                </a:lnTo>
                <a:lnTo>
                  <a:pt x="232" y="219"/>
                </a:lnTo>
                <a:lnTo>
                  <a:pt x="232" y="248"/>
                </a:lnTo>
                <a:lnTo>
                  <a:pt x="205" y="267"/>
                </a:lnTo>
                <a:lnTo>
                  <a:pt x="197" y="291"/>
                </a:lnTo>
                <a:lnTo>
                  <a:pt x="235" y="336"/>
                </a:lnTo>
                <a:lnTo>
                  <a:pt x="214" y="404"/>
                </a:lnTo>
                <a:lnTo>
                  <a:pt x="249" y="467"/>
                </a:lnTo>
                <a:lnTo>
                  <a:pt x="192" y="487"/>
                </a:lnTo>
                <a:lnTo>
                  <a:pt x="122" y="496"/>
                </a:lnTo>
                <a:lnTo>
                  <a:pt x="100" y="431"/>
                </a:lnTo>
                <a:lnTo>
                  <a:pt x="104" y="407"/>
                </a:lnTo>
                <a:lnTo>
                  <a:pt x="82" y="332"/>
                </a:lnTo>
                <a:lnTo>
                  <a:pt x="34" y="336"/>
                </a:lnTo>
                <a:lnTo>
                  <a:pt x="52" y="303"/>
                </a:lnTo>
                <a:lnTo>
                  <a:pt x="52" y="255"/>
                </a:lnTo>
                <a:lnTo>
                  <a:pt x="21" y="239"/>
                </a:lnTo>
                <a:lnTo>
                  <a:pt x="39" y="203"/>
                </a:lnTo>
                <a:lnTo>
                  <a:pt x="27" y="163"/>
                </a:lnTo>
                <a:lnTo>
                  <a:pt x="0" y="143"/>
                </a:lnTo>
                <a:lnTo>
                  <a:pt x="0" y="55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6" name=""/>
          <p:cNvSpPr/>
          <p:nvPr/>
        </p:nvSpPr>
        <p:spPr>
          <a:xfrm>
            <a:off x="6934320" y="2031840"/>
            <a:ext cx="358560" cy="195480"/>
          </a:xfrm>
          <a:custGeom>
            <a:avLst/>
            <a:gdLst/>
            <a:ahLst/>
            <a:rect l="l" t="t" r="r" b="b"/>
            <a:pathLst>
              <a:path w="273" h="129">
                <a:moveTo>
                  <a:pt x="12" y="54"/>
                </a:moveTo>
                <a:lnTo>
                  <a:pt x="68" y="40"/>
                </a:lnTo>
                <a:lnTo>
                  <a:pt x="132" y="26"/>
                </a:lnTo>
                <a:lnTo>
                  <a:pt x="146" y="24"/>
                </a:lnTo>
                <a:lnTo>
                  <a:pt x="146" y="6"/>
                </a:lnTo>
                <a:lnTo>
                  <a:pt x="164" y="10"/>
                </a:lnTo>
                <a:lnTo>
                  <a:pt x="168" y="0"/>
                </a:lnTo>
                <a:lnTo>
                  <a:pt x="180" y="4"/>
                </a:lnTo>
                <a:lnTo>
                  <a:pt x="182" y="36"/>
                </a:lnTo>
                <a:lnTo>
                  <a:pt x="186" y="52"/>
                </a:lnTo>
                <a:lnTo>
                  <a:pt x="202" y="72"/>
                </a:lnTo>
                <a:lnTo>
                  <a:pt x="210" y="88"/>
                </a:lnTo>
                <a:lnTo>
                  <a:pt x="230" y="88"/>
                </a:lnTo>
                <a:lnTo>
                  <a:pt x="242" y="82"/>
                </a:lnTo>
                <a:lnTo>
                  <a:pt x="234" y="72"/>
                </a:lnTo>
                <a:lnTo>
                  <a:pt x="234" y="56"/>
                </a:lnTo>
                <a:lnTo>
                  <a:pt x="246" y="60"/>
                </a:lnTo>
                <a:lnTo>
                  <a:pt x="262" y="66"/>
                </a:lnTo>
                <a:lnTo>
                  <a:pt x="268" y="76"/>
                </a:lnTo>
                <a:lnTo>
                  <a:pt x="258" y="90"/>
                </a:lnTo>
                <a:lnTo>
                  <a:pt x="254" y="104"/>
                </a:lnTo>
                <a:lnTo>
                  <a:pt x="272" y="102"/>
                </a:lnTo>
                <a:lnTo>
                  <a:pt x="268" y="120"/>
                </a:lnTo>
                <a:lnTo>
                  <a:pt x="254" y="128"/>
                </a:lnTo>
                <a:lnTo>
                  <a:pt x="252" y="110"/>
                </a:lnTo>
                <a:lnTo>
                  <a:pt x="242" y="112"/>
                </a:lnTo>
                <a:lnTo>
                  <a:pt x="218" y="114"/>
                </a:lnTo>
                <a:lnTo>
                  <a:pt x="208" y="104"/>
                </a:lnTo>
                <a:lnTo>
                  <a:pt x="200" y="114"/>
                </a:lnTo>
                <a:lnTo>
                  <a:pt x="192" y="120"/>
                </a:lnTo>
                <a:lnTo>
                  <a:pt x="182" y="120"/>
                </a:lnTo>
                <a:lnTo>
                  <a:pt x="182" y="106"/>
                </a:lnTo>
                <a:lnTo>
                  <a:pt x="166" y="104"/>
                </a:lnTo>
                <a:lnTo>
                  <a:pt x="162" y="88"/>
                </a:lnTo>
                <a:lnTo>
                  <a:pt x="158" y="82"/>
                </a:lnTo>
                <a:lnTo>
                  <a:pt x="146" y="88"/>
                </a:lnTo>
                <a:lnTo>
                  <a:pt x="120" y="90"/>
                </a:lnTo>
                <a:lnTo>
                  <a:pt x="98" y="98"/>
                </a:lnTo>
                <a:lnTo>
                  <a:pt x="70" y="104"/>
                </a:lnTo>
                <a:lnTo>
                  <a:pt x="56" y="118"/>
                </a:lnTo>
                <a:lnTo>
                  <a:pt x="44" y="106"/>
                </a:lnTo>
                <a:lnTo>
                  <a:pt x="32" y="120"/>
                </a:lnTo>
                <a:lnTo>
                  <a:pt x="14" y="120"/>
                </a:lnTo>
                <a:lnTo>
                  <a:pt x="0" y="104"/>
                </a:lnTo>
                <a:lnTo>
                  <a:pt x="12" y="54"/>
                </a:lnTo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7" name=""/>
          <p:cNvSpPr/>
          <p:nvPr/>
        </p:nvSpPr>
        <p:spPr>
          <a:xfrm>
            <a:off x="7110360" y="2158920"/>
            <a:ext cx="63720" cy="104760"/>
          </a:xfrm>
          <a:custGeom>
            <a:avLst/>
            <a:gdLst/>
            <a:ahLst/>
            <a:rect l="l" t="t" r="r" b="b"/>
            <a:pathLst>
              <a:path w="49" h="69">
                <a:moveTo>
                  <a:pt x="20" y="0"/>
                </a:moveTo>
                <a:lnTo>
                  <a:pt x="8" y="4"/>
                </a:lnTo>
                <a:lnTo>
                  <a:pt x="0" y="6"/>
                </a:lnTo>
                <a:lnTo>
                  <a:pt x="2" y="46"/>
                </a:lnTo>
                <a:lnTo>
                  <a:pt x="10" y="68"/>
                </a:lnTo>
                <a:lnTo>
                  <a:pt x="40" y="60"/>
                </a:lnTo>
                <a:lnTo>
                  <a:pt x="48" y="34"/>
                </a:lnTo>
                <a:lnTo>
                  <a:pt x="44" y="20"/>
                </a:lnTo>
                <a:lnTo>
                  <a:pt x="30" y="20"/>
                </a:lnTo>
                <a:lnTo>
                  <a:pt x="20" y="0"/>
                </a:lnTo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8" name=""/>
          <p:cNvSpPr/>
          <p:nvPr/>
        </p:nvSpPr>
        <p:spPr>
          <a:xfrm>
            <a:off x="6956280" y="2163600"/>
            <a:ext cx="163800" cy="193680"/>
          </a:xfrm>
          <a:custGeom>
            <a:avLst/>
            <a:gdLst/>
            <a:ahLst/>
            <a:rect l="l" t="t" r="r" b="b"/>
            <a:pathLst>
              <a:path w="127" h="127">
                <a:moveTo>
                  <a:pt x="116" y="0"/>
                </a:moveTo>
                <a:lnTo>
                  <a:pt x="120" y="40"/>
                </a:lnTo>
                <a:lnTo>
                  <a:pt x="126" y="64"/>
                </a:lnTo>
                <a:lnTo>
                  <a:pt x="122" y="78"/>
                </a:lnTo>
                <a:lnTo>
                  <a:pt x="102" y="84"/>
                </a:lnTo>
                <a:lnTo>
                  <a:pt x="78" y="92"/>
                </a:lnTo>
                <a:lnTo>
                  <a:pt x="66" y="104"/>
                </a:lnTo>
                <a:lnTo>
                  <a:pt x="54" y="120"/>
                </a:lnTo>
                <a:lnTo>
                  <a:pt x="34" y="126"/>
                </a:lnTo>
                <a:lnTo>
                  <a:pt x="2" y="118"/>
                </a:lnTo>
                <a:lnTo>
                  <a:pt x="22" y="108"/>
                </a:lnTo>
                <a:lnTo>
                  <a:pt x="10" y="92"/>
                </a:lnTo>
                <a:lnTo>
                  <a:pt x="8" y="76"/>
                </a:lnTo>
                <a:lnTo>
                  <a:pt x="4" y="58"/>
                </a:lnTo>
                <a:lnTo>
                  <a:pt x="0" y="30"/>
                </a:lnTo>
                <a:lnTo>
                  <a:pt x="20" y="32"/>
                </a:lnTo>
                <a:lnTo>
                  <a:pt x="30" y="20"/>
                </a:lnTo>
                <a:lnTo>
                  <a:pt x="42" y="30"/>
                </a:lnTo>
                <a:lnTo>
                  <a:pt x="56" y="14"/>
                </a:lnTo>
                <a:lnTo>
                  <a:pt x="116" y="0"/>
                </a:lnTo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9" name=""/>
          <p:cNvSpPr/>
          <p:nvPr/>
        </p:nvSpPr>
        <p:spPr>
          <a:xfrm>
            <a:off x="6989760" y="2301840"/>
            <a:ext cx="122400" cy="103320"/>
          </a:xfrm>
          <a:custGeom>
            <a:avLst/>
            <a:gdLst/>
            <a:ahLst/>
            <a:rect l="l" t="t" r="r" b="b"/>
            <a:pathLst>
              <a:path w="95" h="69">
                <a:moveTo>
                  <a:pt x="36" y="16"/>
                </a:moveTo>
                <a:lnTo>
                  <a:pt x="56" y="16"/>
                </a:lnTo>
                <a:lnTo>
                  <a:pt x="66" y="14"/>
                </a:lnTo>
                <a:lnTo>
                  <a:pt x="78" y="2"/>
                </a:lnTo>
                <a:lnTo>
                  <a:pt x="94" y="0"/>
                </a:lnTo>
                <a:lnTo>
                  <a:pt x="90" y="16"/>
                </a:lnTo>
                <a:lnTo>
                  <a:pt x="76" y="26"/>
                </a:lnTo>
                <a:lnTo>
                  <a:pt x="68" y="38"/>
                </a:lnTo>
                <a:lnTo>
                  <a:pt x="70" y="52"/>
                </a:lnTo>
                <a:lnTo>
                  <a:pt x="58" y="50"/>
                </a:lnTo>
                <a:lnTo>
                  <a:pt x="38" y="60"/>
                </a:lnTo>
                <a:lnTo>
                  <a:pt x="8" y="68"/>
                </a:lnTo>
                <a:lnTo>
                  <a:pt x="0" y="34"/>
                </a:lnTo>
                <a:lnTo>
                  <a:pt x="28" y="32"/>
                </a:lnTo>
                <a:lnTo>
                  <a:pt x="36" y="16"/>
                </a:lnTo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0" name=""/>
          <p:cNvSpPr/>
          <p:nvPr/>
        </p:nvSpPr>
        <p:spPr>
          <a:xfrm>
            <a:off x="2441520" y="1197000"/>
            <a:ext cx="679680" cy="563400"/>
          </a:xfrm>
          <a:custGeom>
            <a:avLst/>
            <a:gdLst/>
            <a:ahLst/>
            <a:rect l="l" t="t" r="r" b="b"/>
            <a:pathLst>
              <a:path w="1114" h="751">
                <a:moveTo>
                  <a:pt x="987" y="751"/>
                </a:moveTo>
                <a:lnTo>
                  <a:pt x="843" y="715"/>
                </a:lnTo>
                <a:lnTo>
                  <a:pt x="748" y="696"/>
                </a:lnTo>
                <a:lnTo>
                  <a:pt x="672" y="703"/>
                </a:lnTo>
                <a:lnTo>
                  <a:pt x="633" y="687"/>
                </a:lnTo>
                <a:lnTo>
                  <a:pt x="586" y="687"/>
                </a:lnTo>
                <a:lnTo>
                  <a:pt x="516" y="699"/>
                </a:lnTo>
                <a:lnTo>
                  <a:pt x="446" y="679"/>
                </a:lnTo>
                <a:lnTo>
                  <a:pt x="363" y="679"/>
                </a:lnTo>
                <a:lnTo>
                  <a:pt x="302" y="663"/>
                </a:lnTo>
                <a:lnTo>
                  <a:pt x="196" y="651"/>
                </a:lnTo>
                <a:lnTo>
                  <a:pt x="150" y="598"/>
                </a:lnTo>
                <a:lnTo>
                  <a:pt x="153" y="536"/>
                </a:lnTo>
                <a:lnTo>
                  <a:pt x="123" y="516"/>
                </a:lnTo>
                <a:lnTo>
                  <a:pt x="88" y="507"/>
                </a:lnTo>
                <a:lnTo>
                  <a:pt x="65" y="476"/>
                </a:lnTo>
                <a:lnTo>
                  <a:pt x="13" y="467"/>
                </a:lnTo>
                <a:lnTo>
                  <a:pt x="0" y="444"/>
                </a:lnTo>
                <a:lnTo>
                  <a:pt x="4" y="412"/>
                </a:lnTo>
                <a:lnTo>
                  <a:pt x="31" y="404"/>
                </a:lnTo>
                <a:lnTo>
                  <a:pt x="43" y="383"/>
                </a:lnTo>
                <a:lnTo>
                  <a:pt x="22" y="327"/>
                </a:lnTo>
                <a:lnTo>
                  <a:pt x="27" y="223"/>
                </a:lnTo>
                <a:lnTo>
                  <a:pt x="35" y="180"/>
                </a:lnTo>
                <a:lnTo>
                  <a:pt x="4" y="115"/>
                </a:lnTo>
                <a:lnTo>
                  <a:pt x="4" y="72"/>
                </a:lnTo>
                <a:lnTo>
                  <a:pt x="31" y="52"/>
                </a:lnTo>
                <a:lnTo>
                  <a:pt x="61" y="59"/>
                </a:lnTo>
                <a:lnTo>
                  <a:pt x="101" y="92"/>
                </a:lnTo>
                <a:lnTo>
                  <a:pt x="157" y="115"/>
                </a:lnTo>
                <a:lnTo>
                  <a:pt x="223" y="124"/>
                </a:lnTo>
                <a:lnTo>
                  <a:pt x="254" y="128"/>
                </a:lnTo>
                <a:lnTo>
                  <a:pt x="293" y="183"/>
                </a:lnTo>
                <a:lnTo>
                  <a:pt x="275" y="203"/>
                </a:lnTo>
                <a:lnTo>
                  <a:pt x="272" y="216"/>
                </a:lnTo>
                <a:lnTo>
                  <a:pt x="284" y="239"/>
                </a:lnTo>
                <a:lnTo>
                  <a:pt x="293" y="248"/>
                </a:lnTo>
                <a:lnTo>
                  <a:pt x="250" y="327"/>
                </a:lnTo>
                <a:lnTo>
                  <a:pt x="266" y="327"/>
                </a:lnTo>
                <a:lnTo>
                  <a:pt x="327" y="327"/>
                </a:lnTo>
                <a:lnTo>
                  <a:pt x="318" y="235"/>
                </a:lnTo>
                <a:lnTo>
                  <a:pt x="363" y="228"/>
                </a:lnTo>
                <a:lnTo>
                  <a:pt x="367" y="200"/>
                </a:lnTo>
                <a:lnTo>
                  <a:pt x="349" y="187"/>
                </a:lnTo>
                <a:lnTo>
                  <a:pt x="302" y="180"/>
                </a:lnTo>
                <a:lnTo>
                  <a:pt x="302" y="160"/>
                </a:lnTo>
                <a:lnTo>
                  <a:pt x="358" y="84"/>
                </a:lnTo>
                <a:lnTo>
                  <a:pt x="318" y="23"/>
                </a:lnTo>
                <a:lnTo>
                  <a:pt x="342" y="0"/>
                </a:lnTo>
                <a:lnTo>
                  <a:pt x="1114" y="176"/>
                </a:lnTo>
                <a:lnTo>
                  <a:pt x="987" y="751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1" name=""/>
          <p:cNvSpPr/>
          <p:nvPr/>
        </p:nvSpPr>
        <p:spPr>
          <a:xfrm>
            <a:off x="2262240" y="1552680"/>
            <a:ext cx="812880" cy="760320"/>
          </a:xfrm>
          <a:custGeom>
            <a:avLst/>
            <a:gdLst/>
            <a:ahLst/>
            <a:rect l="l" t="t" r="r" b="b"/>
            <a:pathLst>
              <a:path w="1337" h="1010">
                <a:moveTo>
                  <a:pt x="1136" y="1010"/>
                </a:moveTo>
                <a:lnTo>
                  <a:pt x="1194" y="699"/>
                </a:lnTo>
                <a:lnTo>
                  <a:pt x="1188" y="647"/>
                </a:lnTo>
                <a:lnTo>
                  <a:pt x="1210" y="618"/>
                </a:lnTo>
                <a:lnTo>
                  <a:pt x="1210" y="591"/>
                </a:lnTo>
                <a:lnTo>
                  <a:pt x="1176" y="566"/>
                </a:lnTo>
                <a:lnTo>
                  <a:pt x="1176" y="546"/>
                </a:lnTo>
                <a:lnTo>
                  <a:pt x="1201" y="530"/>
                </a:lnTo>
                <a:lnTo>
                  <a:pt x="1224" y="510"/>
                </a:lnTo>
                <a:lnTo>
                  <a:pt x="1255" y="503"/>
                </a:lnTo>
                <a:lnTo>
                  <a:pt x="1262" y="458"/>
                </a:lnTo>
                <a:lnTo>
                  <a:pt x="1285" y="431"/>
                </a:lnTo>
                <a:lnTo>
                  <a:pt x="1307" y="411"/>
                </a:lnTo>
                <a:lnTo>
                  <a:pt x="1337" y="375"/>
                </a:lnTo>
                <a:lnTo>
                  <a:pt x="1328" y="336"/>
                </a:lnTo>
                <a:lnTo>
                  <a:pt x="1285" y="278"/>
                </a:lnTo>
                <a:lnTo>
                  <a:pt x="1039" y="223"/>
                </a:lnTo>
                <a:lnTo>
                  <a:pt x="965" y="232"/>
                </a:lnTo>
                <a:lnTo>
                  <a:pt x="917" y="215"/>
                </a:lnTo>
                <a:lnTo>
                  <a:pt x="856" y="215"/>
                </a:lnTo>
                <a:lnTo>
                  <a:pt x="795" y="232"/>
                </a:lnTo>
                <a:lnTo>
                  <a:pt x="725" y="199"/>
                </a:lnTo>
                <a:lnTo>
                  <a:pt x="647" y="206"/>
                </a:lnTo>
                <a:lnTo>
                  <a:pt x="556" y="183"/>
                </a:lnTo>
                <a:lnTo>
                  <a:pt x="498" y="179"/>
                </a:lnTo>
                <a:lnTo>
                  <a:pt x="437" y="124"/>
                </a:lnTo>
                <a:lnTo>
                  <a:pt x="441" y="64"/>
                </a:lnTo>
                <a:lnTo>
                  <a:pt x="407" y="39"/>
                </a:lnTo>
                <a:lnTo>
                  <a:pt x="380" y="36"/>
                </a:lnTo>
                <a:lnTo>
                  <a:pt x="358" y="7"/>
                </a:lnTo>
                <a:lnTo>
                  <a:pt x="311" y="0"/>
                </a:lnTo>
                <a:lnTo>
                  <a:pt x="293" y="32"/>
                </a:lnTo>
                <a:lnTo>
                  <a:pt x="272" y="100"/>
                </a:lnTo>
                <a:lnTo>
                  <a:pt x="266" y="167"/>
                </a:lnTo>
                <a:lnTo>
                  <a:pt x="236" y="199"/>
                </a:lnTo>
                <a:lnTo>
                  <a:pt x="232" y="264"/>
                </a:lnTo>
                <a:lnTo>
                  <a:pt x="96" y="499"/>
                </a:lnTo>
                <a:lnTo>
                  <a:pt x="71" y="575"/>
                </a:lnTo>
                <a:lnTo>
                  <a:pt x="31" y="602"/>
                </a:lnTo>
                <a:lnTo>
                  <a:pt x="18" y="631"/>
                </a:lnTo>
                <a:lnTo>
                  <a:pt x="22" y="663"/>
                </a:lnTo>
                <a:lnTo>
                  <a:pt x="18" y="683"/>
                </a:lnTo>
                <a:lnTo>
                  <a:pt x="0" y="706"/>
                </a:lnTo>
                <a:lnTo>
                  <a:pt x="4" y="722"/>
                </a:lnTo>
                <a:lnTo>
                  <a:pt x="18" y="751"/>
                </a:lnTo>
                <a:lnTo>
                  <a:pt x="31" y="758"/>
                </a:lnTo>
                <a:lnTo>
                  <a:pt x="35" y="765"/>
                </a:lnTo>
                <a:lnTo>
                  <a:pt x="1136" y="101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2" name=""/>
          <p:cNvSpPr/>
          <p:nvPr/>
        </p:nvSpPr>
        <p:spPr>
          <a:xfrm>
            <a:off x="2583000" y="2239920"/>
            <a:ext cx="618840" cy="1095480"/>
          </a:xfrm>
          <a:custGeom>
            <a:avLst/>
            <a:gdLst/>
            <a:ahLst/>
            <a:rect l="l" t="t" r="r" b="b"/>
            <a:pathLst>
              <a:path w="1021" h="1450">
                <a:moveTo>
                  <a:pt x="156" y="0"/>
                </a:moveTo>
                <a:lnTo>
                  <a:pt x="532" y="75"/>
                </a:lnTo>
                <a:lnTo>
                  <a:pt x="611" y="95"/>
                </a:lnTo>
                <a:lnTo>
                  <a:pt x="1021" y="160"/>
                </a:lnTo>
                <a:lnTo>
                  <a:pt x="820" y="1270"/>
                </a:lnTo>
                <a:lnTo>
                  <a:pt x="811" y="1283"/>
                </a:lnTo>
                <a:lnTo>
                  <a:pt x="798" y="1283"/>
                </a:lnTo>
                <a:lnTo>
                  <a:pt x="776" y="1267"/>
                </a:lnTo>
                <a:lnTo>
                  <a:pt x="749" y="1251"/>
                </a:lnTo>
                <a:lnTo>
                  <a:pt x="724" y="1258"/>
                </a:lnTo>
                <a:lnTo>
                  <a:pt x="697" y="1270"/>
                </a:lnTo>
                <a:lnTo>
                  <a:pt x="712" y="1303"/>
                </a:lnTo>
                <a:lnTo>
                  <a:pt x="715" y="1330"/>
                </a:lnTo>
                <a:lnTo>
                  <a:pt x="703" y="1333"/>
                </a:lnTo>
                <a:lnTo>
                  <a:pt x="703" y="1369"/>
                </a:lnTo>
                <a:lnTo>
                  <a:pt x="715" y="1414"/>
                </a:lnTo>
                <a:lnTo>
                  <a:pt x="703" y="1446"/>
                </a:lnTo>
                <a:lnTo>
                  <a:pt x="694" y="1450"/>
                </a:lnTo>
                <a:lnTo>
                  <a:pt x="0" y="555"/>
                </a:lnTo>
                <a:lnTo>
                  <a:pt x="156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3" name=""/>
          <p:cNvSpPr/>
          <p:nvPr/>
        </p:nvSpPr>
        <p:spPr>
          <a:xfrm>
            <a:off x="4148280" y="1492200"/>
            <a:ext cx="668160" cy="466920"/>
          </a:xfrm>
          <a:custGeom>
            <a:avLst/>
            <a:gdLst/>
            <a:ahLst/>
            <a:rect l="l" t="t" r="r" b="b"/>
            <a:pathLst>
              <a:path w="1097" h="618">
                <a:moveTo>
                  <a:pt x="52" y="0"/>
                </a:moveTo>
                <a:lnTo>
                  <a:pt x="548" y="23"/>
                </a:lnTo>
                <a:lnTo>
                  <a:pt x="1000" y="32"/>
                </a:lnTo>
                <a:lnTo>
                  <a:pt x="1006" y="63"/>
                </a:lnTo>
                <a:lnTo>
                  <a:pt x="1027" y="88"/>
                </a:lnTo>
                <a:lnTo>
                  <a:pt x="1027" y="99"/>
                </a:lnTo>
                <a:lnTo>
                  <a:pt x="993" y="120"/>
                </a:lnTo>
                <a:lnTo>
                  <a:pt x="1024" y="156"/>
                </a:lnTo>
                <a:lnTo>
                  <a:pt x="1009" y="190"/>
                </a:lnTo>
                <a:lnTo>
                  <a:pt x="1018" y="215"/>
                </a:lnTo>
                <a:lnTo>
                  <a:pt x="1045" y="298"/>
                </a:lnTo>
                <a:lnTo>
                  <a:pt x="1058" y="318"/>
                </a:lnTo>
                <a:lnTo>
                  <a:pt x="1067" y="354"/>
                </a:lnTo>
                <a:lnTo>
                  <a:pt x="1054" y="359"/>
                </a:lnTo>
                <a:lnTo>
                  <a:pt x="1040" y="390"/>
                </a:lnTo>
                <a:lnTo>
                  <a:pt x="1062" y="415"/>
                </a:lnTo>
                <a:lnTo>
                  <a:pt x="1062" y="451"/>
                </a:lnTo>
                <a:lnTo>
                  <a:pt x="1049" y="462"/>
                </a:lnTo>
                <a:lnTo>
                  <a:pt x="1062" y="478"/>
                </a:lnTo>
                <a:lnTo>
                  <a:pt x="1045" y="498"/>
                </a:lnTo>
                <a:lnTo>
                  <a:pt x="1054" y="517"/>
                </a:lnTo>
                <a:lnTo>
                  <a:pt x="1085" y="546"/>
                </a:lnTo>
                <a:lnTo>
                  <a:pt x="1097" y="614"/>
                </a:lnTo>
                <a:lnTo>
                  <a:pt x="758" y="618"/>
                </a:lnTo>
                <a:lnTo>
                  <a:pt x="465" y="609"/>
                </a:lnTo>
                <a:lnTo>
                  <a:pt x="131" y="598"/>
                </a:lnTo>
                <a:lnTo>
                  <a:pt x="0" y="586"/>
                </a:lnTo>
                <a:lnTo>
                  <a:pt x="52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4" name=""/>
          <p:cNvSpPr/>
          <p:nvPr/>
        </p:nvSpPr>
        <p:spPr>
          <a:xfrm>
            <a:off x="4127400" y="1935000"/>
            <a:ext cx="704880" cy="517680"/>
          </a:xfrm>
          <a:custGeom>
            <a:avLst/>
            <a:gdLst/>
            <a:ahLst/>
            <a:rect l="l" t="t" r="r" b="b"/>
            <a:pathLst>
              <a:path w="1157" h="679">
                <a:moveTo>
                  <a:pt x="34" y="0"/>
                </a:moveTo>
                <a:lnTo>
                  <a:pt x="306" y="16"/>
                </a:lnTo>
                <a:lnTo>
                  <a:pt x="685" y="29"/>
                </a:lnTo>
                <a:lnTo>
                  <a:pt x="999" y="23"/>
                </a:lnTo>
                <a:lnTo>
                  <a:pt x="1130" y="23"/>
                </a:lnTo>
                <a:lnTo>
                  <a:pt x="1127" y="65"/>
                </a:lnTo>
                <a:lnTo>
                  <a:pt x="1113" y="72"/>
                </a:lnTo>
                <a:lnTo>
                  <a:pt x="1100" y="79"/>
                </a:lnTo>
                <a:lnTo>
                  <a:pt x="1096" y="108"/>
                </a:lnTo>
                <a:lnTo>
                  <a:pt x="1122" y="147"/>
                </a:lnTo>
                <a:lnTo>
                  <a:pt x="1143" y="160"/>
                </a:lnTo>
                <a:lnTo>
                  <a:pt x="1139" y="183"/>
                </a:lnTo>
                <a:lnTo>
                  <a:pt x="1148" y="200"/>
                </a:lnTo>
                <a:lnTo>
                  <a:pt x="1148" y="460"/>
                </a:lnTo>
                <a:lnTo>
                  <a:pt x="1157" y="496"/>
                </a:lnTo>
                <a:lnTo>
                  <a:pt x="1139" y="503"/>
                </a:lnTo>
                <a:lnTo>
                  <a:pt x="1136" y="516"/>
                </a:lnTo>
                <a:lnTo>
                  <a:pt x="1148" y="532"/>
                </a:lnTo>
                <a:lnTo>
                  <a:pt x="1143" y="620"/>
                </a:lnTo>
                <a:lnTo>
                  <a:pt x="1130" y="627"/>
                </a:lnTo>
                <a:lnTo>
                  <a:pt x="1136" y="663"/>
                </a:lnTo>
                <a:lnTo>
                  <a:pt x="1148" y="679"/>
                </a:lnTo>
                <a:lnTo>
                  <a:pt x="1130" y="679"/>
                </a:lnTo>
                <a:lnTo>
                  <a:pt x="1105" y="679"/>
                </a:lnTo>
                <a:lnTo>
                  <a:pt x="1069" y="656"/>
                </a:lnTo>
                <a:lnTo>
                  <a:pt x="1048" y="624"/>
                </a:lnTo>
                <a:lnTo>
                  <a:pt x="1035" y="620"/>
                </a:lnTo>
                <a:lnTo>
                  <a:pt x="999" y="635"/>
                </a:lnTo>
                <a:lnTo>
                  <a:pt x="974" y="604"/>
                </a:lnTo>
                <a:lnTo>
                  <a:pt x="922" y="631"/>
                </a:lnTo>
                <a:lnTo>
                  <a:pt x="891" y="631"/>
                </a:lnTo>
                <a:lnTo>
                  <a:pt x="868" y="624"/>
                </a:lnTo>
                <a:lnTo>
                  <a:pt x="838" y="588"/>
                </a:lnTo>
                <a:lnTo>
                  <a:pt x="0" y="572"/>
                </a:lnTo>
                <a:lnTo>
                  <a:pt x="34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5" name=""/>
          <p:cNvSpPr/>
          <p:nvPr/>
        </p:nvSpPr>
        <p:spPr>
          <a:xfrm>
            <a:off x="4753080" y="1463760"/>
            <a:ext cx="641160" cy="857160"/>
          </a:xfrm>
          <a:custGeom>
            <a:avLst/>
            <a:gdLst/>
            <a:ahLst/>
            <a:rect l="l" t="t" r="r" b="b"/>
            <a:pathLst>
              <a:path w="1051" h="1138">
                <a:moveTo>
                  <a:pt x="9" y="69"/>
                </a:moveTo>
                <a:lnTo>
                  <a:pt x="280" y="65"/>
                </a:lnTo>
                <a:lnTo>
                  <a:pt x="288" y="0"/>
                </a:lnTo>
                <a:lnTo>
                  <a:pt x="336" y="0"/>
                </a:lnTo>
                <a:lnTo>
                  <a:pt x="341" y="85"/>
                </a:lnTo>
                <a:lnTo>
                  <a:pt x="363" y="108"/>
                </a:lnTo>
                <a:lnTo>
                  <a:pt x="372" y="137"/>
                </a:lnTo>
                <a:lnTo>
                  <a:pt x="412" y="148"/>
                </a:lnTo>
                <a:lnTo>
                  <a:pt x="449" y="151"/>
                </a:lnTo>
                <a:lnTo>
                  <a:pt x="489" y="184"/>
                </a:lnTo>
                <a:lnTo>
                  <a:pt x="510" y="176"/>
                </a:lnTo>
                <a:lnTo>
                  <a:pt x="530" y="144"/>
                </a:lnTo>
                <a:lnTo>
                  <a:pt x="640" y="151"/>
                </a:lnTo>
                <a:lnTo>
                  <a:pt x="649" y="193"/>
                </a:lnTo>
                <a:lnTo>
                  <a:pt x="667" y="200"/>
                </a:lnTo>
                <a:lnTo>
                  <a:pt x="685" y="187"/>
                </a:lnTo>
                <a:lnTo>
                  <a:pt x="715" y="187"/>
                </a:lnTo>
                <a:lnTo>
                  <a:pt x="767" y="236"/>
                </a:lnTo>
                <a:lnTo>
                  <a:pt x="872" y="232"/>
                </a:lnTo>
                <a:lnTo>
                  <a:pt x="872" y="207"/>
                </a:lnTo>
                <a:lnTo>
                  <a:pt x="899" y="187"/>
                </a:lnTo>
                <a:lnTo>
                  <a:pt x="924" y="220"/>
                </a:lnTo>
                <a:lnTo>
                  <a:pt x="994" y="216"/>
                </a:lnTo>
                <a:lnTo>
                  <a:pt x="1051" y="236"/>
                </a:lnTo>
                <a:lnTo>
                  <a:pt x="960" y="295"/>
                </a:lnTo>
                <a:lnTo>
                  <a:pt x="854" y="363"/>
                </a:lnTo>
                <a:lnTo>
                  <a:pt x="776" y="464"/>
                </a:lnTo>
                <a:lnTo>
                  <a:pt x="749" y="507"/>
                </a:lnTo>
                <a:lnTo>
                  <a:pt x="706" y="530"/>
                </a:lnTo>
                <a:lnTo>
                  <a:pt x="697" y="572"/>
                </a:lnTo>
                <a:lnTo>
                  <a:pt x="715" y="615"/>
                </a:lnTo>
                <a:lnTo>
                  <a:pt x="679" y="651"/>
                </a:lnTo>
                <a:lnTo>
                  <a:pt x="645" y="694"/>
                </a:lnTo>
                <a:lnTo>
                  <a:pt x="645" y="723"/>
                </a:lnTo>
                <a:lnTo>
                  <a:pt x="654" y="726"/>
                </a:lnTo>
                <a:lnTo>
                  <a:pt x="649" y="874"/>
                </a:lnTo>
                <a:lnTo>
                  <a:pt x="780" y="938"/>
                </a:lnTo>
                <a:lnTo>
                  <a:pt x="810" y="971"/>
                </a:lnTo>
                <a:lnTo>
                  <a:pt x="814" y="998"/>
                </a:lnTo>
                <a:lnTo>
                  <a:pt x="877" y="1001"/>
                </a:lnTo>
                <a:lnTo>
                  <a:pt x="899" y="1086"/>
                </a:lnTo>
                <a:lnTo>
                  <a:pt x="924" y="1106"/>
                </a:lnTo>
                <a:lnTo>
                  <a:pt x="915" y="1118"/>
                </a:lnTo>
                <a:lnTo>
                  <a:pt x="606" y="1118"/>
                </a:lnTo>
                <a:lnTo>
                  <a:pt x="302" y="1125"/>
                </a:lnTo>
                <a:lnTo>
                  <a:pt x="122" y="1138"/>
                </a:lnTo>
                <a:lnTo>
                  <a:pt x="122" y="1106"/>
                </a:lnTo>
                <a:lnTo>
                  <a:pt x="122" y="802"/>
                </a:lnTo>
                <a:lnTo>
                  <a:pt x="70" y="743"/>
                </a:lnTo>
                <a:lnTo>
                  <a:pt x="79" y="707"/>
                </a:lnTo>
                <a:lnTo>
                  <a:pt x="104" y="680"/>
                </a:lnTo>
                <a:lnTo>
                  <a:pt x="104" y="586"/>
                </a:lnTo>
                <a:lnTo>
                  <a:pt x="52" y="547"/>
                </a:lnTo>
                <a:lnTo>
                  <a:pt x="61" y="530"/>
                </a:lnTo>
                <a:lnTo>
                  <a:pt x="74" y="520"/>
                </a:lnTo>
                <a:lnTo>
                  <a:pt x="52" y="500"/>
                </a:lnTo>
                <a:lnTo>
                  <a:pt x="65" y="478"/>
                </a:lnTo>
                <a:lnTo>
                  <a:pt x="70" y="451"/>
                </a:lnTo>
                <a:lnTo>
                  <a:pt x="43" y="432"/>
                </a:lnTo>
                <a:lnTo>
                  <a:pt x="61" y="399"/>
                </a:lnTo>
                <a:lnTo>
                  <a:pt x="79" y="383"/>
                </a:lnTo>
                <a:lnTo>
                  <a:pt x="52" y="340"/>
                </a:lnTo>
                <a:lnTo>
                  <a:pt x="22" y="236"/>
                </a:lnTo>
                <a:lnTo>
                  <a:pt x="31" y="196"/>
                </a:lnTo>
                <a:lnTo>
                  <a:pt x="0" y="164"/>
                </a:lnTo>
                <a:lnTo>
                  <a:pt x="40" y="137"/>
                </a:lnTo>
                <a:lnTo>
                  <a:pt x="18" y="105"/>
                </a:lnTo>
                <a:lnTo>
                  <a:pt x="9" y="6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6" name=""/>
          <p:cNvSpPr/>
          <p:nvPr/>
        </p:nvSpPr>
        <p:spPr>
          <a:xfrm>
            <a:off x="5141880" y="1787400"/>
            <a:ext cx="522360" cy="638280"/>
          </a:xfrm>
          <a:custGeom>
            <a:avLst/>
            <a:gdLst/>
            <a:ahLst/>
            <a:rect l="l" t="t" r="r" b="b"/>
            <a:pathLst>
              <a:path w="857" h="843">
                <a:moveTo>
                  <a:pt x="799" y="827"/>
                </a:moveTo>
                <a:lnTo>
                  <a:pt x="799" y="787"/>
                </a:lnTo>
                <a:lnTo>
                  <a:pt x="787" y="748"/>
                </a:lnTo>
                <a:lnTo>
                  <a:pt x="778" y="687"/>
                </a:lnTo>
                <a:lnTo>
                  <a:pt x="781" y="647"/>
                </a:lnTo>
                <a:lnTo>
                  <a:pt x="790" y="618"/>
                </a:lnTo>
                <a:lnTo>
                  <a:pt x="805" y="595"/>
                </a:lnTo>
                <a:lnTo>
                  <a:pt x="790" y="568"/>
                </a:lnTo>
                <a:lnTo>
                  <a:pt x="778" y="552"/>
                </a:lnTo>
                <a:lnTo>
                  <a:pt x="787" y="527"/>
                </a:lnTo>
                <a:lnTo>
                  <a:pt x="805" y="520"/>
                </a:lnTo>
                <a:lnTo>
                  <a:pt x="805" y="412"/>
                </a:lnTo>
                <a:lnTo>
                  <a:pt x="821" y="388"/>
                </a:lnTo>
                <a:lnTo>
                  <a:pt x="857" y="356"/>
                </a:lnTo>
                <a:lnTo>
                  <a:pt x="852" y="320"/>
                </a:lnTo>
                <a:lnTo>
                  <a:pt x="839" y="308"/>
                </a:lnTo>
                <a:lnTo>
                  <a:pt x="817" y="317"/>
                </a:lnTo>
                <a:lnTo>
                  <a:pt x="808" y="360"/>
                </a:lnTo>
                <a:lnTo>
                  <a:pt x="787" y="376"/>
                </a:lnTo>
                <a:lnTo>
                  <a:pt x="769" y="388"/>
                </a:lnTo>
                <a:lnTo>
                  <a:pt x="765" y="412"/>
                </a:lnTo>
                <a:lnTo>
                  <a:pt x="738" y="432"/>
                </a:lnTo>
                <a:lnTo>
                  <a:pt x="704" y="435"/>
                </a:lnTo>
                <a:lnTo>
                  <a:pt x="720" y="396"/>
                </a:lnTo>
                <a:lnTo>
                  <a:pt x="751" y="360"/>
                </a:lnTo>
                <a:lnTo>
                  <a:pt x="778" y="327"/>
                </a:lnTo>
                <a:lnTo>
                  <a:pt x="787" y="300"/>
                </a:lnTo>
                <a:lnTo>
                  <a:pt x="726" y="291"/>
                </a:lnTo>
                <a:lnTo>
                  <a:pt x="747" y="223"/>
                </a:lnTo>
                <a:lnTo>
                  <a:pt x="686" y="203"/>
                </a:lnTo>
                <a:lnTo>
                  <a:pt x="665" y="187"/>
                </a:lnTo>
                <a:lnTo>
                  <a:pt x="634" y="180"/>
                </a:lnTo>
                <a:lnTo>
                  <a:pt x="620" y="160"/>
                </a:lnTo>
                <a:lnTo>
                  <a:pt x="577" y="176"/>
                </a:lnTo>
                <a:lnTo>
                  <a:pt x="551" y="151"/>
                </a:lnTo>
                <a:lnTo>
                  <a:pt x="489" y="124"/>
                </a:lnTo>
                <a:lnTo>
                  <a:pt x="458" y="148"/>
                </a:lnTo>
                <a:lnTo>
                  <a:pt x="436" y="151"/>
                </a:lnTo>
                <a:lnTo>
                  <a:pt x="420" y="140"/>
                </a:lnTo>
                <a:lnTo>
                  <a:pt x="366" y="108"/>
                </a:lnTo>
                <a:lnTo>
                  <a:pt x="357" y="95"/>
                </a:lnTo>
                <a:lnTo>
                  <a:pt x="363" y="68"/>
                </a:lnTo>
                <a:lnTo>
                  <a:pt x="323" y="76"/>
                </a:lnTo>
                <a:lnTo>
                  <a:pt x="305" y="60"/>
                </a:lnTo>
                <a:lnTo>
                  <a:pt x="275" y="20"/>
                </a:lnTo>
                <a:lnTo>
                  <a:pt x="266" y="0"/>
                </a:lnTo>
                <a:lnTo>
                  <a:pt x="241" y="7"/>
                </a:lnTo>
                <a:lnTo>
                  <a:pt x="183" y="52"/>
                </a:lnTo>
                <a:lnTo>
                  <a:pt x="140" y="72"/>
                </a:lnTo>
                <a:lnTo>
                  <a:pt x="100" y="76"/>
                </a:lnTo>
                <a:lnTo>
                  <a:pt x="64" y="95"/>
                </a:lnTo>
                <a:lnTo>
                  <a:pt x="57" y="131"/>
                </a:lnTo>
                <a:lnTo>
                  <a:pt x="64" y="180"/>
                </a:lnTo>
                <a:lnTo>
                  <a:pt x="3" y="252"/>
                </a:lnTo>
                <a:lnTo>
                  <a:pt x="0" y="288"/>
                </a:lnTo>
                <a:lnTo>
                  <a:pt x="18" y="295"/>
                </a:lnTo>
                <a:lnTo>
                  <a:pt x="3" y="432"/>
                </a:lnTo>
                <a:lnTo>
                  <a:pt x="127" y="496"/>
                </a:lnTo>
                <a:lnTo>
                  <a:pt x="170" y="527"/>
                </a:lnTo>
                <a:lnTo>
                  <a:pt x="174" y="568"/>
                </a:lnTo>
                <a:lnTo>
                  <a:pt x="232" y="563"/>
                </a:lnTo>
                <a:lnTo>
                  <a:pt x="250" y="644"/>
                </a:lnTo>
                <a:lnTo>
                  <a:pt x="280" y="663"/>
                </a:lnTo>
                <a:lnTo>
                  <a:pt x="280" y="690"/>
                </a:lnTo>
                <a:lnTo>
                  <a:pt x="262" y="759"/>
                </a:lnTo>
                <a:lnTo>
                  <a:pt x="289" y="795"/>
                </a:lnTo>
                <a:lnTo>
                  <a:pt x="305" y="823"/>
                </a:lnTo>
                <a:lnTo>
                  <a:pt x="375" y="827"/>
                </a:lnTo>
                <a:lnTo>
                  <a:pt x="381" y="843"/>
                </a:lnTo>
                <a:lnTo>
                  <a:pt x="799" y="827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7" name=""/>
          <p:cNvSpPr/>
          <p:nvPr/>
        </p:nvSpPr>
        <p:spPr>
          <a:xfrm>
            <a:off x="5359320" y="1692360"/>
            <a:ext cx="486000" cy="325440"/>
          </a:xfrm>
          <a:custGeom>
            <a:avLst/>
            <a:gdLst/>
            <a:ahLst/>
            <a:rect l="l" t="t" r="r" b="b"/>
            <a:pathLst>
              <a:path w="800" h="427">
                <a:moveTo>
                  <a:pt x="764" y="151"/>
                </a:moveTo>
                <a:lnTo>
                  <a:pt x="800" y="187"/>
                </a:lnTo>
                <a:lnTo>
                  <a:pt x="791" y="215"/>
                </a:lnTo>
                <a:lnTo>
                  <a:pt x="755" y="224"/>
                </a:lnTo>
                <a:lnTo>
                  <a:pt x="694" y="239"/>
                </a:lnTo>
                <a:lnTo>
                  <a:pt x="660" y="287"/>
                </a:lnTo>
                <a:lnTo>
                  <a:pt x="595" y="287"/>
                </a:lnTo>
                <a:lnTo>
                  <a:pt x="568" y="332"/>
                </a:lnTo>
                <a:lnTo>
                  <a:pt x="471" y="336"/>
                </a:lnTo>
                <a:lnTo>
                  <a:pt x="433" y="427"/>
                </a:lnTo>
                <a:lnTo>
                  <a:pt x="367" y="415"/>
                </a:lnTo>
                <a:lnTo>
                  <a:pt x="380" y="352"/>
                </a:lnTo>
                <a:lnTo>
                  <a:pt x="327" y="336"/>
                </a:lnTo>
                <a:lnTo>
                  <a:pt x="315" y="311"/>
                </a:lnTo>
                <a:lnTo>
                  <a:pt x="275" y="307"/>
                </a:lnTo>
                <a:lnTo>
                  <a:pt x="257" y="284"/>
                </a:lnTo>
                <a:lnTo>
                  <a:pt x="214" y="300"/>
                </a:lnTo>
                <a:lnTo>
                  <a:pt x="184" y="275"/>
                </a:lnTo>
                <a:lnTo>
                  <a:pt x="126" y="251"/>
                </a:lnTo>
                <a:lnTo>
                  <a:pt x="92" y="284"/>
                </a:lnTo>
                <a:lnTo>
                  <a:pt x="58" y="271"/>
                </a:lnTo>
                <a:lnTo>
                  <a:pt x="0" y="228"/>
                </a:lnTo>
                <a:lnTo>
                  <a:pt x="13" y="192"/>
                </a:lnTo>
                <a:lnTo>
                  <a:pt x="22" y="163"/>
                </a:lnTo>
                <a:lnTo>
                  <a:pt x="65" y="143"/>
                </a:lnTo>
                <a:lnTo>
                  <a:pt x="114" y="143"/>
                </a:lnTo>
                <a:lnTo>
                  <a:pt x="232" y="59"/>
                </a:lnTo>
                <a:lnTo>
                  <a:pt x="266" y="3"/>
                </a:lnTo>
                <a:lnTo>
                  <a:pt x="380" y="0"/>
                </a:lnTo>
                <a:lnTo>
                  <a:pt x="327" y="12"/>
                </a:lnTo>
                <a:lnTo>
                  <a:pt x="275" y="71"/>
                </a:lnTo>
                <a:lnTo>
                  <a:pt x="245" y="71"/>
                </a:lnTo>
                <a:lnTo>
                  <a:pt x="250" y="115"/>
                </a:lnTo>
                <a:lnTo>
                  <a:pt x="354" y="124"/>
                </a:lnTo>
                <a:lnTo>
                  <a:pt x="397" y="176"/>
                </a:lnTo>
                <a:lnTo>
                  <a:pt x="503" y="167"/>
                </a:lnTo>
                <a:lnTo>
                  <a:pt x="547" y="143"/>
                </a:lnTo>
                <a:lnTo>
                  <a:pt x="608" y="124"/>
                </a:lnTo>
                <a:lnTo>
                  <a:pt x="681" y="127"/>
                </a:lnTo>
                <a:lnTo>
                  <a:pt x="733" y="91"/>
                </a:lnTo>
                <a:lnTo>
                  <a:pt x="742" y="127"/>
                </a:lnTo>
                <a:lnTo>
                  <a:pt x="739" y="143"/>
                </a:lnTo>
                <a:lnTo>
                  <a:pt x="764" y="151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8" name=""/>
          <p:cNvSpPr/>
          <p:nvPr/>
        </p:nvSpPr>
        <p:spPr>
          <a:xfrm>
            <a:off x="5927760" y="2373480"/>
            <a:ext cx="414360" cy="550800"/>
          </a:xfrm>
          <a:custGeom>
            <a:avLst/>
            <a:gdLst/>
            <a:ahLst/>
            <a:rect l="l" t="t" r="r" b="b"/>
            <a:pathLst>
              <a:path w="687" h="731">
                <a:moveTo>
                  <a:pt x="0" y="147"/>
                </a:moveTo>
                <a:lnTo>
                  <a:pt x="189" y="120"/>
                </a:lnTo>
                <a:lnTo>
                  <a:pt x="284" y="120"/>
                </a:lnTo>
                <a:lnTo>
                  <a:pt x="311" y="136"/>
                </a:lnTo>
                <a:lnTo>
                  <a:pt x="419" y="127"/>
                </a:lnTo>
                <a:lnTo>
                  <a:pt x="428" y="115"/>
                </a:lnTo>
                <a:lnTo>
                  <a:pt x="464" y="111"/>
                </a:lnTo>
                <a:lnTo>
                  <a:pt x="489" y="95"/>
                </a:lnTo>
                <a:lnTo>
                  <a:pt x="503" y="48"/>
                </a:lnTo>
                <a:lnTo>
                  <a:pt x="550" y="23"/>
                </a:lnTo>
                <a:lnTo>
                  <a:pt x="625" y="0"/>
                </a:lnTo>
                <a:lnTo>
                  <a:pt x="681" y="251"/>
                </a:lnTo>
                <a:lnTo>
                  <a:pt x="669" y="271"/>
                </a:lnTo>
                <a:lnTo>
                  <a:pt x="687" y="296"/>
                </a:lnTo>
                <a:lnTo>
                  <a:pt x="672" y="320"/>
                </a:lnTo>
                <a:lnTo>
                  <a:pt x="660" y="343"/>
                </a:lnTo>
                <a:lnTo>
                  <a:pt x="665" y="451"/>
                </a:lnTo>
                <a:lnTo>
                  <a:pt x="647" y="476"/>
                </a:lnTo>
                <a:lnTo>
                  <a:pt x="620" y="476"/>
                </a:lnTo>
                <a:lnTo>
                  <a:pt x="617" y="523"/>
                </a:lnTo>
                <a:lnTo>
                  <a:pt x="559" y="516"/>
                </a:lnTo>
                <a:lnTo>
                  <a:pt x="525" y="535"/>
                </a:lnTo>
                <a:lnTo>
                  <a:pt x="555" y="552"/>
                </a:lnTo>
                <a:lnTo>
                  <a:pt x="537" y="584"/>
                </a:lnTo>
                <a:lnTo>
                  <a:pt x="564" y="611"/>
                </a:lnTo>
                <a:lnTo>
                  <a:pt x="564" y="631"/>
                </a:lnTo>
                <a:lnTo>
                  <a:pt x="507" y="600"/>
                </a:lnTo>
                <a:lnTo>
                  <a:pt x="473" y="623"/>
                </a:lnTo>
                <a:lnTo>
                  <a:pt x="485" y="686"/>
                </a:lnTo>
                <a:lnTo>
                  <a:pt x="467" y="695"/>
                </a:lnTo>
                <a:lnTo>
                  <a:pt x="455" y="728"/>
                </a:lnTo>
                <a:lnTo>
                  <a:pt x="428" y="731"/>
                </a:lnTo>
                <a:lnTo>
                  <a:pt x="428" y="695"/>
                </a:lnTo>
                <a:lnTo>
                  <a:pt x="403" y="695"/>
                </a:lnTo>
                <a:lnTo>
                  <a:pt x="394" y="663"/>
                </a:lnTo>
                <a:lnTo>
                  <a:pt x="376" y="647"/>
                </a:lnTo>
                <a:lnTo>
                  <a:pt x="345" y="643"/>
                </a:lnTo>
                <a:lnTo>
                  <a:pt x="333" y="667"/>
                </a:lnTo>
                <a:lnTo>
                  <a:pt x="311" y="692"/>
                </a:lnTo>
                <a:lnTo>
                  <a:pt x="257" y="703"/>
                </a:lnTo>
                <a:lnTo>
                  <a:pt x="201" y="683"/>
                </a:lnTo>
                <a:lnTo>
                  <a:pt x="131" y="672"/>
                </a:lnTo>
                <a:lnTo>
                  <a:pt x="128" y="631"/>
                </a:lnTo>
                <a:lnTo>
                  <a:pt x="110" y="623"/>
                </a:lnTo>
                <a:lnTo>
                  <a:pt x="65" y="623"/>
                </a:lnTo>
                <a:lnTo>
                  <a:pt x="0" y="147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9" name=""/>
          <p:cNvSpPr/>
          <p:nvPr/>
        </p:nvSpPr>
        <p:spPr>
          <a:xfrm>
            <a:off x="5651640" y="2479680"/>
            <a:ext cx="315720" cy="600120"/>
          </a:xfrm>
          <a:custGeom>
            <a:avLst/>
            <a:gdLst/>
            <a:ahLst/>
            <a:rect l="l" t="t" r="r" b="b"/>
            <a:pathLst>
              <a:path w="519" h="798">
                <a:moveTo>
                  <a:pt x="27" y="40"/>
                </a:moveTo>
                <a:lnTo>
                  <a:pt x="113" y="49"/>
                </a:lnTo>
                <a:lnTo>
                  <a:pt x="144" y="13"/>
                </a:lnTo>
                <a:lnTo>
                  <a:pt x="446" y="0"/>
                </a:lnTo>
                <a:lnTo>
                  <a:pt x="514" y="487"/>
                </a:lnTo>
                <a:lnTo>
                  <a:pt x="519" y="511"/>
                </a:lnTo>
                <a:lnTo>
                  <a:pt x="510" y="556"/>
                </a:lnTo>
                <a:lnTo>
                  <a:pt x="480" y="590"/>
                </a:lnTo>
                <a:lnTo>
                  <a:pt x="431" y="586"/>
                </a:lnTo>
                <a:lnTo>
                  <a:pt x="428" y="619"/>
                </a:lnTo>
                <a:lnTo>
                  <a:pt x="392" y="631"/>
                </a:lnTo>
                <a:lnTo>
                  <a:pt x="388" y="671"/>
                </a:lnTo>
                <a:lnTo>
                  <a:pt x="361" y="694"/>
                </a:lnTo>
                <a:lnTo>
                  <a:pt x="354" y="739"/>
                </a:lnTo>
                <a:lnTo>
                  <a:pt x="305" y="743"/>
                </a:lnTo>
                <a:lnTo>
                  <a:pt x="300" y="719"/>
                </a:lnTo>
                <a:lnTo>
                  <a:pt x="269" y="723"/>
                </a:lnTo>
                <a:lnTo>
                  <a:pt x="244" y="775"/>
                </a:lnTo>
                <a:lnTo>
                  <a:pt x="223" y="775"/>
                </a:lnTo>
                <a:lnTo>
                  <a:pt x="201" y="775"/>
                </a:lnTo>
                <a:lnTo>
                  <a:pt x="162" y="779"/>
                </a:lnTo>
                <a:lnTo>
                  <a:pt x="156" y="770"/>
                </a:lnTo>
                <a:lnTo>
                  <a:pt x="144" y="759"/>
                </a:lnTo>
                <a:lnTo>
                  <a:pt x="119" y="759"/>
                </a:lnTo>
                <a:lnTo>
                  <a:pt x="95" y="798"/>
                </a:lnTo>
                <a:lnTo>
                  <a:pt x="0" y="795"/>
                </a:lnTo>
                <a:lnTo>
                  <a:pt x="9" y="770"/>
                </a:lnTo>
                <a:lnTo>
                  <a:pt x="27" y="726"/>
                </a:lnTo>
                <a:lnTo>
                  <a:pt x="13" y="698"/>
                </a:lnTo>
                <a:lnTo>
                  <a:pt x="74" y="647"/>
                </a:lnTo>
                <a:lnTo>
                  <a:pt x="74" y="626"/>
                </a:lnTo>
                <a:lnTo>
                  <a:pt x="101" y="615"/>
                </a:lnTo>
                <a:lnTo>
                  <a:pt x="61" y="595"/>
                </a:lnTo>
                <a:lnTo>
                  <a:pt x="74" y="531"/>
                </a:lnTo>
                <a:lnTo>
                  <a:pt x="48" y="527"/>
                </a:lnTo>
                <a:lnTo>
                  <a:pt x="52" y="484"/>
                </a:lnTo>
                <a:lnTo>
                  <a:pt x="70" y="439"/>
                </a:lnTo>
                <a:lnTo>
                  <a:pt x="57" y="236"/>
                </a:lnTo>
                <a:lnTo>
                  <a:pt x="27" y="4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0" name=""/>
          <p:cNvSpPr/>
          <p:nvPr/>
        </p:nvSpPr>
        <p:spPr>
          <a:xfrm>
            <a:off x="6367320" y="1789200"/>
            <a:ext cx="615960" cy="576000"/>
          </a:xfrm>
          <a:custGeom>
            <a:avLst/>
            <a:gdLst/>
            <a:ahLst/>
            <a:rect l="l" t="t" r="r" b="b"/>
            <a:pathLst>
              <a:path w="526" h="396">
                <a:moveTo>
                  <a:pt x="430" y="0"/>
                </a:moveTo>
                <a:lnTo>
                  <a:pt x="430" y="48"/>
                </a:lnTo>
                <a:lnTo>
                  <a:pt x="445" y="60"/>
                </a:lnTo>
                <a:lnTo>
                  <a:pt x="453" y="80"/>
                </a:lnTo>
                <a:lnTo>
                  <a:pt x="444" y="96"/>
                </a:lnTo>
                <a:lnTo>
                  <a:pt x="457" y="108"/>
                </a:lnTo>
                <a:lnTo>
                  <a:pt x="459" y="131"/>
                </a:lnTo>
                <a:lnTo>
                  <a:pt x="453" y="152"/>
                </a:lnTo>
                <a:lnTo>
                  <a:pt x="474" y="149"/>
                </a:lnTo>
                <a:lnTo>
                  <a:pt x="489" y="192"/>
                </a:lnTo>
                <a:lnTo>
                  <a:pt x="484" y="204"/>
                </a:lnTo>
                <a:lnTo>
                  <a:pt x="499" y="231"/>
                </a:lnTo>
                <a:lnTo>
                  <a:pt x="483" y="284"/>
                </a:lnTo>
                <a:lnTo>
                  <a:pt x="499" y="296"/>
                </a:lnTo>
                <a:lnTo>
                  <a:pt x="513" y="365"/>
                </a:lnTo>
                <a:lnTo>
                  <a:pt x="526" y="377"/>
                </a:lnTo>
                <a:lnTo>
                  <a:pt x="510" y="384"/>
                </a:lnTo>
                <a:lnTo>
                  <a:pt x="408" y="372"/>
                </a:lnTo>
                <a:lnTo>
                  <a:pt x="385" y="368"/>
                </a:lnTo>
                <a:lnTo>
                  <a:pt x="379" y="342"/>
                </a:lnTo>
                <a:lnTo>
                  <a:pt x="366" y="338"/>
                </a:lnTo>
                <a:lnTo>
                  <a:pt x="360" y="327"/>
                </a:lnTo>
                <a:lnTo>
                  <a:pt x="0" y="396"/>
                </a:lnTo>
                <a:lnTo>
                  <a:pt x="7" y="383"/>
                </a:lnTo>
                <a:lnTo>
                  <a:pt x="0" y="366"/>
                </a:lnTo>
                <a:lnTo>
                  <a:pt x="52" y="320"/>
                </a:lnTo>
                <a:lnTo>
                  <a:pt x="55" y="302"/>
                </a:lnTo>
                <a:lnTo>
                  <a:pt x="33" y="275"/>
                </a:lnTo>
                <a:lnTo>
                  <a:pt x="33" y="254"/>
                </a:lnTo>
                <a:lnTo>
                  <a:pt x="49" y="242"/>
                </a:lnTo>
                <a:lnTo>
                  <a:pt x="108" y="242"/>
                </a:lnTo>
                <a:lnTo>
                  <a:pt x="114" y="233"/>
                </a:lnTo>
                <a:lnTo>
                  <a:pt x="178" y="234"/>
                </a:lnTo>
                <a:lnTo>
                  <a:pt x="202" y="228"/>
                </a:lnTo>
                <a:lnTo>
                  <a:pt x="225" y="198"/>
                </a:lnTo>
                <a:lnTo>
                  <a:pt x="241" y="198"/>
                </a:lnTo>
                <a:lnTo>
                  <a:pt x="246" y="185"/>
                </a:lnTo>
                <a:lnTo>
                  <a:pt x="238" y="164"/>
                </a:lnTo>
                <a:lnTo>
                  <a:pt x="243" y="149"/>
                </a:lnTo>
                <a:lnTo>
                  <a:pt x="238" y="140"/>
                </a:lnTo>
                <a:lnTo>
                  <a:pt x="229" y="132"/>
                </a:lnTo>
                <a:lnTo>
                  <a:pt x="228" y="122"/>
                </a:lnTo>
                <a:lnTo>
                  <a:pt x="249" y="102"/>
                </a:lnTo>
                <a:lnTo>
                  <a:pt x="268" y="90"/>
                </a:lnTo>
                <a:lnTo>
                  <a:pt x="268" y="65"/>
                </a:lnTo>
                <a:lnTo>
                  <a:pt x="286" y="48"/>
                </a:lnTo>
                <a:lnTo>
                  <a:pt x="360" y="12"/>
                </a:lnTo>
                <a:lnTo>
                  <a:pt x="378" y="9"/>
                </a:lnTo>
                <a:lnTo>
                  <a:pt x="430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1" name=""/>
          <p:cNvSpPr/>
          <p:nvPr/>
        </p:nvSpPr>
        <p:spPr>
          <a:xfrm>
            <a:off x="6823080" y="2320920"/>
            <a:ext cx="174600" cy="351000"/>
          </a:xfrm>
          <a:custGeom>
            <a:avLst/>
            <a:gdLst/>
            <a:ahLst/>
            <a:rect l="l" t="t" r="r" b="b"/>
            <a:pathLst>
              <a:path w="148" h="242">
                <a:moveTo>
                  <a:pt x="21" y="0"/>
                </a:moveTo>
                <a:lnTo>
                  <a:pt x="112" y="12"/>
                </a:lnTo>
                <a:lnTo>
                  <a:pt x="126" y="18"/>
                </a:lnTo>
                <a:lnTo>
                  <a:pt x="139" y="24"/>
                </a:lnTo>
                <a:lnTo>
                  <a:pt x="148" y="53"/>
                </a:lnTo>
                <a:lnTo>
                  <a:pt x="144" y="63"/>
                </a:lnTo>
                <a:lnTo>
                  <a:pt x="117" y="71"/>
                </a:lnTo>
                <a:lnTo>
                  <a:pt x="105" y="53"/>
                </a:lnTo>
                <a:lnTo>
                  <a:pt x="91" y="83"/>
                </a:lnTo>
                <a:lnTo>
                  <a:pt x="111" y="83"/>
                </a:lnTo>
                <a:lnTo>
                  <a:pt x="121" y="92"/>
                </a:lnTo>
                <a:lnTo>
                  <a:pt x="120" y="107"/>
                </a:lnTo>
                <a:lnTo>
                  <a:pt x="121" y="128"/>
                </a:lnTo>
                <a:lnTo>
                  <a:pt x="115" y="149"/>
                </a:lnTo>
                <a:lnTo>
                  <a:pt x="115" y="165"/>
                </a:lnTo>
                <a:lnTo>
                  <a:pt x="115" y="188"/>
                </a:lnTo>
                <a:lnTo>
                  <a:pt x="105" y="206"/>
                </a:lnTo>
                <a:lnTo>
                  <a:pt x="88" y="216"/>
                </a:lnTo>
                <a:lnTo>
                  <a:pt x="88" y="230"/>
                </a:lnTo>
                <a:lnTo>
                  <a:pt x="81" y="242"/>
                </a:lnTo>
                <a:lnTo>
                  <a:pt x="64" y="227"/>
                </a:lnTo>
                <a:lnTo>
                  <a:pt x="49" y="219"/>
                </a:lnTo>
                <a:lnTo>
                  <a:pt x="31" y="215"/>
                </a:lnTo>
                <a:lnTo>
                  <a:pt x="21" y="218"/>
                </a:lnTo>
                <a:lnTo>
                  <a:pt x="10" y="200"/>
                </a:lnTo>
                <a:lnTo>
                  <a:pt x="4" y="182"/>
                </a:lnTo>
                <a:lnTo>
                  <a:pt x="0" y="171"/>
                </a:lnTo>
                <a:lnTo>
                  <a:pt x="33" y="156"/>
                </a:lnTo>
                <a:lnTo>
                  <a:pt x="43" y="131"/>
                </a:lnTo>
                <a:lnTo>
                  <a:pt x="39" y="113"/>
                </a:lnTo>
                <a:lnTo>
                  <a:pt x="27" y="113"/>
                </a:lnTo>
                <a:lnTo>
                  <a:pt x="10" y="113"/>
                </a:lnTo>
                <a:lnTo>
                  <a:pt x="13" y="95"/>
                </a:lnTo>
                <a:lnTo>
                  <a:pt x="0" y="71"/>
                </a:lnTo>
                <a:lnTo>
                  <a:pt x="10" y="65"/>
                </a:lnTo>
                <a:lnTo>
                  <a:pt x="6" y="50"/>
                </a:lnTo>
                <a:lnTo>
                  <a:pt x="15" y="41"/>
                </a:lnTo>
                <a:lnTo>
                  <a:pt x="18" y="27"/>
                </a:lnTo>
                <a:lnTo>
                  <a:pt x="21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2" name=""/>
          <p:cNvSpPr/>
          <p:nvPr/>
        </p:nvSpPr>
        <p:spPr>
          <a:xfrm>
            <a:off x="6308640" y="2259000"/>
            <a:ext cx="571680" cy="422280"/>
          </a:xfrm>
          <a:custGeom>
            <a:avLst/>
            <a:gdLst/>
            <a:ahLst/>
            <a:rect l="l" t="t" r="r" b="b"/>
            <a:pathLst>
              <a:path w="942" h="566">
                <a:moveTo>
                  <a:pt x="0" y="151"/>
                </a:moveTo>
                <a:lnTo>
                  <a:pt x="52" y="104"/>
                </a:lnTo>
                <a:lnTo>
                  <a:pt x="92" y="79"/>
                </a:lnTo>
                <a:lnTo>
                  <a:pt x="113" y="108"/>
                </a:lnTo>
                <a:lnTo>
                  <a:pt x="96" y="124"/>
                </a:lnTo>
                <a:lnTo>
                  <a:pt x="333" y="95"/>
                </a:lnTo>
                <a:lnTo>
                  <a:pt x="741" y="7"/>
                </a:lnTo>
                <a:lnTo>
                  <a:pt x="793" y="0"/>
                </a:lnTo>
                <a:lnTo>
                  <a:pt x="798" y="16"/>
                </a:lnTo>
                <a:lnTo>
                  <a:pt x="832" y="29"/>
                </a:lnTo>
                <a:lnTo>
                  <a:pt x="836" y="52"/>
                </a:lnTo>
                <a:lnTo>
                  <a:pt x="854" y="79"/>
                </a:lnTo>
                <a:lnTo>
                  <a:pt x="881" y="79"/>
                </a:lnTo>
                <a:lnTo>
                  <a:pt x="897" y="108"/>
                </a:lnTo>
                <a:lnTo>
                  <a:pt x="881" y="124"/>
                </a:lnTo>
                <a:lnTo>
                  <a:pt x="881" y="155"/>
                </a:lnTo>
                <a:lnTo>
                  <a:pt x="859" y="187"/>
                </a:lnTo>
                <a:lnTo>
                  <a:pt x="875" y="200"/>
                </a:lnTo>
                <a:lnTo>
                  <a:pt x="854" y="219"/>
                </a:lnTo>
                <a:lnTo>
                  <a:pt x="854" y="246"/>
                </a:lnTo>
                <a:lnTo>
                  <a:pt x="875" y="272"/>
                </a:lnTo>
                <a:lnTo>
                  <a:pt x="881" y="299"/>
                </a:lnTo>
                <a:lnTo>
                  <a:pt x="924" y="304"/>
                </a:lnTo>
                <a:lnTo>
                  <a:pt x="942" y="327"/>
                </a:lnTo>
                <a:lnTo>
                  <a:pt x="920" y="374"/>
                </a:lnTo>
                <a:lnTo>
                  <a:pt x="897" y="399"/>
                </a:lnTo>
                <a:lnTo>
                  <a:pt x="845" y="423"/>
                </a:lnTo>
                <a:lnTo>
                  <a:pt x="814" y="459"/>
                </a:lnTo>
                <a:lnTo>
                  <a:pt x="527" y="502"/>
                </a:lnTo>
                <a:lnTo>
                  <a:pt x="88" y="566"/>
                </a:lnTo>
                <a:lnTo>
                  <a:pt x="49" y="439"/>
                </a:lnTo>
                <a:lnTo>
                  <a:pt x="40" y="423"/>
                </a:lnTo>
                <a:lnTo>
                  <a:pt x="52" y="390"/>
                </a:lnTo>
                <a:lnTo>
                  <a:pt x="0" y="151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3" name=""/>
          <p:cNvSpPr/>
          <p:nvPr/>
        </p:nvSpPr>
        <p:spPr>
          <a:xfrm>
            <a:off x="6124680" y="2689200"/>
            <a:ext cx="765000" cy="498600"/>
          </a:xfrm>
          <a:custGeom>
            <a:avLst/>
            <a:gdLst/>
            <a:ahLst/>
            <a:rect l="l" t="t" r="r" b="b"/>
            <a:pathLst>
              <a:path w="1258" h="659">
                <a:moveTo>
                  <a:pt x="0" y="659"/>
                </a:moveTo>
                <a:lnTo>
                  <a:pt x="9" y="639"/>
                </a:lnTo>
                <a:lnTo>
                  <a:pt x="31" y="643"/>
                </a:lnTo>
                <a:lnTo>
                  <a:pt x="34" y="611"/>
                </a:lnTo>
                <a:lnTo>
                  <a:pt x="74" y="623"/>
                </a:lnTo>
                <a:lnTo>
                  <a:pt x="74" y="600"/>
                </a:lnTo>
                <a:lnTo>
                  <a:pt x="113" y="578"/>
                </a:lnTo>
                <a:lnTo>
                  <a:pt x="113" y="539"/>
                </a:lnTo>
                <a:lnTo>
                  <a:pt x="144" y="519"/>
                </a:lnTo>
                <a:lnTo>
                  <a:pt x="162" y="523"/>
                </a:lnTo>
                <a:lnTo>
                  <a:pt x="180" y="512"/>
                </a:lnTo>
                <a:lnTo>
                  <a:pt x="201" y="506"/>
                </a:lnTo>
                <a:lnTo>
                  <a:pt x="205" y="463"/>
                </a:lnTo>
                <a:lnTo>
                  <a:pt x="248" y="483"/>
                </a:lnTo>
                <a:lnTo>
                  <a:pt x="257" y="512"/>
                </a:lnTo>
                <a:lnTo>
                  <a:pt x="311" y="499"/>
                </a:lnTo>
                <a:lnTo>
                  <a:pt x="311" y="483"/>
                </a:lnTo>
                <a:lnTo>
                  <a:pt x="342" y="483"/>
                </a:lnTo>
                <a:lnTo>
                  <a:pt x="385" y="487"/>
                </a:lnTo>
                <a:lnTo>
                  <a:pt x="385" y="470"/>
                </a:lnTo>
                <a:lnTo>
                  <a:pt x="415" y="467"/>
                </a:lnTo>
                <a:lnTo>
                  <a:pt x="428" y="434"/>
                </a:lnTo>
                <a:lnTo>
                  <a:pt x="476" y="440"/>
                </a:lnTo>
                <a:lnTo>
                  <a:pt x="480" y="399"/>
                </a:lnTo>
                <a:lnTo>
                  <a:pt x="498" y="382"/>
                </a:lnTo>
                <a:lnTo>
                  <a:pt x="511" y="343"/>
                </a:lnTo>
                <a:lnTo>
                  <a:pt x="532" y="319"/>
                </a:lnTo>
                <a:lnTo>
                  <a:pt x="525" y="280"/>
                </a:lnTo>
                <a:lnTo>
                  <a:pt x="550" y="251"/>
                </a:lnTo>
                <a:lnTo>
                  <a:pt x="563" y="208"/>
                </a:lnTo>
                <a:lnTo>
                  <a:pt x="602" y="208"/>
                </a:lnTo>
                <a:lnTo>
                  <a:pt x="617" y="224"/>
                </a:lnTo>
                <a:lnTo>
                  <a:pt x="654" y="156"/>
                </a:lnTo>
                <a:lnTo>
                  <a:pt x="703" y="151"/>
                </a:lnTo>
                <a:lnTo>
                  <a:pt x="712" y="124"/>
                </a:lnTo>
                <a:lnTo>
                  <a:pt x="699" y="100"/>
                </a:lnTo>
                <a:lnTo>
                  <a:pt x="742" y="91"/>
                </a:lnTo>
                <a:lnTo>
                  <a:pt x="733" y="48"/>
                </a:lnTo>
                <a:lnTo>
                  <a:pt x="730" y="7"/>
                </a:lnTo>
                <a:lnTo>
                  <a:pt x="785" y="43"/>
                </a:lnTo>
                <a:lnTo>
                  <a:pt x="839" y="35"/>
                </a:lnTo>
                <a:lnTo>
                  <a:pt x="847" y="3"/>
                </a:lnTo>
                <a:lnTo>
                  <a:pt x="877" y="0"/>
                </a:lnTo>
                <a:lnTo>
                  <a:pt x="886" y="35"/>
                </a:lnTo>
                <a:lnTo>
                  <a:pt x="974" y="43"/>
                </a:lnTo>
                <a:lnTo>
                  <a:pt x="978" y="75"/>
                </a:lnTo>
                <a:lnTo>
                  <a:pt x="944" y="95"/>
                </a:lnTo>
                <a:lnTo>
                  <a:pt x="956" y="179"/>
                </a:lnTo>
                <a:lnTo>
                  <a:pt x="1023" y="179"/>
                </a:lnTo>
                <a:lnTo>
                  <a:pt x="1048" y="203"/>
                </a:lnTo>
                <a:lnTo>
                  <a:pt x="1084" y="224"/>
                </a:lnTo>
                <a:lnTo>
                  <a:pt x="1121" y="215"/>
                </a:lnTo>
                <a:lnTo>
                  <a:pt x="1139" y="244"/>
                </a:lnTo>
                <a:lnTo>
                  <a:pt x="1121" y="264"/>
                </a:lnTo>
                <a:lnTo>
                  <a:pt x="1127" y="310"/>
                </a:lnTo>
                <a:lnTo>
                  <a:pt x="1121" y="343"/>
                </a:lnTo>
                <a:lnTo>
                  <a:pt x="1139" y="379"/>
                </a:lnTo>
                <a:lnTo>
                  <a:pt x="1139" y="408"/>
                </a:lnTo>
                <a:lnTo>
                  <a:pt x="1213" y="408"/>
                </a:lnTo>
                <a:lnTo>
                  <a:pt x="1258" y="470"/>
                </a:lnTo>
                <a:lnTo>
                  <a:pt x="1084" y="506"/>
                </a:lnTo>
                <a:lnTo>
                  <a:pt x="830" y="551"/>
                </a:lnTo>
                <a:lnTo>
                  <a:pt x="507" y="591"/>
                </a:lnTo>
                <a:lnTo>
                  <a:pt x="0" y="65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4" name=""/>
          <p:cNvSpPr/>
          <p:nvPr/>
        </p:nvSpPr>
        <p:spPr>
          <a:xfrm>
            <a:off x="6076800" y="3043080"/>
            <a:ext cx="846360" cy="438480"/>
          </a:xfrm>
          <a:custGeom>
            <a:avLst/>
            <a:gdLst/>
            <a:ahLst/>
            <a:rect l="l" t="t" r="r" b="b"/>
            <a:pathLst>
              <a:path w="1393" h="577">
                <a:moveTo>
                  <a:pt x="394" y="147"/>
                </a:moveTo>
                <a:lnTo>
                  <a:pt x="388" y="212"/>
                </a:lnTo>
                <a:lnTo>
                  <a:pt x="349" y="212"/>
                </a:lnTo>
                <a:lnTo>
                  <a:pt x="358" y="264"/>
                </a:lnTo>
                <a:lnTo>
                  <a:pt x="315" y="264"/>
                </a:lnTo>
                <a:lnTo>
                  <a:pt x="297" y="280"/>
                </a:lnTo>
                <a:lnTo>
                  <a:pt x="262" y="296"/>
                </a:lnTo>
                <a:lnTo>
                  <a:pt x="236" y="296"/>
                </a:lnTo>
                <a:lnTo>
                  <a:pt x="223" y="339"/>
                </a:lnTo>
                <a:lnTo>
                  <a:pt x="162" y="348"/>
                </a:lnTo>
                <a:lnTo>
                  <a:pt x="153" y="375"/>
                </a:lnTo>
                <a:lnTo>
                  <a:pt x="113" y="397"/>
                </a:lnTo>
                <a:lnTo>
                  <a:pt x="83" y="413"/>
                </a:lnTo>
                <a:lnTo>
                  <a:pt x="43" y="420"/>
                </a:lnTo>
                <a:lnTo>
                  <a:pt x="40" y="433"/>
                </a:lnTo>
                <a:lnTo>
                  <a:pt x="52" y="453"/>
                </a:lnTo>
                <a:lnTo>
                  <a:pt x="9" y="489"/>
                </a:lnTo>
                <a:lnTo>
                  <a:pt x="0" y="516"/>
                </a:lnTo>
                <a:lnTo>
                  <a:pt x="92" y="508"/>
                </a:lnTo>
                <a:lnTo>
                  <a:pt x="180" y="496"/>
                </a:lnTo>
                <a:lnTo>
                  <a:pt x="205" y="496"/>
                </a:lnTo>
                <a:lnTo>
                  <a:pt x="245" y="505"/>
                </a:lnTo>
                <a:lnTo>
                  <a:pt x="306" y="428"/>
                </a:lnTo>
                <a:lnTo>
                  <a:pt x="397" y="433"/>
                </a:lnTo>
                <a:lnTo>
                  <a:pt x="424" y="413"/>
                </a:lnTo>
                <a:lnTo>
                  <a:pt x="581" y="413"/>
                </a:lnTo>
                <a:lnTo>
                  <a:pt x="607" y="444"/>
                </a:lnTo>
                <a:lnTo>
                  <a:pt x="798" y="444"/>
                </a:lnTo>
                <a:lnTo>
                  <a:pt x="1005" y="577"/>
                </a:lnTo>
                <a:lnTo>
                  <a:pt x="1008" y="564"/>
                </a:lnTo>
                <a:lnTo>
                  <a:pt x="1021" y="564"/>
                </a:lnTo>
                <a:lnTo>
                  <a:pt x="1030" y="577"/>
                </a:lnTo>
                <a:lnTo>
                  <a:pt x="1103" y="573"/>
                </a:lnTo>
                <a:lnTo>
                  <a:pt x="1118" y="541"/>
                </a:lnTo>
                <a:lnTo>
                  <a:pt x="1121" y="472"/>
                </a:lnTo>
                <a:lnTo>
                  <a:pt x="1165" y="437"/>
                </a:lnTo>
                <a:lnTo>
                  <a:pt x="1191" y="413"/>
                </a:lnTo>
                <a:lnTo>
                  <a:pt x="1200" y="392"/>
                </a:lnTo>
                <a:lnTo>
                  <a:pt x="1218" y="397"/>
                </a:lnTo>
                <a:lnTo>
                  <a:pt x="1253" y="365"/>
                </a:lnTo>
                <a:lnTo>
                  <a:pt x="1317" y="352"/>
                </a:lnTo>
                <a:lnTo>
                  <a:pt x="1323" y="323"/>
                </a:lnTo>
                <a:lnTo>
                  <a:pt x="1366" y="293"/>
                </a:lnTo>
                <a:lnTo>
                  <a:pt x="1274" y="296"/>
                </a:lnTo>
                <a:lnTo>
                  <a:pt x="1280" y="277"/>
                </a:lnTo>
                <a:lnTo>
                  <a:pt x="1265" y="235"/>
                </a:lnTo>
                <a:lnTo>
                  <a:pt x="1301" y="232"/>
                </a:lnTo>
                <a:lnTo>
                  <a:pt x="1341" y="212"/>
                </a:lnTo>
                <a:lnTo>
                  <a:pt x="1366" y="212"/>
                </a:lnTo>
                <a:lnTo>
                  <a:pt x="1375" y="176"/>
                </a:lnTo>
                <a:lnTo>
                  <a:pt x="1393" y="160"/>
                </a:lnTo>
                <a:lnTo>
                  <a:pt x="1384" y="100"/>
                </a:lnTo>
                <a:lnTo>
                  <a:pt x="1362" y="117"/>
                </a:lnTo>
                <a:lnTo>
                  <a:pt x="1249" y="127"/>
                </a:lnTo>
                <a:lnTo>
                  <a:pt x="1231" y="117"/>
                </a:lnTo>
                <a:lnTo>
                  <a:pt x="1296" y="65"/>
                </a:lnTo>
                <a:lnTo>
                  <a:pt x="1323" y="68"/>
                </a:lnTo>
                <a:lnTo>
                  <a:pt x="1357" y="75"/>
                </a:lnTo>
                <a:lnTo>
                  <a:pt x="1384" y="65"/>
                </a:lnTo>
                <a:lnTo>
                  <a:pt x="1335" y="0"/>
                </a:lnTo>
                <a:lnTo>
                  <a:pt x="1161" y="39"/>
                </a:lnTo>
                <a:lnTo>
                  <a:pt x="721" y="108"/>
                </a:lnTo>
                <a:lnTo>
                  <a:pt x="394" y="147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5" name=""/>
          <p:cNvSpPr/>
          <p:nvPr/>
        </p:nvSpPr>
        <p:spPr>
          <a:xfrm>
            <a:off x="5956200" y="3411360"/>
            <a:ext cx="533520" cy="642960"/>
          </a:xfrm>
          <a:custGeom>
            <a:avLst/>
            <a:gdLst/>
            <a:ahLst/>
            <a:rect l="l" t="t" r="r" b="b"/>
            <a:pathLst>
              <a:path w="877" h="851">
                <a:moveTo>
                  <a:pt x="0" y="49"/>
                </a:moveTo>
                <a:lnTo>
                  <a:pt x="192" y="24"/>
                </a:lnTo>
                <a:lnTo>
                  <a:pt x="388" y="0"/>
                </a:lnTo>
                <a:lnTo>
                  <a:pt x="375" y="49"/>
                </a:lnTo>
                <a:lnTo>
                  <a:pt x="391" y="85"/>
                </a:lnTo>
                <a:lnTo>
                  <a:pt x="458" y="92"/>
                </a:lnTo>
                <a:lnTo>
                  <a:pt x="492" y="148"/>
                </a:lnTo>
                <a:lnTo>
                  <a:pt x="544" y="171"/>
                </a:lnTo>
                <a:lnTo>
                  <a:pt x="550" y="196"/>
                </a:lnTo>
                <a:lnTo>
                  <a:pt x="575" y="200"/>
                </a:lnTo>
                <a:lnTo>
                  <a:pt x="605" y="220"/>
                </a:lnTo>
                <a:lnTo>
                  <a:pt x="605" y="252"/>
                </a:lnTo>
                <a:lnTo>
                  <a:pt x="663" y="275"/>
                </a:lnTo>
                <a:lnTo>
                  <a:pt x="666" y="311"/>
                </a:lnTo>
                <a:lnTo>
                  <a:pt x="672" y="328"/>
                </a:lnTo>
                <a:lnTo>
                  <a:pt x="715" y="324"/>
                </a:lnTo>
                <a:lnTo>
                  <a:pt x="754" y="335"/>
                </a:lnTo>
                <a:lnTo>
                  <a:pt x="776" y="380"/>
                </a:lnTo>
                <a:lnTo>
                  <a:pt x="789" y="419"/>
                </a:lnTo>
                <a:lnTo>
                  <a:pt x="828" y="423"/>
                </a:lnTo>
                <a:lnTo>
                  <a:pt x="837" y="471"/>
                </a:lnTo>
                <a:lnTo>
                  <a:pt x="877" y="495"/>
                </a:lnTo>
                <a:lnTo>
                  <a:pt x="877" y="543"/>
                </a:lnTo>
                <a:lnTo>
                  <a:pt x="841" y="547"/>
                </a:lnTo>
                <a:lnTo>
                  <a:pt x="846" y="567"/>
                </a:lnTo>
                <a:lnTo>
                  <a:pt x="828" y="583"/>
                </a:lnTo>
                <a:lnTo>
                  <a:pt x="846" y="606"/>
                </a:lnTo>
                <a:lnTo>
                  <a:pt x="855" y="638"/>
                </a:lnTo>
                <a:lnTo>
                  <a:pt x="828" y="651"/>
                </a:lnTo>
                <a:lnTo>
                  <a:pt x="824" y="703"/>
                </a:lnTo>
                <a:lnTo>
                  <a:pt x="810" y="707"/>
                </a:lnTo>
                <a:lnTo>
                  <a:pt x="828" y="727"/>
                </a:lnTo>
                <a:lnTo>
                  <a:pt x="824" y="779"/>
                </a:lnTo>
                <a:lnTo>
                  <a:pt x="789" y="770"/>
                </a:lnTo>
                <a:lnTo>
                  <a:pt x="772" y="755"/>
                </a:lnTo>
                <a:lnTo>
                  <a:pt x="745" y="759"/>
                </a:lnTo>
                <a:lnTo>
                  <a:pt x="733" y="779"/>
                </a:lnTo>
                <a:lnTo>
                  <a:pt x="736" y="806"/>
                </a:lnTo>
                <a:lnTo>
                  <a:pt x="749" y="815"/>
                </a:lnTo>
                <a:lnTo>
                  <a:pt x="749" y="851"/>
                </a:lnTo>
                <a:lnTo>
                  <a:pt x="724" y="847"/>
                </a:lnTo>
                <a:lnTo>
                  <a:pt x="702" y="822"/>
                </a:lnTo>
                <a:lnTo>
                  <a:pt x="506" y="827"/>
                </a:lnTo>
                <a:lnTo>
                  <a:pt x="226" y="834"/>
                </a:lnTo>
                <a:lnTo>
                  <a:pt x="196" y="782"/>
                </a:lnTo>
                <a:lnTo>
                  <a:pt x="196" y="766"/>
                </a:lnTo>
                <a:lnTo>
                  <a:pt x="183" y="750"/>
                </a:lnTo>
                <a:lnTo>
                  <a:pt x="156" y="755"/>
                </a:lnTo>
                <a:lnTo>
                  <a:pt x="165" y="730"/>
                </a:lnTo>
                <a:lnTo>
                  <a:pt x="183" y="647"/>
                </a:lnTo>
                <a:lnTo>
                  <a:pt x="165" y="638"/>
                </a:lnTo>
                <a:lnTo>
                  <a:pt x="170" y="592"/>
                </a:lnTo>
                <a:lnTo>
                  <a:pt x="201" y="550"/>
                </a:lnTo>
                <a:lnTo>
                  <a:pt x="174" y="543"/>
                </a:lnTo>
                <a:lnTo>
                  <a:pt x="156" y="523"/>
                </a:lnTo>
                <a:lnTo>
                  <a:pt x="131" y="514"/>
                </a:lnTo>
                <a:lnTo>
                  <a:pt x="125" y="491"/>
                </a:lnTo>
                <a:lnTo>
                  <a:pt x="152" y="468"/>
                </a:lnTo>
                <a:lnTo>
                  <a:pt x="149" y="455"/>
                </a:lnTo>
                <a:lnTo>
                  <a:pt x="125" y="439"/>
                </a:lnTo>
                <a:lnTo>
                  <a:pt x="79" y="275"/>
                </a:lnTo>
                <a:lnTo>
                  <a:pt x="0" y="4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6" name=""/>
          <p:cNvSpPr/>
          <p:nvPr/>
        </p:nvSpPr>
        <p:spPr>
          <a:xfrm>
            <a:off x="5692680" y="3449520"/>
            <a:ext cx="384120" cy="730440"/>
          </a:xfrm>
          <a:custGeom>
            <a:avLst/>
            <a:gdLst/>
            <a:ahLst/>
            <a:rect l="l" t="t" r="r" b="b"/>
            <a:pathLst>
              <a:path w="632" h="970">
                <a:moveTo>
                  <a:pt x="0" y="49"/>
                </a:moveTo>
                <a:lnTo>
                  <a:pt x="195" y="32"/>
                </a:lnTo>
                <a:lnTo>
                  <a:pt x="436" y="0"/>
                </a:lnTo>
                <a:lnTo>
                  <a:pt x="558" y="392"/>
                </a:lnTo>
                <a:lnTo>
                  <a:pt x="580" y="408"/>
                </a:lnTo>
                <a:lnTo>
                  <a:pt x="553" y="447"/>
                </a:lnTo>
                <a:lnTo>
                  <a:pt x="562" y="467"/>
                </a:lnTo>
                <a:lnTo>
                  <a:pt x="589" y="480"/>
                </a:lnTo>
                <a:lnTo>
                  <a:pt x="632" y="503"/>
                </a:lnTo>
                <a:lnTo>
                  <a:pt x="596" y="536"/>
                </a:lnTo>
                <a:lnTo>
                  <a:pt x="596" y="588"/>
                </a:lnTo>
                <a:lnTo>
                  <a:pt x="620" y="602"/>
                </a:lnTo>
                <a:lnTo>
                  <a:pt x="589" y="703"/>
                </a:lnTo>
                <a:lnTo>
                  <a:pt x="623" y="703"/>
                </a:lnTo>
                <a:lnTo>
                  <a:pt x="632" y="739"/>
                </a:lnTo>
                <a:lnTo>
                  <a:pt x="284" y="782"/>
                </a:lnTo>
                <a:lnTo>
                  <a:pt x="208" y="787"/>
                </a:lnTo>
                <a:lnTo>
                  <a:pt x="174" y="807"/>
                </a:lnTo>
                <a:lnTo>
                  <a:pt x="170" y="823"/>
                </a:lnTo>
                <a:lnTo>
                  <a:pt x="183" y="846"/>
                </a:lnTo>
                <a:lnTo>
                  <a:pt x="239" y="854"/>
                </a:lnTo>
                <a:lnTo>
                  <a:pt x="217" y="875"/>
                </a:lnTo>
                <a:lnTo>
                  <a:pt x="239" y="922"/>
                </a:lnTo>
                <a:lnTo>
                  <a:pt x="226" y="935"/>
                </a:lnTo>
                <a:lnTo>
                  <a:pt x="204" y="970"/>
                </a:lnTo>
                <a:lnTo>
                  <a:pt x="186" y="967"/>
                </a:lnTo>
                <a:lnTo>
                  <a:pt x="147" y="926"/>
                </a:lnTo>
                <a:lnTo>
                  <a:pt x="134" y="906"/>
                </a:lnTo>
                <a:lnTo>
                  <a:pt x="113" y="902"/>
                </a:lnTo>
                <a:lnTo>
                  <a:pt x="100" y="958"/>
                </a:lnTo>
                <a:lnTo>
                  <a:pt x="57" y="954"/>
                </a:lnTo>
                <a:lnTo>
                  <a:pt x="27" y="710"/>
                </a:lnTo>
                <a:lnTo>
                  <a:pt x="9" y="347"/>
                </a:lnTo>
                <a:lnTo>
                  <a:pt x="0" y="4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7" name=""/>
          <p:cNvSpPr/>
          <p:nvPr/>
        </p:nvSpPr>
        <p:spPr>
          <a:xfrm>
            <a:off x="5367240" y="3486240"/>
            <a:ext cx="355680" cy="714240"/>
          </a:xfrm>
          <a:custGeom>
            <a:avLst/>
            <a:gdLst/>
            <a:ahLst/>
            <a:rect l="l" t="t" r="r" b="b"/>
            <a:pathLst>
              <a:path w="582" h="945">
                <a:moveTo>
                  <a:pt x="205" y="19"/>
                </a:moveTo>
                <a:lnTo>
                  <a:pt x="198" y="35"/>
                </a:lnTo>
                <a:lnTo>
                  <a:pt x="180" y="32"/>
                </a:lnTo>
                <a:lnTo>
                  <a:pt x="131" y="71"/>
                </a:lnTo>
                <a:lnTo>
                  <a:pt x="131" y="143"/>
                </a:lnTo>
                <a:lnTo>
                  <a:pt x="113" y="131"/>
                </a:lnTo>
                <a:lnTo>
                  <a:pt x="83" y="167"/>
                </a:lnTo>
                <a:lnTo>
                  <a:pt x="52" y="176"/>
                </a:lnTo>
                <a:lnTo>
                  <a:pt x="57" y="206"/>
                </a:lnTo>
                <a:lnTo>
                  <a:pt x="66" y="235"/>
                </a:lnTo>
                <a:lnTo>
                  <a:pt x="79" y="267"/>
                </a:lnTo>
                <a:lnTo>
                  <a:pt x="43" y="287"/>
                </a:lnTo>
                <a:lnTo>
                  <a:pt x="66" y="350"/>
                </a:lnTo>
                <a:lnTo>
                  <a:pt x="52" y="363"/>
                </a:lnTo>
                <a:lnTo>
                  <a:pt x="52" y="411"/>
                </a:lnTo>
                <a:lnTo>
                  <a:pt x="88" y="434"/>
                </a:lnTo>
                <a:lnTo>
                  <a:pt x="92" y="461"/>
                </a:lnTo>
                <a:lnTo>
                  <a:pt x="74" y="481"/>
                </a:lnTo>
                <a:lnTo>
                  <a:pt x="92" y="497"/>
                </a:lnTo>
                <a:lnTo>
                  <a:pt x="113" y="549"/>
                </a:lnTo>
                <a:lnTo>
                  <a:pt x="92" y="569"/>
                </a:lnTo>
                <a:lnTo>
                  <a:pt x="74" y="630"/>
                </a:lnTo>
                <a:lnTo>
                  <a:pt x="39" y="657"/>
                </a:lnTo>
                <a:lnTo>
                  <a:pt x="39" y="706"/>
                </a:lnTo>
                <a:lnTo>
                  <a:pt x="0" y="762"/>
                </a:lnTo>
                <a:lnTo>
                  <a:pt x="43" y="808"/>
                </a:lnTo>
                <a:lnTo>
                  <a:pt x="153" y="805"/>
                </a:lnTo>
                <a:lnTo>
                  <a:pt x="289" y="788"/>
                </a:lnTo>
                <a:lnTo>
                  <a:pt x="345" y="794"/>
                </a:lnTo>
                <a:lnTo>
                  <a:pt x="332" y="833"/>
                </a:lnTo>
                <a:lnTo>
                  <a:pt x="402" y="945"/>
                </a:lnTo>
                <a:lnTo>
                  <a:pt x="476" y="896"/>
                </a:lnTo>
                <a:lnTo>
                  <a:pt x="582" y="900"/>
                </a:lnTo>
                <a:lnTo>
                  <a:pt x="555" y="575"/>
                </a:lnTo>
                <a:lnTo>
                  <a:pt x="530" y="0"/>
                </a:lnTo>
                <a:lnTo>
                  <a:pt x="205" y="1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8" name=""/>
          <p:cNvSpPr/>
          <p:nvPr/>
        </p:nvSpPr>
        <p:spPr>
          <a:xfrm>
            <a:off x="5099040" y="3800520"/>
            <a:ext cx="585720" cy="574560"/>
          </a:xfrm>
          <a:custGeom>
            <a:avLst/>
            <a:gdLst/>
            <a:ahLst/>
            <a:rect l="l" t="t" r="r" b="b"/>
            <a:pathLst>
              <a:path w="969" h="762">
                <a:moveTo>
                  <a:pt x="0" y="19"/>
                </a:moveTo>
                <a:lnTo>
                  <a:pt x="187" y="12"/>
                </a:lnTo>
                <a:lnTo>
                  <a:pt x="489" y="0"/>
                </a:lnTo>
                <a:lnTo>
                  <a:pt x="528" y="16"/>
                </a:lnTo>
                <a:lnTo>
                  <a:pt x="537" y="43"/>
                </a:lnTo>
                <a:lnTo>
                  <a:pt x="519" y="59"/>
                </a:lnTo>
                <a:lnTo>
                  <a:pt x="541" y="95"/>
                </a:lnTo>
                <a:lnTo>
                  <a:pt x="559" y="131"/>
                </a:lnTo>
                <a:lnTo>
                  <a:pt x="532" y="160"/>
                </a:lnTo>
                <a:lnTo>
                  <a:pt x="528" y="187"/>
                </a:lnTo>
                <a:lnTo>
                  <a:pt x="519" y="206"/>
                </a:lnTo>
                <a:lnTo>
                  <a:pt x="483" y="235"/>
                </a:lnTo>
                <a:lnTo>
                  <a:pt x="480" y="291"/>
                </a:lnTo>
                <a:lnTo>
                  <a:pt x="446" y="343"/>
                </a:lnTo>
                <a:lnTo>
                  <a:pt x="483" y="390"/>
                </a:lnTo>
                <a:lnTo>
                  <a:pt x="776" y="370"/>
                </a:lnTo>
                <a:lnTo>
                  <a:pt x="773" y="418"/>
                </a:lnTo>
                <a:lnTo>
                  <a:pt x="841" y="526"/>
                </a:lnTo>
                <a:lnTo>
                  <a:pt x="859" y="519"/>
                </a:lnTo>
                <a:lnTo>
                  <a:pt x="890" y="566"/>
                </a:lnTo>
                <a:lnTo>
                  <a:pt x="846" y="605"/>
                </a:lnTo>
                <a:lnTo>
                  <a:pt x="877" y="638"/>
                </a:lnTo>
                <a:lnTo>
                  <a:pt x="920" y="641"/>
                </a:lnTo>
                <a:lnTo>
                  <a:pt x="929" y="683"/>
                </a:lnTo>
                <a:lnTo>
                  <a:pt x="969" y="710"/>
                </a:lnTo>
                <a:lnTo>
                  <a:pt x="956" y="729"/>
                </a:lnTo>
                <a:lnTo>
                  <a:pt x="890" y="762"/>
                </a:lnTo>
                <a:lnTo>
                  <a:pt x="850" y="710"/>
                </a:lnTo>
                <a:lnTo>
                  <a:pt x="819" y="690"/>
                </a:lnTo>
                <a:lnTo>
                  <a:pt x="758" y="745"/>
                </a:lnTo>
                <a:lnTo>
                  <a:pt x="694" y="713"/>
                </a:lnTo>
                <a:lnTo>
                  <a:pt x="667" y="722"/>
                </a:lnTo>
                <a:lnTo>
                  <a:pt x="654" y="758"/>
                </a:lnTo>
                <a:lnTo>
                  <a:pt x="575" y="726"/>
                </a:lnTo>
                <a:lnTo>
                  <a:pt x="437" y="674"/>
                </a:lnTo>
                <a:lnTo>
                  <a:pt x="401" y="666"/>
                </a:lnTo>
                <a:lnTo>
                  <a:pt x="370" y="686"/>
                </a:lnTo>
                <a:lnTo>
                  <a:pt x="318" y="666"/>
                </a:lnTo>
                <a:lnTo>
                  <a:pt x="266" y="650"/>
                </a:lnTo>
                <a:lnTo>
                  <a:pt x="218" y="650"/>
                </a:lnTo>
                <a:lnTo>
                  <a:pt x="153" y="621"/>
                </a:lnTo>
                <a:lnTo>
                  <a:pt x="126" y="638"/>
                </a:lnTo>
                <a:lnTo>
                  <a:pt x="49" y="638"/>
                </a:lnTo>
                <a:lnTo>
                  <a:pt x="79" y="602"/>
                </a:lnTo>
                <a:lnTo>
                  <a:pt x="83" y="569"/>
                </a:lnTo>
                <a:lnTo>
                  <a:pt x="79" y="542"/>
                </a:lnTo>
                <a:lnTo>
                  <a:pt x="88" y="514"/>
                </a:lnTo>
                <a:lnTo>
                  <a:pt x="88" y="471"/>
                </a:lnTo>
                <a:lnTo>
                  <a:pt x="101" y="431"/>
                </a:lnTo>
                <a:lnTo>
                  <a:pt x="110" y="363"/>
                </a:lnTo>
                <a:lnTo>
                  <a:pt x="88" y="343"/>
                </a:lnTo>
                <a:lnTo>
                  <a:pt x="74" y="307"/>
                </a:lnTo>
                <a:lnTo>
                  <a:pt x="61" y="284"/>
                </a:lnTo>
                <a:lnTo>
                  <a:pt x="58" y="248"/>
                </a:lnTo>
                <a:lnTo>
                  <a:pt x="40" y="235"/>
                </a:lnTo>
                <a:lnTo>
                  <a:pt x="4" y="212"/>
                </a:lnTo>
                <a:lnTo>
                  <a:pt x="0" y="1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9" name=""/>
          <p:cNvSpPr/>
          <p:nvPr/>
        </p:nvSpPr>
        <p:spPr>
          <a:xfrm>
            <a:off x="5014800" y="3290760"/>
            <a:ext cx="509760" cy="524160"/>
          </a:xfrm>
          <a:custGeom>
            <a:avLst/>
            <a:gdLst/>
            <a:ahLst/>
            <a:rect l="l" t="t" r="r" b="b"/>
            <a:pathLst>
              <a:path w="830" h="692">
                <a:moveTo>
                  <a:pt x="0" y="29"/>
                </a:moveTo>
                <a:lnTo>
                  <a:pt x="27" y="131"/>
                </a:lnTo>
                <a:lnTo>
                  <a:pt x="34" y="487"/>
                </a:lnTo>
                <a:lnTo>
                  <a:pt x="34" y="559"/>
                </a:lnTo>
                <a:lnTo>
                  <a:pt x="52" y="584"/>
                </a:lnTo>
                <a:lnTo>
                  <a:pt x="126" y="588"/>
                </a:lnTo>
                <a:lnTo>
                  <a:pt x="131" y="692"/>
                </a:lnTo>
                <a:lnTo>
                  <a:pt x="625" y="676"/>
                </a:lnTo>
                <a:lnTo>
                  <a:pt x="632" y="652"/>
                </a:lnTo>
                <a:lnTo>
                  <a:pt x="629" y="620"/>
                </a:lnTo>
                <a:lnTo>
                  <a:pt x="647" y="611"/>
                </a:lnTo>
                <a:lnTo>
                  <a:pt x="632" y="575"/>
                </a:lnTo>
                <a:lnTo>
                  <a:pt x="616" y="564"/>
                </a:lnTo>
                <a:lnTo>
                  <a:pt x="616" y="552"/>
                </a:lnTo>
                <a:lnTo>
                  <a:pt x="656" y="532"/>
                </a:lnTo>
                <a:lnTo>
                  <a:pt x="641" y="509"/>
                </a:lnTo>
                <a:lnTo>
                  <a:pt x="647" y="480"/>
                </a:lnTo>
                <a:lnTo>
                  <a:pt x="625" y="440"/>
                </a:lnTo>
                <a:lnTo>
                  <a:pt x="663" y="431"/>
                </a:lnTo>
                <a:lnTo>
                  <a:pt x="690" y="395"/>
                </a:lnTo>
                <a:lnTo>
                  <a:pt x="708" y="399"/>
                </a:lnTo>
                <a:lnTo>
                  <a:pt x="708" y="340"/>
                </a:lnTo>
                <a:lnTo>
                  <a:pt x="742" y="296"/>
                </a:lnTo>
                <a:lnTo>
                  <a:pt x="769" y="291"/>
                </a:lnTo>
                <a:lnTo>
                  <a:pt x="782" y="280"/>
                </a:lnTo>
                <a:lnTo>
                  <a:pt x="773" y="255"/>
                </a:lnTo>
                <a:lnTo>
                  <a:pt x="791" y="244"/>
                </a:lnTo>
                <a:lnTo>
                  <a:pt x="760" y="219"/>
                </a:lnTo>
                <a:lnTo>
                  <a:pt x="769" y="196"/>
                </a:lnTo>
                <a:lnTo>
                  <a:pt x="785" y="172"/>
                </a:lnTo>
                <a:lnTo>
                  <a:pt x="803" y="167"/>
                </a:lnTo>
                <a:lnTo>
                  <a:pt x="803" y="144"/>
                </a:lnTo>
                <a:lnTo>
                  <a:pt x="816" y="144"/>
                </a:lnTo>
                <a:lnTo>
                  <a:pt x="812" y="120"/>
                </a:lnTo>
                <a:lnTo>
                  <a:pt x="830" y="117"/>
                </a:lnTo>
                <a:lnTo>
                  <a:pt x="830" y="88"/>
                </a:lnTo>
                <a:lnTo>
                  <a:pt x="778" y="92"/>
                </a:lnTo>
                <a:lnTo>
                  <a:pt x="717" y="75"/>
                </a:lnTo>
                <a:lnTo>
                  <a:pt x="738" y="36"/>
                </a:lnTo>
                <a:lnTo>
                  <a:pt x="760" y="7"/>
                </a:lnTo>
                <a:lnTo>
                  <a:pt x="738" y="0"/>
                </a:lnTo>
                <a:lnTo>
                  <a:pt x="0" y="29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0" name=""/>
          <p:cNvSpPr/>
          <p:nvPr/>
        </p:nvSpPr>
        <p:spPr>
          <a:xfrm>
            <a:off x="4282920" y="2808360"/>
            <a:ext cx="739800" cy="447480"/>
          </a:xfrm>
          <a:custGeom>
            <a:avLst/>
            <a:gdLst/>
            <a:ahLst/>
            <a:rect l="l" t="t" r="r" b="b"/>
            <a:pathLst>
              <a:path w="1214" h="582">
                <a:moveTo>
                  <a:pt x="9" y="0"/>
                </a:moveTo>
                <a:lnTo>
                  <a:pt x="1062" y="0"/>
                </a:lnTo>
                <a:lnTo>
                  <a:pt x="1123" y="7"/>
                </a:lnTo>
                <a:lnTo>
                  <a:pt x="1144" y="23"/>
                </a:lnTo>
                <a:lnTo>
                  <a:pt x="1162" y="39"/>
                </a:lnTo>
                <a:lnTo>
                  <a:pt x="1157" y="68"/>
                </a:lnTo>
                <a:lnTo>
                  <a:pt x="1135" y="68"/>
                </a:lnTo>
                <a:lnTo>
                  <a:pt x="1126" y="84"/>
                </a:lnTo>
                <a:lnTo>
                  <a:pt x="1132" y="95"/>
                </a:lnTo>
                <a:lnTo>
                  <a:pt x="1162" y="108"/>
                </a:lnTo>
                <a:lnTo>
                  <a:pt x="1166" y="128"/>
                </a:lnTo>
                <a:lnTo>
                  <a:pt x="1162" y="147"/>
                </a:lnTo>
                <a:lnTo>
                  <a:pt x="1193" y="171"/>
                </a:lnTo>
                <a:lnTo>
                  <a:pt x="1200" y="196"/>
                </a:lnTo>
                <a:lnTo>
                  <a:pt x="1214" y="582"/>
                </a:lnTo>
                <a:lnTo>
                  <a:pt x="384" y="573"/>
                </a:lnTo>
                <a:lnTo>
                  <a:pt x="0" y="559"/>
                </a:lnTo>
                <a:lnTo>
                  <a:pt x="9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1" name=""/>
          <p:cNvSpPr/>
          <p:nvPr/>
        </p:nvSpPr>
        <p:spPr>
          <a:xfrm>
            <a:off x="3508200" y="3159000"/>
            <a:ext cx="675000" cy="812880"/>
          </a:xfrm>
          <a:custGeom>
            <a:avLst/>
            <a:gdLst/>
            <a:ahLst/>
            <a:rect l="l" t="t" r="r" b="b"/>
            <a:pathLst>
              <a:path w="1110" h="1076">
                <a:moveTo>
                  <a:pt x="1110" y="88"/>
                </a:moveTo>
                <a:lnTo>
                  <a:pt x="1105" y="294"/>
                </a:lnTo>
                <a:lnTo>
                  <a:pt x="1080" y="729"/>
                </a:lnTo>
                <a:lnTo>
                  <a:pt x="1062" y="1020"/>
                </a:lnTo>
                <a:lnTo>
                  <a:pt x="454" y="997"/>
                </a:lnTo>
                <a:lnTo>
                  <a:pt x="436" y="1024"/>
                </a:lnTo>
                <a:lnTo>
                  <a:pt x="165" y="1008"/>
                </a:lnTo>
                <a:lnTo>
                  <a:pt x="143" y="1076"/>
                </a:lnTo>
                <a:lnTo>
                  <a:pt x="0" y="1056"/>
                </a:lnTo>
                <a:lnTo>
                  <a:pt x="122" y="0"/>
                </a:lnTo>
                <a:lnTo>
                  <a:pt x="341" y="23"/>
                </a:lnTo>
                <a:lnTo>
                  <a:pt x="646" y="55"/>
                </a:lnTo>
                <a:lnTo>
                  <a:pt x="952" y="84"/>
                </a:lnTo>
                <a:lnTo>
                  <a:pt x="1110" y="88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2" name=""/>
          <p:cNvSpPr/>
          <p:nvPr/>
        </p:nvSpPr>
        <p:spPr>
          <a:xfrm>
            <a:off x="2941560" y="3067200"/>
            <a:ext cx="639720" cy="887400"/>
          </a:xfrm>
          <a:custGeom>
            <a:avLst/>
            <a:gdLst/>
            <a:ahLst/>
            <a:rect l="l" t="t" r="r" b="b"/>
            <a:pathLst>
              <a:path w="1053" h="1174">
                <a:moveTo>
                  <a:pt x="266" y="0"/>
                </a:moveTo>
                <a:lnTo>
                  <a:pt x="231" y="183"/>
                </a:lnTo>
                <a:lnTo>
                  <a:pt x="208" y="192"/>
                </a:lnTo>
                <a:lnTo>
                  <a:pt x="183" y="171"/>
                </a:lnTo>
                <a:lnTo>
                  <a:pt x="165" y="160"/>
                </a:lnTo>
                <a:lnTo>
                  <a:pt x="125" y="167"/>
                </a:lnTo>
                <a:lnTo>
                  <a:pt x="113" y="183"/>
                </a:lnTo>
                <a:lnTo>
                  <a:pt x="116" y="203"/>
                </a:lnTo>
                <a:lnTo>
                  <a:pt x="125" y="216"/>
                </a:lnTo>
                <a:lnTo>
                  <a:pt x="125" y="232"/>
                </a:lnTo>
                <a:lnTo>
                  <a:pt x="109" y="236"/>
                </a:lnTo>
                <a:lnTo>
                  <a:pt x="113" y="243"/>
                </a:lnTo>
                <a:lnTo>
                  <a:pt x="125" y="248"/>
                </a:lnTo>
                <a:lnTo>
                  <a:pt x="116" y="259"/>
                </a:lnTo>
                <a:lnTo>
                  <a:pt x="113" y="268"/>
                </a:lnTo>
                <a:lnTo>
                  <a:pt x="122" y="291"/>
                </a:lnTo>
                <a:lnTo>
                  <a:pt x="131" y="311"/>
                </a:lnTo>
                <a:lnTo>
                  <a:pt x="116" y="351"/>
                </a:lnTo>
                <a:lnTo>
                  <a:pt x="109" y="383"/>
                </a:lnTo>
                <a:lnTo>
                  <a:pt x="100" y="396"/>
                </a:lnTo>
                <a:lnTo>
                  <a:pt x="125" y="435"/>
                </a:lnTo>
                <a:lnTo>
                  <a:pt x="131" y="458"/>
                </a:lnTo>
                <a:lnTo>
                  <a:pt x="161" y="503"/>
                </a:lnTo>
                <a:lnTo>
                  <a:pt x="156" y="514"/>
                </a:lnTo>
                <a:lnTo>
                  <a:pt x="143" y="527"/>
                </a:lnTo>
                <a:lnTo>
                  <a:pt x="116" y="559"/>
                </a:lnTo>
                <a:lnTo>
                  <a:pt x="95" y="550"/>
                </a:lnTo>
                <a:lnTo>
                  <a:pt x="91" y="579"/>
                </a:lnTo>
                <a:lnTo>
                  <a:pt x="88" y="615"/>
                </a:lnTo>
                <a:lnTo>
                  <a:pt x="43" y="663"/>
                </a:lnTo>
                <a:lnTo>
                  <a:pt x="34" y="683"/>
                </a:lnTo>
                <a:lnTo>
                  <a:pt x="43" y="746"/>
                </a:lnTo>
                <a:lnTo>
                  <a:pt x="43" y="778"/>
                </a:lnTo>
                <a:lnTo>
                  <a:pt x="27" y="791"/>
                </a:lnTo>
                <a:lnTo>
                  <a:pt x="18" y="798"/>
                </a:lnTo>
                <a:lnTo>
                  <a:pt x="0" y="802"/>
                </a:lnTo>
                <a:lnTo>
                  <a:pt x="3" y="818"/>
                </a:lnTo>
                <a:lnTo>
                  <a:pt x="591" y="1145"/>
                </a:lnTo>
                <a:lnTo>
                  <a:pt x="930" y="1174"/>
                </a:lnTo>
                <a:lnTo>
                  <a:pt x="1053" y="115"/>
                </a:lnTo>
                <a:lnTo>
                  <a:pt x="266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3" name=""/>
          <p:cNvSpPr/>
          <p:nvPr/>
        </p:nvSpPr>
        <p:spPr>
          <a:xfrm>
            <a:off x="3078000" y="2360520"/>
            <a:ext cx="560520" cy="797040"/>
          </a:xfrm>
          <a:custGeom>
            <a:avLst/>
            <a:gdLst/>
            <a:ahLst/>
            <a:rect l="l" t="t" r="r" b="b"/>
            <a:pathLst>
              <a:path w="875" h="1048">
                <a:moveTo>
                  <a:pt x="165" y="0"/>
                </a:moveTo>
                <a:lnTo>
                  <a:pt x="622" y="65"/>
                </a:lnTo>
                <a:lnTo>
                  <a:pt x="588" y="261"/>
                </a:lnTo>
                <a:lnTo>
                  <a:pt x="875" y="291"/>
                </a:lnTo>
                <a:lnTo>
                  <a:pt x="787" y="1048"/>
                </a:lnTo>
                <a:lnTo>
                  <a:pt x="0" y="931"/>
                </a:lnTo>
                <a:lnTo>
                  <a:pt x="165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4" name=""/>
          <p:cNvSpPr/>
          <p:nvPr/>
        </p:nvSpPr>
        <p:spPr>
          <a:xfrm>
            <a:off x="4510080" y="923760"/>
            <a:ext cx="658800" cy="588960"/>
          </a:xfrm>
          <a:custGeom>
            <a:avLst/>
            <a:gdLst/>
            <a:ahLst/>
            <a:rect l="l" t="t" r="r" b="b"/>
            <a:pathLst>
              <a:path w="564" h="403">
                <a:moveTo>
                  <a:pt x="20" y="0"/>
                </a:moveTo>
                <a:lnTo>
                  <a:pt x="564" y="0"/>
                </a:lnTo>
                <a:lnTo>
                  <a:pt x="395" y="108"/>
                </a:lnTo>
                <a:lnTo>
                  <a:pt x="354" y="400"/>
                </a:lnTo>
                <a:lnTo>
                  <a:pt x="185" y="403"/>
                </a:lnTo>
                <a:lnTo>
                  <a:pt x="0" y="396"/>
                </a:lnTo>
                <a:lnTo>
                  <a:pt x="20" y="0"/>
                </a:lnTo>
                <a:close/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5" name=""/>
          <p:cNvSpPr/>
          <p:nvPr/>
        </p:nvSpPr>
        <p:spPr>
          <a:xfrm>
            <a:off x="3368520" y="2576520"/>
            <a:ext cx="324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6" name=""/>
          <p:cNvSpPr/>
          <p:nvPr/>
        </p:nvSpPr>
        <p:spPr>
          <a:xfrm>
            <a:off x="3193920" y="3573360"/>
            <a:ext cx="1800" cy="180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7" name=""/>
          <p:cNvSpPr/>
          <p:nvPr/>
        </p:nvSpPr>
        <p:spPr>
          <a:xfrm flipV="1">
            <a:off x="3425760" y="1126800"/>
            <a:ext cx="1800" cy="32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8" name=""/>
          <p:cNvSpPr/>
          <p:nvPr/>
        </p:nvSpPr>
        <p:spPr>
          <a:xfrm>
            <a:off x="6724800" y="4635360"/>
            <a:ext cx="1440" cy="180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9" name=""/>
          <p:cNvSpPr/>
          <p:nvPr/>
        </p:nvSpPr>
        <p:spPr>
          <a:xfrm>
            <a:off x="6770520" y="2706840"/>
            <a:ext cx="180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0" name=""/>
          <p:cNvSpPr/>
          <p:nvPr/>
        </p:nvSpPr>
        <p:spPr>
          <a:xfrm>
            <a:off x="6014880" y="2876400"/>
            <a:ext cx="1800" cy="180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1" name=""/>
          <p:cNvSpPr/>
          <p:nvPr/>
        </p:nvSpPr>
        <p:spPr>
          <a:xfrm>
            <a:off x="6014880" y="2876400"/>
            <a:ext cx="1800" cy="180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2" name=""/>
          <p:cNvSpPr/>
          <p:nvPr/>
        </p:nvSpPr>
        <p:spPr>
          <a:xfrm>
            <a:off x="7191360" y="2154240"/>
            <a:ext cx="144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3" name=""/>
          <p:cNvSpPr/>
          <p:nvPr/>
        </p:nvSpPr>
        <p:spPr>
          <a:xfrm>
            <a:off x="7191360" y="2154240"/>
            <a:ext cx="144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4" name=""/>
          <p:cNvSpPr/>
          <p:nvPr/>
        </p:nvSpPr>
        <p:spPr>
          <a:xfrm>
            <a:off x="7194600" y="2154240"/>
            <a:ext cx="144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5" name=""/>
          <p:cNvSpPr/>
          <p:nvPr/>
        </p:nvSpPr>
        <p:spPr>
          <a:xfrm>
            <a:off x="7194600" y="2154240"/>
            <a:ext cx="144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6" name=""/>
          <p:cNvSpPr/>
          <p:nvPr/>
        </p:nvSpPr>
        <p:spPr>
          <a:xfrm flipH="1">
            <a:off x="7192440" y="2154240"/>
            <a:ext cx="180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7" name=""/>
          <p:cNvSpPr/>
          <p:nvPr/>
        </p:nvSpPr>
        <p:spPr>
          <a:xfrm>
            <a:off x="7169040" y="2114640"/>
            <a:ext cx="180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8" name=""/>
          <p:cNvSpPr/>
          <p:nvPr/>
        </p:nvSpPr>
        <p:spPr>
          <a:xfrm>
            <a:off x="6076800" y="2395440"/>
            <a:ext cx="1800" cy="180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9" name=""/>
          <p:cNvSpPr/>
          <p:nvPr/>
        </p:nvSpPr>
        <p:spPr>
          <a:xfrm>
            <a:off x="7191360" y="2154240"/>
            <a:ext cx="144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0" name=""/>
          <p:cNvSpPr/>
          <p:nvPr/>
        </p:nvSpPr>
        <p:spPr>
          <a:xfrm>
            <a:off x="7191360" y="2154240"/>
            <a:ext cx="468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1" name=""/>
          <p:cNvSpPr/>
          <p:nvPr/>
        </p:nvSpPr>
        <p:spPr>
          <a:xfrm flipH="1" flipV="1">
            <a:off x="7191000" y="2154240"/>
            <a:ext cx="324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2" name=""/>
          <p:cNvSpPr/>
          <p:nvPr/>
        </p:nvSpPr>
        <p:spPr>
          <a:xfrm flipH="1" flipV="1">
            <a:off x="7191000" y="2154240"/>
            <a:ext cx="324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3" name=""/>
          <p:cNvSpPr/>
          <p:nvPr/>
        </p:nvSpPr>
        <p:spPr>
          <a:xfrm flipH="1" flipV="1">
            <a:off x="7191000" y="2154240"/>
            <a:ext cx="324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4" name=""/>
          <p:cNvSpPr/>
          <p:nvPr/>
        </p:nvSpPr>
        <p:spPr>
          <a:xfrm flipH="1" flipV="1">
            <a:off x="7191000" y="2154240"/>
            <a:ext cx="3240" cy="1440"/>
          </a:xfrm>
          <a:prstGeom prst="line">
            <a:avLst/>
          </a:prstGeom>
          <a:ln cap="rnd" w="1260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5" name=""/>
          <p:cNvSpPr/>
          <p:nvPr/>
        </p:nvSpPr>
        <p:spPr>
          <a:xfrm>
            <a:off x="4929120" y="920880"/>
            <a:ext cx="1881360" cy="1430280"/>
          </a:xfrm>
          <a:custGeom>
            <a:avLst/>
            <a:gdLst/>
            <a:ahLst/>
            <a:rect l="l" t="t" r="r" b="b"/>
            <a:pathLst>
              <a:path w="1089" h="754">
                <a:moveTo>
                  <a:pt x="23" y="86"/>
                </a:moveTo>
                <a:lnTo>
                  <a:pt x="0" y="292"/>
                </a:lnTo>
                <a:lnTo>
                  <a:pt x="17" y="289"/>
                </a:lnTo>
                <a:lnTo>
                  <a:pt x="17" y="301"/>
                </a:lnTo>
                <a:lnTo>
                  <a:pt x="22" y="306"/>
                </a:lnTo>
                <a:lnTo>
                  <a:pt x="18" y="321"/>
                </a:lnTo>
                <a:lnTo>
                  <a:pt x="26" y="327"/>
                </a:lnTo>
                <a:lnTo>
                  <a:pt x="29" y="341"/>
                </a:lnTo>
                <a:lnTo>
                  <a:pt x="58" y="346"/>
                </a:lnTo>
                <a:lnTo>
                  <a:pt x="67" y="357"/>
                </a:lnTo>
                <a:lnTo>
                  <a:pt x="78" y="355"/>
                </a:lnTo>
                <a:lnTo>
                  <a:pt x="85" y="341"/>
                </a:lnTo>
                <a:lnTo>
                  <a:pt x="127" y="346"/>
                </a:lnTo>
                <a:lnTo>
                  <a:pt x="127" y="362"/>
                </a:lnTo>
                <a:lnTo>
                  <a:pt x="136" y="363"/>
                </a:lnTo>
                <a:lnTo>
                  <a:pt x="137" y="357"/>
                </a:lnTo>
                <a:lnTo>
                  <a:pt x="151" y="357"/>
                </a:lnTo>
                <a:lnTo>
                  <a:pt x="168" y="377"/>
                </a:lnTo>
                <a:lnTo>
                  <a:pt x="189" y="377"/>
                </a:lnTo>
                <a:lnTo>
                  <a:pt x="208" y="377"/>
                </a:lnTo>
                <a:lnTo>
                  <a:pt x="203" y="365"/>
                </a:lnTo>
                <a:lnTo>
                  <a:pt x="215" y="359"/>
                </a:lnTo>
                <a:lnTo>
                  <a:pt x="224" y="367"/>
                </a:lnTo>
                <a:lnTo>
                  <a:pt x="246" y="367"/>
                </a:lnTo>
                <a:lnTo>
                  <a:pt x="272" y="377"/>
                </a:lnTo>
                <a:lnTo>
                  <a:pt x="301" y="359"/>
                </a:lnTo>
                <a:lnTo>
                  <a:pt x="294" y="341"/>
                </a:lnTo>
                <a:lnTo>
                  <a:pt x="319" y="340"/>
                </a:lnTo>
                <a:lnTo>
                  <a:pt x="319" y="326"/>
                </a:lnTo>
                <a:lnTo>
                  <a:pt x="324" y="323"/>
                </a:lnTo>
                <a:lnTo>
                  <a:pt x="339" y="329"/>
                </a:lnTo>
                <a:lnTo>
                  <a:pt x="340" y="321"/>
                </a:lnTo>
                <a:lnTo>
                  <a:pt x="334" y="304"/>
                </a:lnTo>
                <a:lnTo>
                  <a:pt x="342" y="304"/>
                </a:lnTo>
                <a:lnTo>
                  <a:pt x="354" y="310"/>
                </a:lnTo>
                <a:lnTo>
                  <a:pt x="380" y="314"/>
                </a:lnTo>
                <a:lnTo>
                  <a:pt x="394" y="310"/>
                </a:lnTo>
                <a:lnTo>
                  <a:pt x="401" y="306"/>
                </a:lnTo>
                <a:lnTo>
                  <a:pt x="434" y="313"/>
                </a:lnTo>
                <a:lnTo>
                  <a:pt x="438" y="333"/>
                </a:lnTo>
                <a:lnTo>
                  <a:pt x="450" y="347"/>
                </a:lnTo>
                <a:lnTo>
                  <a:pt x="450" y="360"/>
                </a:lnTo>
                <a:lnTo>
                  <a:pt x="490" y="360"/>
                </a:lnTo>
                <a:lnTo>
                  <a:pt x="496" y="353"/>
                </a:lnTo>
                <a:lnTo>
                  <a:pt x="508" y="355"/>
                </a:lnTo>
                <a:lnTo>
                  <a:pt x="510" y="369"/>
                </a:lnTo>
                <a:lnTo>
                  <a:pt x="507" y="377"/>
                </a:lnTo>
                <a:lnTo>
                  <a:pt x="516" y="387"/>
                </a:lnTo>
                <a:lnTo>
                  <a:pt x="522" y="396"/>
                </a:lnTo>
                <a:lnTo>
                  <a:pt x="530" y="396"/>
                </a:lnTo>
                <a:lnTo>
                  <a:pt x="533" y="400"/>
                </a:lnTo>
                <a:lnTo>
                  <a:pt x="525" y="409"/>
                </a:lnTo>
                <a:lnTo>
                  <a:pt x="524" y="424"/>
                </a:lnTo>
                <a:lnTo>
                  <a:pt x="536" y="420"/>
                </a:lnTo>
                <a:lnTo>
                  <a:pt x="539" y="428"/>
                </a:lnTo>
                <a:lnTo>
                  <a:pt x="533" y="432"/>
                </a:lnTo>
                <a:lnTo>
                  <a:pt x="533" y="440"/>
                </a:lnTo>
                <a:lnTo>
                  <a:pt x="539" y="442"/>
                </a:lnTo>
                <a:lnTo>
                  <a:pt x="542" y="450"/>
                </a:lnTo>
                <a:lnTo>
                  <a:pt x="606" y="456"/>
                </a:lnTo>
                <a:lnTo>
                  <a:pt x="641" y="452"/>
                </a:lnTo>
                <a:lnTo>
                  <a:pt x="644" y="459"/>
                </a:lnTo>
                <a:lnTo>
                  <a:pt x="661" y="459"/>
                </a:lnTo>
                <a:lnTo>
                  <a:pt x="669" y="466"/>
                </a:lnTo>
                <a:lnTo>
                  <a:pt x="686" y="453"/>
                </a:lnTo>
                <a:lnTo>
                  <a:pt x="693" y="462"/>
                </a:lnTo>
                <a:lnTo>
                  <a:pt x="713" y="463"/>
                </a:lnTo>
                <a:lnTo>
                  <a:pt x="716" y="469"/>
                </a:lnTo>
                <a:lnTo>
                  <a:pt x="725" y="465"/>
                </a:lnTo>
                <a:lnTo>
                  <a:pt x="734" y="462"/>
                </a:lnTo>
                <a:lnTo>
                  <a:pt x="750" y="482"/>
                </a:lnTo>
                <a:lnTo>
                  <a:pt x="750" y="489"/>
                </a:lnTo>
                <a:lnTo>
                  <a:pt x="760" y="489"/>
                </a:lnTo>
                <a:lnTo>
                  <a:pt x="759" y="502"/>
                </a:lnTo>
                <a:lnTo>
                  <a:pt x="774" y="500"/>
                </a:lnTo>
                <a:lnTo>
                  <a:pt x="776" y="512"/>
                </a:lnTo>
                <a:lnTo>
                  <a:pt x="794" y="525"/>
                </a:lnTo>
                <a:lnTo>
                  <a:pt x="800" y="535"/>
                </a:lnTo>
                <a:lnTo>
                  <a:pt x="791" y="538"/>
                </a:lnTo>
                <a:lnTo>
                  <a:pt x="776" y="533"/>
                </a:lnTo>
                <a:lnTo>
                  <a:pt x="786" y="542"/>
                </a:lnTo>
                <a:lnTo>
                  <a:pt x="783" y="553"/>
                </a:lnTo>
                <a:lnTo>
                  <a:pt x="776" y="558"/>
                </a:lnTo>
                <a:lnTo>
                  <a:pt x="766" y="551"/>
                </a:lnTo>
                <a:lnTo>
                  <a:pt x="755" y="548"/>
                </a:lnTo>
                <a:lnTo>
                  <a:pt x="750" y="549"/>
                </a:lnTo>
                <a:lnTo>
                  <a:pt x="745" y="558"/>
                </a:lnTo>
                <a:lnTo>
                  <a:pt x="732" y="546"/>
                </a:lnTo>
                <a:lnTo>
                  <a:pt x="736" y="539"/>
                </a:lnTo>
                <a:lnTo>
                  <a:pt x="732" y="533"/>
                </a:lnTo>
                <a:lnTo>
                  <a:pt x="721" y="536"/>
                </a:lnTo>
                <a:lnTo>
                  <a:pt x="717" y="532"/>
                </a:lnTo>
                <a:lnTo>
                  <a:pt x="716" y="525"/>
                </a:lnTo>
                <a:lnTo>
                  <a:pt x="710" y="521"/>
                </a:lnTo>
                <a:lnTo>
                  <a:pt x="692" y="523"/>
                </a:lnTo>
                <a:lnTo>
                  <a:pt x="698" y="533"/>
                </a:lnTo>
                <a:lnTo>
                  <a:pt x="709" y="541"/>
                </a:lnTo>
                <a:lnTo>
                  <a:pt x="719" y="542"/>
                </a:lnTo>
                <a:lnTo>
                  <a:pt x="719" y="559"/>
                </a:lnTo>
                <a:lnTo>
                  <a:pt x="714" y="569"/>
                </a:lnTo>
                <a:lnTo>
                  <a:pt x="713" y="583"/>
                </a:lnTo>
                <a:lnTo>
                  <a:pt x="705" y="589"/>
                </a:lnTo>
                <a:lnTo>
                  <a:pt x="709" y="611"/>
                </a:lnTo>
                <a:lnTo>
                  <a:pt x="719" y="618"/>
                </a:lnTo>
                <a:lnTo>
                  <a:pt x="713" y="622"/>
                </a:lnTo>
                <a:lnTo>
                  <a:pt x="713" y="646"/>
                </a:lnTo>
                <a:lnTo>
                  <a:pt x="705" y="656"/>
                </a:lnTo>
                <a:lnTo>
                  <a:pt x="709" y="666"/>
                </a:lnTo>
                <a:lnTo>
                  <a:pt x="687" y="671"/>
                </a:lnTo>
                <a:lnTo>
                  <a:pt x="666" y="727"/>
                </a:lnTo>
                <a:lnTo>
                  <a:pt x="652" y="727"/>
                </a:lnTo>
                <a:lnTo>
                  <a:pt x="661" y="744"/>
                </a:lnTo>
                <a:lnTo>
                  <a:pt x="667" y="754"/>
                </a:lnTo>
                <a:lnTo>
                  <a:pt x="670" y="739"/>
                </a:lnTo>
                <a:lnTo>
                  <a:pt x="698" y="747"/>
                </a:lnTo>
                <a:lnTo>
                  <a:pt x="696" y="736"/>
                </a:lnTo>
                <a:lnTo>
                  <a:pt x="705" y="737"/>
                </a:lnTo>
                <a:lnTo>
                  <a:pt x="714" y="722"/>
                </a:lnTo>
                <a:lnTo>
                  <a:pt x="711" y="714"/>
                </a:lnTo>
                <a:lnTo>
                  <a:pt x="727" y="711"/>
                </a:lnTo>
                <a:lnTo>
                  <a:pt x="737" y="689"/>
                </a:lnTo>
                <a:lnTo>
                  <a:pt x="760" y="691"/>
                </a:lnTo>
                <a:lnTo>
                  <a:pt x="778" y="688"/>
                </a:lnTo>
                <a:lnTo>
                  <a:pt x="799" y="687"/>
                </a:lnTo>
                <a:lnTo>
                  <a:pt x="801" y="672"/>
                </a:lnTo>
                <a:lnTo>
                  <a:pt x="812" y="666"/>
                </a:lnTo>
                <a:lnTo>
                  <a:pt x="828" y="658"/>
                </a:lnTo>
                <a:lnTo>
                  <a:pt x="833" y="652"/>
                </a:lnTo>
                <a:lnTo>
                  <a:pt x="843" y="658"/>
                </a:lnTo>
                <a:lnTo>
                  <a:pt x="856" y="644"/>
                </a:lnTo>
                <a:lnTo>
                  <a:pt x="852" y="636"/>
                </a:lnTo>
                <a:lnTo>
                  <a:pt x="839" y="636"/>
                </a:lnTo>
                <a:lnTo>
                  <a:pt x="829" y="636"/>
                </a:lnTo>
                <a:lnTo>
                  <a:pt x="823" y="642"/>
                </a:lnTo>
                <a:lnTo>
                  <a:pt x="811" y="641"/>
                </a:lnTo>
                <a:lnTo>
                  <a:pt x="817" y="632"/>
                </a:lnTo>
                <a:lnTo>
                  <a:pt x="818" y="611"/>
                </a:lnTo>
                <a:lnTo>
                  <a:pt x="828" y="608"/>
                </a:lnTo>
                <a:lnTo>
                  <a:pt x="841" y="588"/>
                </a:lnTo>
                <a:lnTo>
                  <a:pt x="856" y="586"/>
                </a:lnTo>
                <a:lnTo>
                  <a:pt x="872" y="576"/>
                </a:lnTo>
                <a:lnTo>
                  <a:pt x="891" y="573"/>
                </a:lnTo>
                <a:lnTo>
                  <a:pt x="897" y="565"/>
                </a:lnTo>
                <a:lnTo>
                  <a:pt x="913" y="565"/>
                </a:lnTo>
                <a:lnTo>
                  <a:pt x="920" y="553"/>
                </a:lnTo>
                <a:lnTo>
                  <a:pt x="926" y="553"/>
                </a:lnTo>
                <a:lnTo>
                  <a:pt x="925" y="565"/>
                </a:lnTo>
                <a:lnTo>
                  <a:pt x="949" y="563"/>
                </a:lnTo>
                <a:lnTo>
                  <a:pt x="949" y="558"/>
                </a:lnTo>
                <a:lnTo>
                  <a:pt x="945" y="552"/>
                </a:lnTo>
                <a:lnTo>
                  <a:pt x="957" y="543"/>
                </a:lnTo>
                <a:lnTo>
                  <a:pt x="972" y="535"/>
                </a:lnTo>
                <a:lnTo>
                  <a:pt x="983" y="533"/>
                </a:lnTo>
                <a:lnTo>
                  <a:pt x="981" y="523"/>
                </a:lnTo>
                <a:lnTo>
                  <a:pt x="1009" y="505"/>
                </a:lnTo>
                <a:lnTo>
                  <a:pt x="1033" y="490"/>
                </a:lnTo>
                <a:lnTo>
                  <a:pt x="1049" y="474"/>
                </a:lnTo>
                <a:lnTo>
                  <a:pt x="1089" y="458"/>
                </a:lnTo>
                <a:lnTo>
                  <a:pt x="1052" y="446"/>
                </a:lnTo>
                <a:lnTo>
                  <a:pt x="1033" y="445"/>
                </a:lnTo>
                <a:lnTo>
                  <a:pt x="1019" y="436"/>
                </a:lnTo>
                <a:lnTo>
                  <a:pt x="1023" y="419"/>
                </a:lnTo>
                <a:lnTo>
                  <a:pt x="1004" y="420"/>
                </a:lnTo>
                <a:lnTo>
                  <a:pt x="989" y="428"/>
                </a:lnTo>
                <a:lnTo>
                  <a:pt x="964" y="419"/>
                </a:lnTo>
                <a:lnTo>
                  <a:pt x="963" y="409"/>
                </a:lnTo>
                <a:lnTo>
                  <a:pt x="963" y="399"/>
                </a:lnTo>
                <a:lnTo>
                  <a:pt x="958" y="393"/>
                </a:lnTo>
                <a:lnTo>
                  <a:pt x="928" y="399"/>
                </a:lnTo>
                <a:lnTo>
                  <a:pt x="926" y="377"/>
                </a:lnTo>
                <a:lnTo>
                  <a:pt x="910" y="377"/>
                </a:lnTo>
                <a:lnTo>
                  <a:pt x="890" y="365"/>
                </a:lnTo>
                <a:lnTo>
                  <a:pt x="875" y="369"/>
                </a:lnTo>
                <a:lnTo>
                  <a:pt x="866" y="377"/>
                </a:lnTo>
                <a:lnTo>
                  <a:pt x="844" y="377"/>
                </a:lnTo>
                <a:lnTo>
                  <a:pt x="838" y="362"/>
                </a:lnTo>
                <a:lnTo>
                  <a:pt x="841" y="343"/>
                </a:lnTo>
                <a:lnTo>
                  <a:pt x="794" y="327"/>
                </a:lnTo>
                <a:lnTo>
                  <a:pt x="784" y="316"/>
                </a:lnTo>
                <a:lnTo>
                  <a:pt x="727" y="287"/>
                </a:lnTo>
                <a:lnTo>
                  <a:pt x="725" y="1"/>
                </a:lnTo>
                <a:lnTo>
                  <a:pt x="143" y="0"/>
                </a:lnTo>
              </a:path>
            </a:pathLst>
          </a:custGeom>
          <a:solidFill>
            <a:srgbClr val="00d928"/>
          </a:solidFill>
          <a:ln cap="rnd" w="1260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6" name=""/>
          <p:cNvSpPr/>
          <p:nvPr/>
        </p:nvSpPr>
        <p:spPr>
          <a:xfrm>
            <a:off x="2217600" y="2133720"/>
            <a:ext cx="820800" cy="1520640"/>
          </a:xfrm>
          <a:custGeom>
            <a:avLst/>
            <a:gdLst/>
            <a:ahLst/>
            <a:rect l="l" t="t" r="r" b="b"/>
            <a:pathLst>
              <a:path w="1348" h="2014">
                <a:moveTo>
                  <a:pt x="113" y="0"/>
                </a:moveTo>
                <a:lnTo>
                  <a:pt x="101" y="23"/>
                </a:lnTo>
                <a:lnTo>
                  <a:pt x="92" y="28"/>
                </a:lnTo>
                <a:lnTo>
                  <a:pt x="83" y="55"/>
                </a:lnTo>
                <a:lnTo>
                  <a:pt x="104" y="88"/>
                </a:lnTo>
                <a:lnTo>
                  <a:pt x="92" y="111"/>
                </a:lnTo>
                <a:lnTo>
                  <a:pt x="88" y="143"/>
                </a:lnTo>
                <a:lnTo>
                  <a:pt x="65" y="156"/>
                </a:lnTo>
                <a:lnTo>
                  <a:pt x="61" y="203"/>
                </a:lnTo>
                <a:lnTo>
                  <a:pt x="52" y="228"/>
                </a:lnTo>
                <a:lnTo>
                  <a:pt x="18" y="232"/>
                </a:lnTo>
                <a:lnTo>
                  <a:pt x="0" y="239"/>
                </a:lnTo>
                <a:lnTo>
                  <a:pt x="0" y="287"/>
                </a:lnTo>
                <a:lnTo>
                  <a:pt x="0" y="307"/>
                </a:lnTo>
                <a:lnTo>
                  <a:pt x="18" y="339"/>
                </a:lnTo>
                <a:lnTo>
                  <a:pt x="40" y="418"/>
                </a:lnTo>
                <a:lnTo>
                  <a:pt x="58" y="451"/>
                </a:lnTo>
                <a:lnTo>
                  <a:pt x="34" y="487"/>
                </a:lnTo>
                <a:lnTo>
                  <a:pt x="22" y="514"/>
                </a:lnTo>
                <a:lnTo>
                  <a:pt x="13" y="566"/>
                </a:lnTo>
                <a:lnTo>
                  <a:pt x="18" y="618"/>
                </a:lnTo>
                <a:lnTo>
                  <a:pt x="34" y="638"/>
                </a:lnTo>
                <a:lnTo>
                  <a:pt x="74" y="670"/>
                </a:lnTo>
                <a:lnTo>
                  <a:pt x="101" y="719"/>
                </a:lnTo>
                <a:lnTo>
                  <a:pt x="104" y="769"/>
                </a:lnTo>
                <a:lnTo>
                  <a:pt x="101" y="778"/>
                </a:lnTo>
                <a:lnTo>
                  <a:pt x="126" y="841"/>
                </a:lnTo>
                <a:lnTo>
                  <a:pt x="135" y="889"/>
                </a:lnTo>
                <a:lnTo>
                  <a:pt x="122" y="909"/>
                </a:lnTo>
                <a:lnTo>
                  <a:pt x="135" y="922"/>
                </a:lnTo>
                <a:lnTo>
                  <a:pt x="149" y="965"/>
                </a:lnTo>
                <a:lnTo>
                  <a:pt x="187" y="994"/>
                </a:lnTo>
                <a:lnTo>
                  <a:pt x="196" y="1021"/>
                </a:lnTo>
                <a:lnTo>
                  <a:pt x="178" y="1076"/>
                </a:lnTo>
                <a:lnTo>
                  <a:pt x="157" y="1092"/>
                </a:lnTo>
                <a:lnTo>
                  <a:pt x="166" y="1132"/>
                </a:lnTo>
                <a:lnTo>
                  <a:pt x="196" y="1152"/>
                </a:lnTo>
                <a:lnTo>
                  <a:pt x="214" y="1161"/>
                </a:lnTo>
                <a:lnTo>
                  <a:pt x="232" y="1233"/>
                </a:lnTo>
                <a:lnTo>
                  <a:pt x="239" y="1279"/>
                </a:lnTo>
                <a:lnTo>
                  <a:pt x="254" y="1295"/>
                </a:lnTo>
                <a:lnTo>
                  <a:pt x="297" y="1304"/>
                </a:lnTo>
                <a:lnTo>
                  <a:pt x="288" y="1340"/>
                </a:lnTo>
                <a:lnTo>
                  <a:pt x="284" y="1360"/>
                </a:lnTo>
                <a:lnTo>
                  <a:pt x="315" y="1393"/>
                </a:lnTo>
                <a:lnTo>
                  <a:pt x="318" y="1416"/>
                </a:lnTo>
                <a:lnTo>
                  <a:pt x="293" y="1432"/>
                </a:lnTo>
                <a:lnTo>
                  <a:pt x="284" y="1443"/>
                </a:lnTo>
                <a:lnTo>
                  <a:pt x="293" y="1475"/>
                </a:lnTo>
                <a:lnTo>
                  <a:pt x="297" y="1536"/>
                </a:lnTo>
                <a:lnTo>
                  <a:pt x="340" y="1536"/>
                </a:lnTo>
                <a:lnTo>
                  <a:pt x="401" y="1547"/>
                </a:lnTo>
                <a:lnTo>
                  <a:pt x="471" y="1563"/>
                </a:lnTo>
                <a:lnTo>
                  <a:pt x="493" y="1576"/>
                </a:lnTo>
                <a:lnTo>
                  <a:pt x="528" y="1632"/>
                </a:lnTo>
                <a:lnTo>
                  <a:pt x="584" y="1632"/>
                </a:lnTo>
                <a:lnTo>
                  <a:pt x="590" y="1659"/>
                </a:lnTo>
                <a:lnTo>
                  <a:pt x="611" y="1694"/>
                </a:lnTo>
                <a:lnTo>
                  <a:pt x="627" y="1720"/>
                </a:lnTo>
                <a:lnTo>
                  <a:pt x="672" y="1756"/>
                </a:lnTo>
                <a:lnTo>
                  <a:pt x="715" y="1783"/>
                </a:lnTo>
                <a:lnTo>
                  <a:pt x="764" y="1854"/>
                </a:lnTo>
                <a:lnTo>
                  <a:pt x="771" y="1907"/>
                </a:lnTo>
                <a:lnTo>
                  <a:pt x="789" y="1910"/>
                </a:lnTo>
                <a:lnTo>
                  <a:pt x="785" y="1978"/>
                </a:lnTo>
                <a:lnTo>
                  <a:pt x="1226" y="2014"/>
                </a:lnTo>
                <a:lnTo>
                  <a:pt x="1226" y="1914"/>
                </a:lnTo>
                <a:lnTo>
                  <a:pt x="1274" y="1847"/>
                </a:lnTo>
                <a:lnTo>
                  <a:pt x="1281" y="1786"/>
                </a:lnTo>
                <a:lnTo>
                  <a:pt x="1305" y="1792"/>
                </a:lnTo>
                <a:lnTo>
                  <a:pt x="1348" y="1736"/>
                </a:lnTo>
                <a:lnTo>
                  <a:pt x="1312" y="1687"/>
                </a:lnTo>
                <a:lnTo>
                  <a:pt x="1317" y="1667"/>
                </a:lnTo>
                <a:lnTo>
                  <a:pt x="1287" y="1628"/>
                </a:lnTo>
                <a:lnTo>
                  <a:pt x="1296" y="1603"/>
                </a:lnTo>
                <a:lnTo>
                  <a:pt x="597" y="690"/>
                </a:lnTo>
                <a:lnTo>
                  <a:pt x="755" y="143"/>
                </a:lnTo>
                <a:lnTo>
                  <a:pt x="113" y="0"/>
                </a:lnTo>
                <a:close/>
              </a:path>
            </a:pathLst>
          </a:custGeom>
          <a:solidFill>
            <a:srgbClr val="00d928"/>
          </a:solidFill>
          <a:ln cap="rnd"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567" name="pooling%20points%20red" descr=""/>
          <p:cNvPicPr/>
          <p:nvPr/>
        </p:nvPicPr>
        <p:blipFill>
          <a:blip r:embed="rId1"/>
          <a:stretch/>
        </p:blipFill>
        <p:spPr>
          <a:xfrm>
            <a:off x="9294840" y="2838600"/>
            <a:ext cx="241200" cy="27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68" name="pooling%20points%20red" descr=""/>
          <p:cNvPicPr/>
          <p:nvPr/>
        </p:nvPicPr>
        <p:blipFill>
          <a:blip r:embed="rId2"/>
          <a:stretch/>
        </p:blipFill>
        <p:spPr>
          <a:xfrm>
            <a:off x="9475920" y="3214800"/>
            <a:ext cx="241200" cy="27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69" name="pooling%20points%20red" descr=""/>
          <p:cNvPicPr/>
          <p:nvPr/>
        </p:nvPicPr>
        <p:blipFill>
          <a:blip r:embed="rId3"/>
          <a:stretch/>
        </p:blipFill>
        <p:spPr>
          <a:xfrm>
            <a:off x="9513720" y="3513240"/>
            <a:ext cx="241560" cy="27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70" name="pooling%20points%20red" descr=""/>
          <p:cNvPicPr/>
          <p:nvPr/>
        </p:nvPicPr>
        <p:blipFill>
          <a:blip r:embed="rId4"/>
          <a:stretch/>
        </p:blipFill>
        <p:spPr>
          <a:xfrm>
            <a:off x="8999640" y="3487680"/>
            <a:ext cx="241200" cy="27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71" name=""/>
          <p:cNvSpPr/>
          <p:nvPr/>
        </p:nvSpPr>
        <p:spPr>
          <a:xfrm>
            <a:off x="9577440" y="2874960"/>
            <a:ext cx="282600" cy="404640"/>
          </a:xfrm>
          <a:custGeom>
            <a:avLst/>
            <a:gdLst/>
            <a:ahLst/>
            <a:rect l="l" t="t" r="r" b="b"/>
            <a:pathLst>
              <a:path w="368" h="400">
                <a:moveTo>
                  <a:pt x="164" y="87"/>
                </a:moveTo>
                <a:lnTo>
                  <a:pt x="178" y="113"/>
                </a:lnTo>
                <a:lnTo>
                  <a:pt x="164" y="126"/>
                </a:lnTo>
                <a:lnTo>
                  <a:pt x="164" y="164"/>
                </a:lnTo>
                <a:lnTo>
                  <a:pt x="203" y="176"/>
                </a:lnTo>
                <a:lnTo>
                  <a:pt x="190" y="138"/>
                </a:lnTo>
                <a:lnTo>
                  <a:pt x="217" y="87"/>
                </a:lnTo>
                <a:lnTo>
                  <a:pt x="203" y="87"/>
                </a:lnTo>
                <a:lnTo>
                  <a:pt x="203" y="37"/>
                </a:lnTo>
                <a:lnTo>
                  <a:pt x="326" y="0"/>
                </a:lnTo>
                <a:lnTo>
                  <a:pt x="368" y="37"/>
                </a:lnTo>
                <a:lnTo>
                  <a:pt x="340" y="101"/>
                </a:lnTo>
                <a:lnTo>
                  <a:pt x="313" y="126"/>
                </a:lnTo>
                <a:lnTo>
                  <a:pt x="354" y="176"/>
                </a:lnTo>
                <a:lnTo>
                  <a:pt x="313" y="239"/>
                </a:lnTo>
                <a:lnTo>
                  <a:pt x="258" y="226"/>
                </a:lnTo>
                <a:lnTo>
                  <a:pt x="258" y="400"/>
                </a:lnTo>
                <a:lnTo>
                  <a:pt x="217" y="388"/>
                </a:lnTo>
                <a:lnTo>
                  <a:pt x="217" y="337"/>
                </a:lnTo>
                <a:lnTo>
                  <a:pt x="164" y="313"/>
                </a:lnTo>
                <a:lnTo>
                  <a:pt x="41" y="337"/>
                </a:lnTo>
                <a:lnTo>
                  <a:pt x="0" y="313"/>
                </a:lnTo>
                <a:lnTo>
                  <a:pt x="96" y="313"/>
                </a:lnTo>
                <a:lnTo>
                  <a:pt x="54" y="287"/>
                </a:lnTo>
                <a:lnTo>
                  <a:pt x="150" y="263"/>
                </a:lnTo>
                <a:lnTo>
                  <a:pt x="96" y="263"/>
                </a:lnTo>
                <a:lnTo>
                  <a:pt x="82" y="239"/>
                </a:lnTo>
                <a:lnTo>
                  <a:pt x="164" y="87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2" name=""/>
          <p:cNvSpPr/>
          <p:nvPr/>
        </p:nvSpPr>
        <p:spPr>
          <a:xfrm flipV="1">
            <a:off x="6129360" y="2044800"/>
            <a:ext cx="157320" cy="156960"/>
          </a:xfrm>
          <a:prstGeom prst="line">
            <a:avLst/>
          </a:prstGeom>
          <a:ln cap="rnd"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3" name=""/>
          <p:cNvSpPr/>
          <p:nvPr/>
        </p:nvSpPr>
        <p:spPr>
          <a:xfrm flipV="1">
            <a:off x="5468760" y="2717640"/>
            <a:ext cx="379440" cy="2145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4" name=""/>
          <p:cNvSpPr/>
          <p:nvPr/>
        </p:nvSpPr>
        <p:spPr>
          <a:xfrm>
            <a:off x="2276640" y="2684520"/>
            <a:ext cx="156960" cy="128520"/>
          </a:xfrm>
          <a:custGeom>
            <a:avLst/>
            <a:gdLst/>
            <a:ahLst/>
            <a:rect l="l" t="t" r="r" b="b"/>
            <a:pathLst>
              <a:path w="89" h="65">
                <a:moveTo>
                  <a:pt x="53" y="7"/>
                </a:moveTo>
                <a:cubicBezTo>
                  <a:pt x="49" y="0"/>
                  <a:pt x="6" y="32"/>
                  <a:pt x="3" y="41"/>
                </a:cubicBezTo>
                <a:cubicBezTo>
                  <a:pt x="0" y="50"/>
                  <a:pt x="16" y="65"/>
                  <a:pt x="37" y="59"/>
                </a:cubicBezTo>
                <a:cubicBezTo>
                  <a:pt x="89" y="25"/>
                  <a:pt x="50" y="18"/>
                  <a:pt x="53" y="7"/>
                </a:cubicBezTo>
                <a:close/>
              </a:path>
            </a:pathLst>
          </a:custGeom>
          <a:solidFill>
            <a:srgbClr val="e4ffcd"/>
          </a:solidFill>
          <a:ln w="3240">
            <a:solidFill>
              <a:srgbClr val="ddddd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5" name=""/>
          <p:cNvSpPr/>
          <p:nvPr/>
        </p:nvSpPr>
        <p:spPr>
          <a:xfrm>
            <a:off x="2273400" y="2754360"/>
            <a:ext cx="58680" cy="101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6" name=""/>
          <p:cNvSpPr/>
          <p:nvPr/>
        </p:nvSpPr>
        <p:spPr>
          <a:xfrm flipH="1" flipV="1">
            <a:off x="1628280" y="1758600"/>
            <a:ext cx="755640" cy="9716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7" name=""/>
          <p:cNvSpPr/>
          <p:nvPr/>
        </p:nvSpPr>
        <p:spPr>
          <a:xfrm>
            <a:off x="7101000" y="2241720"/>
            <a:ext cx="2179440" cy="869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8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9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0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1" name=""/>
          <p:cNvSpPr/>
          <p:nvPr/>
        </p:nvSpPr>
        <p:spPr>
          <a:xfrm flipH="1">
            <a:off x="2522520" y="1285920"/>
            <a:ext cx="108000" cy="284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2" name=""/>
          <p:cNvSpPr/>
          <p:nvPr/>
        </p:nvSpPr>
        <p:spPr>
          <a:xfrm flipV="1">
            <a:off x="2522520" y="1285560"/>
            <a:ext cx="108000" cy="284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3" name=""/>
          <p:cNvSpPr/>
          <p:nvPr/>
        </p:nvSpPr>
        <p:spPr>
          <a:xfrm flipH="1">
            <a:off x="2522520" y="1285920"/>
            <a:ext cx="108000" cy="284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4" name=""/>
          <p:cNvSpPr/>
          <p:nvPr/>
        </p:nvSpPr>
        <p:spPr>
          <a:xfrm flipV="1">
            <a:off x="2522520" y="1285560"/>
            <a:ext cx="108000" cy="284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5" name=""/>
          <p:cNvSpPr/>
          <p:nvPr/>
        </p:nvSpPr>
        <p:spPr>
          <a:xfrm flipH="1">
            <a:off x="2511000" y="1569960"/>
            <a:ext cx="1116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6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7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8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9" name=""/>
          <p:cNvSpPr/>
          <p:nvPr/>
        </p:nvSpPr>
        <p:spPr>
          <a:xfrm>
            <a:off x="2522520" y="1569960"/>
            <a:ext cx="30240" cy="173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0" name=""/>
          <p:cNvSpPr/>
          <p:nvPr/>
        </p:nvSpPr>
        <p:spPr>
          <a:xfrm>
            <a:off x="2522520" y="1569960"/>
            <a:ext cx="30240" cy="173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1" name=""/>
          <p:cNvSpPr/>
          <p:nvPr/>
        </p:nvSpPr>
        <p:spPr>
          <a:xfrm>
            <a:off x="2522520" y="1569960"/>
            <a:ext cx="30240" cy="173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2" name=""/>
          <p:cNvSpPr/>
          <p:nvPr/>
        </p:nvSpPr>
        <p:spPr>
          <a:xfrm flipH="1">
            <a:off x="2295000" y="1569960"/>
            <a:ext cx="227160" cy="11620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3" name=""/>
          <p:cNvSpPr/>
          <p:nvPr/>
        </p:nvSpPr>
        <p:spPr>
          <a:xfrm flipH="1">
            <a:off x="2295000" y="1569960"/>
            <a:ext cx="227160" cy="11620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4" name=""/>
          <p:cNvSpPr/>
          <p:nvPr/>
        </p:nvSpPr>
        <p:spPr>
          <a:xfrm flipH="1" flipV="1">
            <a:off x="2696760" y="987120"/>
            <a:ext cx="3008520" cy="1469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5" name=""/>
          <p:cNvSpPr/>
          <p:nvPr/>
        </p:nvSpPr>
        <p:spPr>
          <a:xfrm flipH="1" flipV="1">
            <a:off x="2508120" y="1564920"/>
            <a:ext cx="14400" cy="4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6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7" name=""/>
          <p:cNvSpPr/>
          <p:nvPr/>
        </p:nvSpPr>
        <p:spPr>
          <a:xfrm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8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9" name=""/>
          <p:cNvSpPr/>
          <p:nvPr/>
        </p:nvSpPr>
        <p:spPr>
          <a:xfrm>
            <a:off x="2522520" y="1569960"/>
            <a:ext cx="3183120" cy="8859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0" name=""/>
          <p:cNvSpPr/>
          <p:nvPr/>
        </p:nvSpPr>
        <p:spPr>
          <a:xfrm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1" name=""/>
          <p:cNvSpPr/>
          <p:nvPr/>
        </p:nvSpPr>
        <p:spPr>
          <a:xfrm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2" name=""/>
          <p:cNvSpPr/>
          <p:nvPr/>
        </p:nvSpPr>
        <p:spPr>
          <a:xfrm flipH="1">
            <a:off x="2261880" y="1569960"/>
            <a:ext cx="260280" cy="108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3" name=""/>
          <p:cNvSpPr/>
          <p:nvPr/>
        </p:nvSpPr>
        <p:spPr>
          <a:xfrm flipH="1" flipV="1">
            <a:off x="2696760" y="987120"/>
            <a:ext cx="3008520" cy="1469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4" name=""/>
          <p:cNvSpPr/>
          <p:nvPr/>
        </p:nvSpPr>
        <p:spPr>
          <a:xfrm flipH="1" flipV="1">
            <a:off x="2690280" y="987120"/>
            <a:ext cx="3015000" cy="1469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5" name=""/>
          <p:cNvSpPr/>
          <p:nvPr/>
        </p:nvSpPr>
        <p:spPr>
          <a:xfrm flipH="1">
            <a:off x="2475000" y="1569960"/>
            <a:ext cx="48960" cy="61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5120" bIns="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6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7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8" name=""/>
          <p:cNvSpPr/>
          <p:nvPr/>
        </p:nvSpPr>
        <p:spPr>
          <a:xfrm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9" name=""/>
          <p:cNvSpPr/>
          <p:nvPr/>
        </p:nvSpPr>
        <p:spPr>
          <a:xfrm flipH="1">
            <a:off x="2511000" y="1569960"/>
            <a:ext cx="1116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0" name=""/>
          <p:cNvSpPr/>
          <p:nvPr/>
        </p:nvSpPr>
        <p:spPr>
          <a:xfrm flipV="1">
            <a:off x="2522520" y="1285560"/>
            <a:ext cx="104760" cy="284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1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2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3" name=""/>
          <p:cNvSpPr/>
          <p:nvPr/>
        </p:nvSpPr>
        <p:spPr>
          <a:xfrm flipH="1"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4" name=""/>
          <p:cNvSpPr/>
          <p:nvPr/>
        </p:nvSpPr>
        <p:spPr>
          <a:xfrm flipV="1">
            <a:off x="2522520" y="156960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5" name=""/>
          <p:cNvSpPr/>
          <p:nvPr/>
        </p:nvSpPr>
        <p:spPr>
          <a:xfrm>
            <a:off x="2522520" y="15699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6" name=""/>
          <p:cNvSpPr/>
          <p:nvPr/>
        </p:nvSpPr>
        <p:spPr>
          <a:xfrm flipV="1">
            <a:off x="2522520" y="156960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7" name=""/>
          <p:cNvSpPr/>
          <p:nvPr/>
        </p:nvSpPr>
        <p:spPr>
          <a:xfrm flipH="1" flipV="1">
            <a:off x="2287440" y="2724120"/>
            <a:ext cx="7920" cy="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8" name=""/>
          <p:cNvSpPr/>
          <p:nvPr/>
        </p:nvSpPr>
        <p:spPr>
          <a:xfrm>
            <a:off x="2287440" y="27241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9" name=""/>
          <p:cNvSpPr/>
          <p:nvPr/>
        </p:nvSpPr>
        <p:spPr>
          <a:xfrm>
            <a:off x="2287440" y="27241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0" name=""/>
          <p:cNvSpPr/>
          <p:nvPr/>
        </p:nvSpPr>
        <p:spPr>
          <a:xfrm flipH="1">
            <a:off x="2293560" y="1285920"/>
            <a:ext cx="336600" cy="1446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1" name=""/>
          <p:cNvSpPr/>
          <p:nvPr/>
        </p:nvSpPr>
        <p:spPr>
          <a:xfrm flipV="1">
            <a:off x="2287440" y="2670120"/>
            <a:ext cx="17640" cy="54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2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3" name=""/>
          <p:cNvSpPr/>
          <p:nvPr/>
        </p:nvSpPr>
        <p:spPr>
          <a:xfrm flipH="1" flipV="1">
            <a:off x="2273040" y="2708280"/>
            <a:ext cx="14040" cy="158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4" name=""/>
          <p:cNvSpPr/>
          <p:nvPr/>
        </p:nvSpPr>
        <p:spPr>
          <a:xfrm flipH="1" flipV="1">
            <a:off x="2282400" y="2717640"/>
            <a:ext cx="4680" cy="64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5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6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7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8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9" name=""/>
          <p:cNvSpPr/>
          <p:nvPr/>
        </p:nvSpPr>
        <p:spPr>
          <a:xfrm flipH="1" flipV="1">
            <a:off x="2273040" y="2708280"/>
            <a:ext cx="14040" cy="158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0" name=""/>
          <p:cNvSpPr/>
          <p:nvPr/>
        </p:nvSpPr>
        <p:spPr>
          <a:xfrm>
            <a:off x="2287440" y="27241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1" name=""/>
          <p:cNvSpPr/>
          <p:nvPr/>
        </p:nvSpPr>
        <p:spPr>
          <a:xfrm>
            <a:off x="2287440" y="2724120"/>
            <a:ext cx="7920" cy="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2" name=""/>
          <p:cNvSpPr/>
          <p:nvPr/>
        </p:nvSpPr>
        <p:spPr>
          <a:xfrm flipV="1">
            <a:off x="2287440" y="2579400"/>
            <a:ext cx="104760" cy="144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3" name=""/>
          <p:cNvSpPr/>
          <p:nvPr/>
        </p:nvSpPr>
        <p:spPr>
          <a:xfrm>
            <a:off x="2392200" y="257976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4" name=""/>
          <p:cNvSpPr/>
          <p:nvPr/>
        </p:nvSpPr>
        <p:spPr>
          <a:xfrm>
            <a:off x="2293920" y="273204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5" name=""/>
          <p:cNvSpPr/>
          <p:nvPr/>
        </p:nvSpPr>
        <p:spPr>
          <a:xfrm>
            <a:off x="2293920" y="273204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6" name=""/>
          <p:cNvSpPr/>
          <p:nvPr/>
        </p:nvSpPr>
        <p:spPr>
          <a:xfrm>
            <a:off x="2273400" y="270828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7" name=""/>
          <p:cNvSpPr/>
          <p:nvPr/>
        </p:nvSpPr>
        <p:spPr>
          <a:xfrm flipH="1" flipV="1">
            <a:off x="2273040" y="2708280"/>
            <a:ext cx="14040" cy="158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8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9" name=""/>
          <p:cNvSpPr/>
          <p:nvPr/>
        </p:nvSpPr>
        <p:spPr>
          <a:xfrm>
            <a:off x="2293920" y="273204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0" name=""/>
          <p:cNvSpPr/>
          <p:nvPr/>
        </p:nvSpPr>
        <p:spPr>
          <a:xfrm>
            <a:off x="2287440" y="27241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1" name=""/>
          <p:cNvSpPr/>
          <p:nvPr/>
        </p:nvSpPr>
        <p:spPr>
          <a:xfrm>
            <a:off x="2287440" y="2724120"/>
            <a:ext cx="7920" cy="97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2" name=""/>
          <p:cNvSpPr/>
          <p:nvPr/>
        </p:nvSpPr>
        <p:spPr>
          <a:xfrm>
            <a:off x="2295360" y="273384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3" name=""/>
          <p:cNvSpPr/>
          <p:nvPr/>
        </p:nvSpPr>
        <p:spPr>
          <a:xfrm>
            <a:off x="2293920" y="273204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4" name=""/>
          <p:cNvSpPr/>
          <p:nvPr/>
        </p:nvSpPr>
        <p:spPr>
          <a:xfrm>
            <a:off x="2293920" y="273204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5" name=""/>
          <p:cNvSpPr/>
          <p:nvPr/>
        </p:nvSpPr>
        <p:spPr>
          <a:xfrm flipH="1" flipV="1">
            <a:off x="2261880" y="2654280"/>
            <a:ext cx="369720" cy="8589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6" name=""/>
          <p:cNvSpPr/>
          <p:nvPr/>
        </p:nvSpPr>
        <p:spPr>
          <a:xfrm>
            <a:off x="2262240" y="2654280"/>
            <a:ext cx="25200" cy="698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7" name=""/>
          <p:cNvSpPr/>
          <p:nvPr/>
        </p:nvSpPr>
        <p:spPr>
          <a:xfrm>
            <a:off x="2262240" y="265428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8" name=""/>
          <p:cNvSpPr/>
          <p:nvPr/>
        </p:nvSpPr>
        <p:spPr>
          <a:xfrm>
            <a:off x="2262240" y="265428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9" name=""/>
          <p:cNvSpPr/>
          <p:nvPr/>
        </p:nvSpPr>
        <p:spPr>
          <a:xfrm flipV="1"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0" name=""/>
          <p:cNvSpPr/>
          <p:nvPr/>
        </p:nvSpPr>
        <p:spPr>
          <a:xfrm>
            <a:off x="2287440" y="27241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1" name=""/>
          <p:cNvSpPr/>
          <p:nvPr/>
        </p:nvSpPr>
        <p:spPr>
          <a:xfrm>
            <a:off x="2938320" y="3094200"/>
            <a:ext cx="246240" cy="4507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2" name=""/>
          <p:cNvSpPr/>
          <p:nvPr/>
        </p:nvSpPr>
        <p:spPr>
          <a:xfrm>
            <a:off x="2938320" y="3094200"/>
            <a:ext cx="246240" cy="4507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3" name=""/>
          <p:cNvSpPr/>
          <p:nvPr/>
        </p:nvSpPr>
        <p:spPr>
          <a:xfrm flipH="1" flipV="1">
            <a:off x="2287080" y="2724120"/>
            <a:ext cx="265320" cy="5796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4" name=""/>
          <p:cNvSpPr/>
          <p:nvPr/>
        </p:nvSpPr>
        <p:spPr>
          <a:xfrm>
            <a:off x="3367080" y="2508120"/>
            <a:ext cx="7920" cy="74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5" name=""/>
          <p:cNvSpPr/>
          <p:nvPr/>
        </p:nvSpPr>
        <p:spPr>
          <a:xfrm>
            <a:off x="3367080" y="2508120"/>
            <a:ext cx="7920" cy="74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6" name=""/>
          <p:cNvSpPr/>
          <p:nvPr/>
        </p:nvSpPr>
        <p:spPr>
          <a:xfrm>
            <a:off x="2938320" y="3094200"/>
            <a:ext cx="246240" cy="4507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7" name=""/>
          <p:cNvSpPr/>
          <p:nvPr/>
        </p:nvSpPr>
        <p:spPr>
          <a:xfrm>
            <a:off x="2938320" y="3094200"/>
            <a:ext cx="246240" cy="4507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8" name=""/>
          <p:cNvSpPr/>
          <p:nvPr/>
        </p:nvSpPr>
        <p:spPr>
          <a:xfrm>
            <a:off x="2938320" y="3094200"/>
            <a:ext cx="246240" cy="4507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9" name=""/>
          <p:cNvSpPr/>
          <p:nvPr/>
        </p:nvSpPr>
        <p:spPr>
          <a:xfrm flipH="1" flipV="1">
            <a:off x="2287440" y="2724120"/>
            <a:ext cx="7920" cy="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0" name=""/>
          <p:cNvSpPr/>
          <p:nvPr/>
        </p:nvSpPr>
        <p:spPr>
          <a:xfrm>
            <a:off x="2287440" y="27241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1" name=""/>
          <p:cNvSpPr/>
          <p:nvPr/>
        </p:nvSpPr>
        <p:spPr>
          <a:xfrm>
            <a:off x="2287440" y="27241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2" name=""/>
          <p:cNvSpPr/>
          <p:nvPr/>
        </p:nvSpPr>
        <p:spPr>
          <a:xfrm>
            <a:off x="2287440" y="2724120"/>
            <a:ext cx="265320" cy="5824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3" name=""/>
          <p:cNvSpPr/>
          <p:nvPr/>
        </p:nvSpPr>
        <p:spPr>
          <a:xfrm flipH="1" flipV="1">
            <a:off x="2287440" y="2724120"/>
            <a:ext cx="7920" cy="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4" name=""/>
          <p:cNvSpPr/>
          <p:nvPr/>
        </p:nvSpPr>
        <p:spPr>
          <a:xfrm flipV="1"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5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6" name=""/>
          <p:cNvSpPr/>
          <p:nvPr/>
        </p:nvSpPr>
        <p:spPr>
          <a:xfrm>
            <a:off x="2287440" y="27241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7" name=""/>
          <p:cNvSpPr/>
          <p:nvPr/>
        </p:nvSpPr>
        <p:spPr>
          <a:xfrm flipH="1" flipV="1">
            <a:off x="2287440" y="2724120"/>
            <a:ext cx="7920" cy="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8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9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0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1" name=""/>
          <p:cNvSpPr/>
          <p:nvPr/>
        </p:nvSpPr>
        <p:spPr>
          <a:xfrm flipV="1">
            <a:off x="2552760" y="3094200"/>
            <a:ext cx="385560" cy="209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2" name=""/>
          <p:cNvSpPr/>
          <p:nvPr/>
        </p:nvSpPr>
        <p:spPr>
          <a:xfrm>
            <a:off x="2938320" y="30942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3" name=""/>
          <p:cNvSpPr/>
          <p:nvPr/>
        </p:nvSpPr>
        <p:spPr>
          <a:xfrm flipV="1">
            <a:off x="2552760" y="3094200"/>
            <a:ext cx="385560" cy="209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4" name=""/>
          <p:cNvSpPr/>
          <p:nvPr/>
        </p:nvSpPr>
        <p:spPr>
          <a:xfrm flipV="1">
            <a:off x="2552760" y="3094200"/>
            <a:ext cx="385560" cy="209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5" name=""/>
          <p:cNvSpPr/>
          <p:nvPr/>
        </p:nvSpPr>
        <p:spPr>
          <a:xfrm flipV="1">
            <a:off x="2552760" y="3094200"/>
            <a:ext cx="385560" cy="209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6" name=""/>
          <p:cNvSpPr/>
          <p:nvPr/>
        </p:nvSpPr>
        <p:spPr>
          <a:xfrm>
            <a:off x="2938320" y="30942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7" name=""/>
          <p:cNvSpPr/>
          <p:nvPr/>
        </p:nvSpPr>
        <p:spPr>
          <a:xfrm flipV="1"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8" name=""/>
          <p:cNvSpPr/>
          <p:nvPr/>
        </p:nvSpPr>
        <p:spPr>
          <a:xfrm flipH="1" flipV="1">
            <a:off x="2547720" y="3285720"/>
            <a:ext cx="4680" cy="176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9" name=""/>
          <p:cNvSpPr/>
          <p:nvPr/>
        </p:nvSpPr>
        <p:spPr>
          <a:xfrm>
            <a:off x="2548080" y="328608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0" name=""/>
          <p:cNvSpPr/>
          <p:nvPr/>
        </p:nvSpPr>
        <p:spPr>
          <a:xfrm>
            <a:off x="4019400" y="27576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1" name=""/>
          <p:cNvSpPr/>
          <p:nvPr/>
        </p:nvSpPr>
        <p:spPr>
          <a:xfrm>
            <a:off x="3363840" y="2505240"/>
            <a:ext cx="32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2" name=""/>
          <p:cNvSpPr/>
          <p:nvPr/>
        </p:nvSpPr>
        <p:spPr>
          <a:xfrm>
            <a:off x="4019400" y="27576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3" name=""/>
          <p:cNvSpPr/>
          <p:nvPr/>
        </p:nvSpPr>
        <p:spPr>
          <a:xfrm flipV="1">
            <a:off x="4019400" y="2733840"/>
            <a:ext cx="1800" cy="2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4" name=""/>
          <p:cNvSpPr/>
          <p:nvPr/>
        </p:nvSpPr>
        <p:spPr>
          <a:xfrm>
            <a:off x="3367080" y="2508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5" name=""/>
          <p:cNvSpPr/>
          <p:nvPr/>
        </p:nvSpPr>
        <p:spPr>
          <a:xfrm>
            <a:off x="4019400" y="27576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6" name=""/>
          <p:cNvSpPr/>
          <p:nvPr/>
        </p:nvSpPr>
        <p:spPr>
          <a:xfrm>
            <a:off x="3367080" y="2508120"/>
            <a:ext cx="652320" cy="2494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7" name=""/>
          <p:cNvSpPr/>
          <p:nvPr/>
        </p:nvSpPr>
        <p:spPr>
          <a:xfrm>
            <a:off x="4019400" y="27576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8" name=""/>
          <p:cNvSpPr/>
          <p:nvPr/>
        </p:nvSpPr>
        <p:spPr>
          <a:xfrm>
            <a:off x="4019400" y="27576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9" name=""/>
          <p:cNvSpPr/>
          <p:nvPr/>
        </p:nvSpPr>
        <p:spPr>
          <a:xfrm>
            <a:off x="2552760" y="3303720"/>
            <a:ext cx="38160" cy="698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0" name=""/>
          <p:cNvSpPr/>
          <p:nvPr/>
        </p:nvSpPr>
        <p:spPr>
          <a:xfrm>
            <a:off x="2552760" y="3303720"/>
            <a:ext cx="631800" cy="239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1" name=""/>
          <p:cNvSpPr/>
          <p:nvPr/>
        </p:nvSpPr>
        <p:spPr>
          <a:xfrm>
            <a:off x="2552760" y="3303720"/>
            <a:ext cx="631800" cy="239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2" name=""/>
          <p:cNvSpPr/>
          <p:nvPr/>
        </p:nvSpPr>
        <p:spPr>
          <a:xfrm>
            <a:off x="2552760" y="3303720"/>
            <a:ext cx="631800" cy="239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3" name=""/>
          <p:cNvSpPr/>
          <p:nvPr/>
        </p:nvSpPr>
        <p:spPr>
          <a:xfrm>
            <a:off x="2552760" y="3303720"/>
            <a:ext cx="631800" cy="239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4" name=""/>
          <p:cNvSpPr/>
          <p:nvPr/>
        </p:nvSpPr>
        <p:spPr>
          <a:xfrm flipH="1" flipV="1">
            <a:off x="2625480" y="3500280"/>
            <a:ext cx="6120" cy="129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5" name=""/>
          <p:cNvSpPr/>
          <p:nvPr/>
        </p:nvSpPr>
        <p:spPr>
          <a:xfrm>
            <a:off x="3186000" y="3548160"/>
            <a:ext cx="180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6" name=""/>
          <p:cNvSpPr/>
          <p:nvPr/>
        </p:nvSpPr>
        <p:spPr>
          <a:xfrm>
            <a:off x="2552760" y="3303720"/>
            <a:ext cx="30240" cy="666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7" name=""/>
          <p:cNvSpPr/>
          <p:nvPr/>
        </p:nvSpPr>
        <p:spPr>
          <a:xfrm flipV="1"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8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9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0" name=""/>
          <p:cNvSpPr/>
          <p:nvPr/>
        </p:nvSpPr>
        <p:spPr>
          <a:xfrm flipH="1" flipV="1">
            <a:off x="2552400" y="3303360"/>
            <a:ext cx="2259000" cy="5094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1" name=""/>
          <p:cNvSpPr/>
          <p:nvPr/>
        </p:nvSpPr>
        <p:spPr>
          <a:xfrm flipV="1"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2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3" name=""/>
          <p:cNvSpPr/>
          <p:nvPr/>
        </p:nvSpPr>
        <p:spPr>
          <a:xfrm>
            <a:off x="2552760" y="3303720"/>
            <a:ext cx="20520" cy="712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4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5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6" name=""/>
          <p:cNvSpPr/>
          <p:nvPr/>
        </p:nvSpPr>
        <p:spPr>
          <a:xfrm>
            <a:off x="2552760" y="3303720"/>
            <a:ext cx="31680" cy="47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7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8" name=""/>
          <p:cNvSpPr/>
          <p:nvPr/>
        </p:nvSpPr>
        <p:spPr>
          <a:xfrm flipH="1" flipV="1">
            <a:off x="2552760" y="3306240"/>
            <a:ext cx="2419200" cy="9255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9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0" name=""/>
          <p:cNvSpPr/>
          <p:nvPr/>
        </p:nvSpPr>
        <p:spPr>
          <a:xfrm>
            <a:off x="4811760" y="3813120"/>
            <a:ext cx="160200" cy="419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1" name=""/>
          <p:cNvSpPr/>
          <p:nvPr/>
        </p:nvSpPr>
        <p:spPr>
          <a:xfrm>
            <a:off x="2631960" y="351324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2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3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4" name=""/>
          <p:cNvSpPr/>
          <p:nvPr/>
        </p:nvSpPr>
        <p:spPr>
          <a:xfrm>
            <a:off x="4811760" y="3813120"/>
            <a:ext cx="792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5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6" name=""/>
          <p:cNvSpPr/>
          <p:nvPr/>
        </p:nvSpPr>
        <p:spPr>
          <a:xfrm>
            <a:off x="4811760" y="3813120"/>
            <a:ext cx="792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7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8" name=""/>
          <p:cNvSpPr/>
          <p:nvPr/>
        </p:nvSpPr>
        <p:spPr>
          <a:xfrm>
            <a:off x="4811760" y="3813120"/>
            <a:ext cx="792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9" name=""/>
          <p:cNvSpPr/>
          <p:nvPr/>
        </p:nvSpPr>
        <p:spPr>
          <a:xfrm flipH="1" flipV="1">
            <a:off x="2552760" y="3303720"/>
            <a:ext cx="2425680" cy="955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0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1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2" name=""/>
          <p:cNvSpPr/>
          <p:nvPr/>
        </p:nvSpPr>
        <p:spPr>
          <a:xfrm>
            <a:off x="2938320" y="3094200"/>
            <a:ext cx="246240" cy="4507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3" name=""/>
          <p:cNvSpPr/>
          <p:nvPr/>
        </p:nvSpPr>
        <p:spPr>
          <a:xfrm>
            <a:off x="4811760" y="3813120"/>
            <a:ext cx="468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4" name=""/>
          <p:cNvSpPr/>
          <p:nvPr/>
        </p:nvSpPr>
        <p:spPr>
          <a:xfrm flipV="1">
            <a:off x="2552760" y="2948040"/>
            <a:ext cx="2935080" cy="355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5" name=""/>
          <p:cNvSpPr/>
          <p:nvPr/>
        </p:nvSpPr>
        <p:spPr>
          <a:xfrm flipV="1">
            <a:off x="2552760" y="2948040"/>
            <a:ext cx="2935080" cy="355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6" name=""/>
          <p:cNvSpPr/>
          <p:nvPr/>
        </p:nvSpPr>
        <p:spPr>
          <a:xfrm>
            <a:off x="4816440" y="38149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7" name=""/>
          <p:cNvSpPr/>
          <p:nvPr/>
        </p:nvSpPr>
        <p:spPr>
          <a:xfrm>
            <a:off x="4816440" y="381492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8" name=""/>
          <p:cNvSpPr/>
          <p:nvPr/>
        </p:nvSpPr>
        <p:spPr>
          <a:xfrm>
            <a:off x="4816440" y="381492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9" name=""/>
          <p:cNvSpPr/>
          <p:nvPr/>
        </p:nvSpPr>
        <p:spPr>
          <a:xfrm>
            <a:off x="4816440" y="381492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0" name=""/>
          <p:cNvSpPr/>
          <p:nvPr/>
        </p:nvSpPr>
        <p:spPr>
          <a:xfrm>
            <a:off x="2573280" y="3375000"/>
            <a:ext cx="180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1" name=""/>
          <p:cNvSpPr/>
          <p:nvPr/>
        </p:nvSpPr>
        <p:spPr>
          <a:xfrm>
            <a:off x="2590920" y="337356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2" name=""/>
          <p:cNvSpPr/>
          <p:nvPr/>
        </p:nvSpPr>
        <p:spPr>
          <a:xfrm flipV="1">
            <a:off x="2552760" y="2948040"/>
            <a:ext cx="2935080" cy="355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3" name=""/>
          <p:cNvSpPr/>
          <p:nvPr/>
        </p:nvSpPr>
        <p:spPr>
          <a:xfrm flipH="1" flipV="1">
            <a:off x="2295360" y="2732040"/>
            <a:ext cx="2524320" cy="10843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4" name=""/>
          <p:cNvSpPr/>
          <p:nvPr/>
        </p:nvSpPr>
        <p:spPr>
          <a:xfrm>
            <a:off x="2552760" y="3303720"/>
            <a:ext cx="79200" cy="209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5" name=""/>
          <p:cNvSpPr/>
          <p:nvPr/>
        </p:nvSpPr>
        <p:spPr>
          <a:xfrm flipH="1" flipV="1">
            <a:off x="2295360" y="2732040"/>
            <a:ext cx="2524320" cy="10843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6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7" name=""/>
          <p:cNvSpPr/>
          <p:nvPr/>
        </p:nvSpPr>
        <p:spPr>
          <a:xfrm flipH="1">
            <a:off x="2287080" y="2455920"/>
            <a:ext cx="3418200" cy="2682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8" name=""/>
          <p:cNvSpPr/>
          <p:nvPr/>
        </p:nvSpPr>
        <p:spPr>
          <a:xfrm>
            <a:off x="2287440" y="27241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9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0" name=""/>
          <p:cNvSpPr/>
          <p:nvPr/>
        </p:nvSpPr>
        <p:spPr>
          <a:xfrm flipH="1" flipV="1">
            <a:off x="4017960" y="275760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1" name=""/>
          <p:cNvSpPr/>
          <p:nvPr/>
        </p:nvSpPr>
        <p:spPr>
          <a:xfrm flipH="1" flipV="1">
            <a:off x="4017960" y="275760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2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3" name=""/>
          <p:cNvSpPr/>
          <p:nvPr/>
        </p:nvSpPr>
        <p:spPr>
          <a:xfrm>
            <a:off x="4811760" y="3813120"/>
            <a:ext cx="792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4" name=""/>
          <p:cNvSpPr/>
          <p:nvPr/>
        </p:nvSpPr>
        <p:spPr>
          <a:xfrm>
            <a:off x="4811760" y="3813120"/>
            <a:ext cx="792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5" name=""/>
          <p:cNvSpPr/>
          <p:nvPr/>
        </p:nvSpPr>
        <p:spPr>
          <a:xfrm>
            <a:off x="4019400" y="27576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6" name=""/>
          <p:cNvSpPr/>
          <p:nvPr/>
        </p:nvSpPr>
        <p:spPr>
          <a:xfrm>
            <a:off x="2533680" y="1565280"/>
            <a:ext cx="144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7" name=""/>
          <p:cNvSpPr/>
          <p:nvPr/>
        </p:nvSpPr>
        <p:spPr>
          <a:xfrm flipV="1">
            <a:off x="2523960" y="1285560"/>
            <a:ext cx="106560" cy="284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8" name=""/>
          <p:cNvSpPr/>
          <p:nvPr/>
        </p:nvSpPr>
        <p:spPr>
          <a:xfrm>
            <a:off x="2287440" y="27241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9" name=""/>
          <p:cNvSpPr/>
          <p:nvPr/>
        </p:nvSpPr>
        <p:spPr>
          <a:xfrm flipH="1">
            <a:off x="2552760" y="1285920"/>
            <a:ext cx="77760" cy="2017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0" name=""/>
          <p:cNvSpPr/>
          <p:nvPr/>
        </p:nvSpPr>
        <p:spPr>
          <a:xfrm flipH="1">
            <a:off x="2552760" y="1285920"/>
            <a:ext cx="77760" cy="2017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1" name=""/>
          <p:cNvSpPr/>
          <p:nvPr/>
        </p:nvSpPr>
        <p:spPr>
          <a:xfrm>
            <a:off x="2630520" y="1285920"/>
            <a:ext cx="307800" cy="18082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2" name=""/>
          <p:cNvSpPr/>
          <p:nvPr/>
        </p:nvSpPr>
        <p:spPr>
          <a:xfrm flipH="1">
            <a:off x="2552760" y="1285920"/>
            <a:ext cx="77760" cy="2017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3" name=""/>
          <p:cNvSpPr/>
          <p:nvPr/>
        </p:nvSpPr>
        <p:spPr>
          <a:xfrm flipH="1">
            <a:off x="2552760" y="1285920"/>
            <a:ext cx="77760" cy="2017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4" name=""/>
          <p:cNvSpPr/>
          <p:nvPr/>
        </p:nvSpPr>
        <p:spPr>
          <a:xfrm>
            <a:off x="2630520" y="1285920"/>
            <a:ext cx="1440" cy="22273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5" name=""/>
          <p:cNvSpPr/>
          <p:nvPr/>
        </p:nvSpPr>
        <p:spPr>
          <a:xfrm flipH="1">
            <a:off x="2261880" y="1285920"/>
            <a:ext cx="368280" cy="1368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6" name=""/>
          <p:cNvSpPr/>
          <p:nvPr/>
        </p:nvSpPr>
        <p:spPr>
          <a:xfrm>
            <a:off x="2630520" y="1285920"/>
            <a:ext cx="307800" cy="18082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7" name=""/>
          <p:cNvSpPr/>
          <p:nvPr/>
        </p:nvSpPr>
        <p:spPr>
          <a:xfrm>
            <a:off x="2523960" y="1569960"/>
            <a:ext cx="843120" cy="9381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8" name=""/>
          <p:cNvSpPr/>
          <p:nvPr/>
        </p:nvSpPr>
        <p:spPr>
          <a:xfrm flipH="1" flipV="1">
            <a:off x="2523960" y="1569960"/>
            <a:ext cx="28800" cy="173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9" name=""/>
          <p:cNvSpPr/>
          <p:nvPr/>
        </p:nvSpPr>
        <p:spPr>
          <a:xfrm flipH="1" flipV="1">
            <a:off x="2547720" y="3301560"/>
            <a:ext cx="468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0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1" name=""/>
          <p:cNvSpPr/>
          <p:nvPr/>
        </p:nvSpPr>
        <p:spPr>
          <a:xfrm>
            <a:off x="2552760" y="3303720"/>
            <a:ext cx="71280" cy="20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2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3" name=""/>
          <p:cNvSpPr/>
          <p:nvPr/>
        </p:nvSpPr>
        <p:spPr>
          <a:xfrm flipH="1">
            <a:off x="2260080" y="2654280"/>
            <a:ext cx="1800" cy="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4" name=""/>
          <p:cNvSpPr/>
          <p:nvPr/>
        </p:nvSpPr>
        <p:spPr>
          <a:xfrm>
            <a:off x="2262240" y="265284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5" name=""/>
          <p:cNvSpPr/>
          <p:nvPr/>
        </p:nvSpPr>
        <p:spPr>
          <a:xfrm>
            <a:off x="2262240" y="265284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6" name=""/>
          <p:cNvSpPr/>
          <p:nvPr/>
        </p:nvSpPr>
        <p:spPr>
          <a:xfrm>
            <a:off x="2262240" y="265284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7" name=""/>
          <p:cNvSpPr/>
          <p:nvPr/>
        </p:nvSpPr>
        <p:spPr>
          <a:xfrm>
            <a:off x="2262240" y="265284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8" name=""/>
          <p:cNvSpPr/>
          <p:nvPr/>
        </p:nvSpPr>
        <p:spPr>
          <a:xfrm flipV="1">
            <a:off x="2262240" y="265428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9" name=""/>
          <p:cNvSpPr/>
          <p:nvPr/>
        </p:nvSpPr>
        <p:spPr>
          <a:xfrm flipV="1">
            <a:off x="2287440" y="2709720"/>
            <a:ext cx="11160" cy="144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0" name=""/>
          <p:cNvSpPr/>
          <p:nvPr/>
        </p:nvSpPr>
        <p:spPr>
          <a:xfrm>
            <a:off x="2523960" y="1569960"/>
            <a:ext cx="414360" cy="1524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1" name=""/>
          <p:cNvSpPr/>
          <p:nvPr/>
        </p:nvSpPr>
        <p:spPr>
          <a:xfrm flipH="1">
            <a:off x="2552400" y="3094200"/>
            <a:ext cx="385560" cy="2124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2" name=""/>
          <p:cNvSpPr/>
          <p:nvPr/>
        </p:nvSpPr>
        <p:spPr>
          <a:xfrm>
            <a:off x="2631960" y="351324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3" name=""/>
          <p:cNvSpPr/>
          <p:nvPr/>
        </p:nvSpPr>
        <p:spPr>
          <a:xfrm>
            <a:off x="2262240" y="265428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4" name=""/>
          <p:cNvSpPr/>
          <p:nvPr/>
        </p:nvSpPr>
        <p:spPr>
          <a:xfrm>
            <a:off x="2523960" y="1569960"/>
            <a:ext cx="414360" cy="1524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5" name=""/>
          <p:cNvSpPr/>
          <p:nvPr/>
        </p:nvSpPr>
        <p:spPr>
          <a:xfrm>
            <a:off x="2523960" y="1569960"/>
            <a:ext cx="843120" cy="9381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6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7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8" name=""/>
          <p:cNvSpPr/>
          <p:nvPr/>
        </p:nvSpPr>
        <p:spPr>
          <a:xfrm>
            <a:off x="2630520" y="1285920"/>
            <a:ext cx="1116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9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0" name=""/>
          <p:cNvSpPr/>
          <p:nvPr/>
        </p:nvSpPr>
        <p:spPr>
          <a:xfrm>
            <a:off x="2627280" y="128592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1" name=""/>
          <p:cNvSpPr/>
          <p:nvPr/>
        </p:nvSpPr>
        <p:spPr>
          <a:xfrm>
            <a:off x="2627280" y="128592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2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3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4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5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6" name=""/>
          <p:cNvSpPr/>
          <p:nvPr/>
        </p:nvSpPr>
        <p:spPr>
          <a:xfrm>
            <a:off x="2627280" y="128592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7" name=""/>
          <p:cNvSpPr/>
          <p:nvPr/>
        </p:nvSpPr>
        <p:spPr>
          <a:xfrm>
            <a:off x="2627280" y="128592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8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9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0" name=""/>
          <p:cNvSpPr/>
          <p:nvPr/>
        </p:nvSpPr>
        <p:spPr>
          <a:xfrm flipH="1">
            <a:off x="2523960" y="1285920"/>
            <a:ext cx="106560" cy="284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1" name=""/>
          <p:cNvSpPr/>
          <p:nvPr/>
        </p:nvSpPr>
        <p:spPr>
          <a:xfrm>
            <a:off x="2938320" y="3094200"/>
            <a:ext cx="247680" cy="4539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2" name=""/>
          <p:cNvSpPr/>
          <p:nvPr/>
        </p:nvSpPr>
        <p:spPr>
          <a:xfrm>
            <a:off x="3186000" y="3548160"/>
            <a:ext cx="11160" cy="14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760" bIns="-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3" name=""/>
          <p:cNvSpPr/>
          <p:nvPr/>
        </p:nvSpPr>
        <p:spPr>
          <a:xfrm flipH="1">
            <a:off x="2552760" y="2508120"/>
            <a:ext cx="814320" cy="7984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4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5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6" name=""/>
          <p:cNvSpPr/>
          <p:nvPr/>
        </p:nvSpPr>
        <p:spPr>
          <a:xfrm>
            <a:off x="2262240" y="265428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7" name=""/>
          <p:cNvSpPr/>
          <p:nvPr/>
        </p:nvSpPr>
        <p:spPr>
          <a:xfrm>
            <a:off x="2552760" y="330660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8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9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0" name=""/>
          <p:cNvSpPr/>
          <p:nvPr/>
        </p:nvSpPr>
        <p:spPr>
          <a:xfrm>
            <a:off x="2262240" y="265428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1" name=""/>
          <p:cNvSpPr/>
          <p:nvPr/>
        </p:nvSpPr>
        <p:spPr>
          <a:xfrm flipH="1">
            <a:off x="2930400" y="3094200"/>
            <a:ext cx="792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2" name=""/>
          <p:cNvSpPr/>
          <p:nvPr/>
        </p:nvSpPr>
        <p:spPr>
          <a:xfrm flipH="1">
            <a:off x="2930400" y="3094200"/>
            <a:ext cx="792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3" name=""/>
          <p:cNvSpPr/>
          <p:nvPr/>
        </p:nvSpPr>
        <p:spPr>
          <a:xfrm flipH="1">
            <a:off x="2930400" y="3094200"/>
            <a:ext cx="792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4" name=""/>
          <p:cNvSpPr/>
          <p:nvPr/>
        </p:nvSpPr>
        <p:spPr>
          <a:xfrm flipH="1">
            <a:off x="2930400" y="3094200"/>
            <a:ext cx="792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5" name=""/>
          <p:cNvSpPr/>
          <p:nvPr/>
        </p:nvSpPr>
        <p:spPr>
          <a:xfrm flipH="1">
            <a:off x="2930400" y="3094200"/>
            <a:ext cx="792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6" name=""/>
          <p:cNvSpPr/>
          <p:nvPr/>
        </p:nvSpPr>
        <p:spPr>
          <a:xfrm flipH="1">
            <a:off x="2930400" y="3094200"/>
            <a:ext cx="792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7" name=""/>
          <p:cNvSpPr/>
          <p:nvPr/>
        </p:nvSpPr>
        <p:spPr>
          <a:xfrm flipH="1">
            <a:off x="2930400" y="3094200"/>
            <a:ext cx="792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8" name=""/>
          <p:cNvSpPr/>
          <p:nvPr/>
        </p:nvSpPr>
        <p:spPr>
          <a:xfrm>
            <a:off x="3186000" y="3548160"/>
            <a:ext cx="180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9" name=""/>
          <p:cNvSpPr/>
          <p:nvPr/>
        </p:nvSpPr>
        <p:spPr>
          <a:xfrm>
            <a:off x="2287440" y="2724120"/>
            <a:ext cx="265320" cy="5796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0" name=""/>
          <p:cNvSpPr/>
          <p:nvPr/>
        </p:nvSpPr>
        <p:spPr>
          <a:xfrm>
            <a:off x="2552760" y="3303720"/>
            <a:ext cx="1440" cy="2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1" name=""/>
          <p:cNvSpPr/>
          <p:nvPr/>
        </p:nvSpPr>
        <p:spPr>
          <a:xfrm flipV="1">
            <a:off x="2287440" y="2670120"/>
            <a:ext cx="16200" cy="54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2" name=""/>
          <p:cNvSpPr/>
          <p:nvPr/>
        </p:nvSpPr>
        <p:spPr>
          <a:xfrm>
            <a:off x="2630520" y="1285920"/>
            <a:ext cx="1388880" cy="1471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3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4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5" name=""/>
          <p:cNvSpPr/>
          <p:nvPr/>
        </p:nvSpPr>
        <p:spPr>
          <a:xfrm>
            <a:off x="2630520" y="12873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6" name=""/>
          <p:cNvSpPr/>
          <p:nvPr/>
        </p:nvSpPr>
        <p:spPr>
          <a:xfrm>
            <a:off x="2630520" y="12873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7" name=""/>
          <p:cNvSpPr/>
          <p:nvPr/>
        </p:nvSpPr>
        <p:spPr>
          <a:xfrm>
            <a:off x="2630520" y="12873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8" name=""/>
          <p:cNvSpPr/>
          <p:nvPr/>
        </p:nvSpPr>
        <p:spPr>
          <a:xfrm>
            <a:off x="2630520" y="12873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9" name=""/>
          <p:cNvSpPr/>
          <p:nvPr/>
        </p:nvSpPr>
        <p:spPr>
          <a:xfrm>
            <a:off x="2630520" y="128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0" name=""/>
          <p:cNvSpPr/>
          <p:nvPr/>
        </p:nvSpPr>
        <p:spPr>
          <a:xfrm flipH="1" flipV="1">
            <a:off x="2274840" y="2654280"/>
            <a:ext cx="277920" cy="649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1" name=""/>
          <p:cNvSpPr/>
          <p:nvPr/>
        </p:nvSpPr>
        <p:spPr>
          <a:xfrm>
            <a:off x="2523960" y="15699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2" name=""/>
          <p:cNvSpPr/>
          <p:nvPr/>
        </p:nvSpPr>
        <p:spPr>
          <a:xfrm flipV="1">
            <a:off x="2262240" y="265284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3" name=""/>
          <p:cNvSpPr/>
          <p:nvPr/>
        </p:nvSpPr>
        <p:spPr>
          <a:xfrm flipV="1">
            <a:off x="2260440" y="2652840"/>
            <a:ext cx="1800" cy="9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4" name=""/>
          <p:cNvSpPr/>
          <p:nvPr/>
        </p:nvSpPr>
        <p:spPr>
          <a:xfrm flipV="1">
            <a:off x="2260440" y="2654280"/>
            <a:ext cx="1800" cy="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5" name=""/>
          <p:cNvSpPr/>
          <p:nvPr/>
        </p:nvSpPr>
        <p:spPr>
          <a:xfrm flipV="1">
            <a:off x="2260440" y="2654280"/>
            <a:ext cx="1800" cy="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6" name=""/>
          <p:cNvSpPr/>
          <p:nvPr/>
        </p:nvSpPr>
        <p:spPr>
          <a:xfrm flipV="1">
            <a:off x="2260440" y="2654280"/>
            <a:ext cx="1800" cy="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7" name=""/>
          <p:cNvSpPr/>
          <p:nvPr/>
        </p:nvSpPr>
        <p:spPr>
          <a:xfrm flipV="1">
            <a:off x="2260440" y="2654280"/>
            <a:ext cx="1800" cy="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8" name=""/>
          <p:cNvSpPr/>
          <p:nvPr/>
        </p:nvSpPr>
        <p:spPr>
          <a:xfrm>
            <a:off x="2523960" y="1569960"/>
            <a:ext cx="28800" cy="173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9" name=""/>
          <p:cNvSpPr/>
          <p:nvPr/>
        </p:nvSpPr>
        <p:spPr>
          <a:xfrm flipH="1">
            <a:off x="2293560" y="1569960"/>
            <a:ext cx="230040" cy="11620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0" name=""/>
          <p:cNvSpPr/>
          <p:nvPr/>
        </p:nvSpPr>
        <p:spPr>
          <a:xfrm>
            <a:off x="2293920" y="273204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1" name=""/>
          <p:cNvSpPr/>
          <p:nvPr/>
        </p:nvSpPr>
        <p:spPr>
          <a:xfrm>
            <a:off x="2523960" y="1569960"/>
            <a:ext cx="2292480" cy="22449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2" name=""/>
          <p:cNvSpPr/>
          <p:nvPr/>
        </p:nvSpPr>
        <p:spPr>
          <a:xfrm>
            <a:off x="2523960" y="1569960"/>
            <a:ext cx="843120" cy="9381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3" name=""/>
          <p:cNvSpPr/>
          <p:nvPr/>
        </p:nvSpPr>
        <p:spPr>
          <a:xfrm flipH="1">
            <a:off x="3367080" y="2508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4" name=""/>
          <p:cNvSpPr/>
          <p:nvPr/>
        </p:nvSpPr>
        <p:spPr>
          <a:xfrm>
            <a:off x="2523960" y="1569960"/>
            <a:ext cx="414360" cy="1524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5" name=""/>
          <p:cNvSpPr/>
          <p:nvPr/>
        </p:nvSpPr>
        <p:spPr>
          <a:xfrm>
            <a:off x="2938320" y="30942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6" name=""/>
          <p:cNvSpPr/>
          <p:nvPr/>
        </p:nvSpPr>
        <p:spPr>
          <a:xfrm flipV="1">
            <a:off x="2287440" y="2684520"/>
            <a:ext cx="22320" cy="396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7" name=""/>
          <p:cNvSpPr/>
          <p:nvPr/>
        </p:nvSpPr>
        <p:spPr>
          <a:xfrm flipH="1" flipV="1">
            <a:off x="2274840" y="2654280"/>
            <a:ext cx="277920" cy="649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8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9" name=""/>
          <p:cNvSpPr/>
          <p:nvPr/>
        </p:nvSpPr>
        <p:spPr>
          <a:xfrm>
            <a:off x="2260440" y="2662200"/>
            <a:ext cx="2711520" cy="15699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0" name=""/>
          <p:cNvSpPr/>
          <p:nvPr/>
        </p:nvSpPr>
        <p:spPr>
          <a:xfrm>
            <a:off x="2260440" y="2662200"/>
            <a:ext cx="2711520" cy="15699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1" name=""/>
          <p:cNvSpPr/>
          <p:nvPr/>
        </p:nvSpPr>
        <p:spPr>
          <a:xfrm>
            <a:off x="2523960" y="1569960"/>
            <a:ext cx="2448000" cy="26622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2" name=""/>
          <p:cNvSpPr/>
          <p:nvPr/>
        </p:nvSpPr>
        <p:spPr>
          <a:xfrm flipH="1" flipV="1">
            <a:off x="2274840" y="2654280"/>
            <a:ext cx="277920" cy="649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3" name=""/>
          <p:cNvSpPr/>
          <p:nvPr/>
        </p:nvSpPr>
        <p:spPr>
          <a:xfrm flipH="1" flipV="1">
            <a:off x="2274840" y="2654280"/>
            <a:ext cx="277920" cy="649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4" name=""/>
          <p:cNvSpPr/>
          <p:nvPr/>
        </p:nvSpPr>
        <p:spPr>
          <a:xfrm flipH="1" flipV="1">
            <a:off x="2274840" y="2654280"/>
            <a:ext cx="277920" cy="649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5" name=""/>
          <p:cNvSpPr/>
          <p:nvPr/>
        </p:nvSpPr>
        <p:spPr>
          <a:xfrm flipH="1" flipV="1">
            <a:off x="2274840" y="2654280"/>
            <a:ext cx="277920" cy="649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6" name=""/>
          <p:cNvSpPr/>
          <p:nvPr/>
        </p:nvSpPr>
        <p:spPr>
          <a:xfrm flipH="1" flipV="1">
            <a:off x="2274840" y="2654280"/>
            <a:ext cx="277920" cy="649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7" name=""/>
          <p:cNvSpPr/>
          <p:nvPr/>
        </p:nvSpPr>
        <p:spPr>
          <a:xfrm flipH="1" flipV="1">
            <a:off x="2274840" y="2654280"/>
            <a:ext cx="277920" cy="649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8" name=""/>
          <p:cNvSpPr/>
          <p:nvPr/>
        </p:nvSpPr>
        <p:spPr>
          <a:xfrm>
            <a:off x="4805280" y="3798720"/>
            <a:ext cx="6480" cy="144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9" name=""/>
          <p:cNvSpPr/>
          <p:nvPr/>
        </p:nvSpPr>
        <p:spPr>
          <a:xfrm>
            <a:off x="2631960" y="351324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0" name=""/>
          <p:cNvSpPr/>
          <p:nvPr/>
        </p:nvSpPr>
        <p:spPr>
          <a:xfrm>
            <a:off x="4019400" y="27576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1" name=""/>
          <p:cNvSpPr/>
          <p:nvPr/>
        </p:nvSpPr>
        <p:spPr>
          <a:xfrm>
            <a:off x="2262240" y="2654280"/>
            <a:ext cx="32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2" name=""/>
          <p:cNvSpPr/>
          <p:nvPr/>
        </p:nvSpPr>
        <p:spPr>
          <a:xfrm flipH="1" flipV="1">
            <a:off x="4811760" y="3812760"/>
            <a:ext cx="648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3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4" name=""/>
          <p:cNvSpPr/>
          <p:nvPr/>
        </p:nvSpPr>
        <p:spPr>
          <a:xfrm flipH="1" flipV="1">
            <a:off x="2287080" y="2724120"/>
            <a:ext cx="249480" cy="5745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5" name=""/>
          <p:cNvSpPr/>
          <p:nvPr/>
        </p:nvSpPr>
        <p:spPr>
          <a:xfrm flipH="1" flipV="1">
            <a:off x="4811760" y="3812760"/>
            <a:ext cx="648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6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7" name=""/>
          <p:cNvSpPr/>
          <p:nvPr/>
        </p:nvSpPr>
        <p:spPr>
          <a:xfrm flipH="1" flipV="1">
            <a:off x="2523960" y="1569600"/>
            <a:ext cx="501840" cy="438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8" name=""/>
          <p:cNvSpPr/>
          <p:nvPr/>
        </p:nvSpPr>
        <p:spPr>
          <a:xfrm>
            <a:off x="2552760" y="3303720"/>
            <a:ext cx="631800" cy="2412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9" name=""/>
          <p:cNvSpPr/>
          <p:nvPr/>
        </p:nvSpPr>
        <p:spPr>
          <a:xfrm>
            <a:off x="2552760" y="3303720"/>
            <a:ext cx="631800" cy="2412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0" name=""/>
          <p:cNvSpPr/>
          <p:nvPr/>
        </p:nvSpPr>
        <p:spPr>
          <a:xfrm>
            <a:off x="4818240" y="3816360"/>
            <a:ext cx="161640" cy="441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1" name=""/>
          <p:cNvSpPr/>
          <p:nvPr/>
        </p:nvSpPr>
        <p:spPr>
          <a:xfrm>
            <a:off x="4818240" y="3816360"/>
            <a:ext cx="161640" cy="441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2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3" name=""/>
          <p:cNvSpPr/>
          <p:nvPr/>
        </p:nvSpPr>
        <p:spPr>
          <a:xfrm>
            <a:off x="3025800" y="2008080"/>
            <a:ext cx="1946160" cy="22240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4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5" name=""/>
          <p:cNvSpPr/>
          <p:nvPr/>
        </p:nvSpPr>
        <p:spPr>
          <a:xfrm flipH="1" flipV="1">
            <a:off x="2914200" y="3081240"/>
            <a:ext cx="2063880" cy="117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6" name=""/>
          <p:cNvSpPr/>
          <p:nvPr/>
        </p:nvSpPr>
        <p:spPr>
          <a:xfrm flipH="1" flipV="1">
            <a:off x="2914200" y="3081240"/>
            <a:ext cx="2063880" cy="117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7" name=""/>
          <p:cNvSpPr/>
          <p:nvPr/>
        </p:nvSpPr>
        <p:spPr>
          <a:xfrm>
            <a:off x="3186000" y="3548160"/>
            <a:ext cx="1630440" cy="266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8" name=""/>
          <p:cNvSpPr/>
          <p:nvPr/>
        </p:nvSpPr>
        <p:spPr>
          <a:xfrm flipV="1">
            <a:off x="4811760" y="381168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9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0" name=""/>
          <p:cNvSpPr/>
          <p:nvPr/>
        </p:nvSpPr>
        <p:spPr>
          <a:xfrm flipH="1">
            <a:off x="4017960" y="275760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1" name=""/>
          <p:cNvSpPr/>
          <p:nvPr/>
        </p:nvSpPr>
        <p:spPr>
          <a:xfrm flipH="1" flipV="1">
            <a:off x="4738320" y="3419280"/>
            <a:ext cx="73080" cy="3934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2" name=""/>
          <p:cNvSpPr/>
          <p:nvPr/>
        </p:nvSpPr>
        <p:spPr>
          <a:xfrm>
            <a:off x="4816440" y="38149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3" name=""/>
          <p:cNvSpPr/>
          <p:nvPr/>
        </p:nvSpPr>
        <p:spPr>
          <a:xfrm>
            <a:off x="4019400" y="2757600"/>
            <a:ext cx="9720" cy="28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4" name=""/>
          <p:cNvSpPr/>
          <p:nvPr/>
        </p:nvSpPr>
        <p:spPr>
          <a:xfrm flipH="1">
            <a:off x="4019040" y="27576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5" name=""/>
          <p:cNvSpPr/>
          <p:nvPr/>
        </p:nvSpPr>
        <p:spPr>
          <a:xfrm flipH="1">
            <a:off x="4019040" y="275760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6" name=""/>
          <p:cNvSpPr/>
          <p:nvPr/>
        </p:nvSpPr>
        <p:spPr>
          <a:xfrm flipH="1" flipV="1">
            <a:off x="3505320" y="1098720"/>
            <a:ext cx="2200320" cy="13492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7" name=""/>
          <p:cNvSpPr/>
          <p:nvPr/>
        </p:nvSpPr>
        <p:spPr>
          <a:xfrm flipV="1">
            <a:off x="3498840" y="936360"/>
            <a:ext cx="144360" cy="166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8" name=""/>
          <p:cNvSpPr/>
          <p:nvPr/>
        </p:nvSpPr>
        <p:spPr>
          <a:xfrm flipH="1" flipV="1">
            <a:off x="2523960" y="1569960"/>
            <a:ext cx="4246560" cy="11383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9" name=""/>
          <p:cNvSpPr/>
          <p:nvPr/>
        </p:nvSpPr>
        <p:spPr>
          <a:xfrm>
            <a:off x="2523960" y="1569960"/>
            <a:ext cx="3181680" cy="8859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0" name=""/>
          <p:cNvSpPr/>
          <p:nvPr/>
        </p:nvSpPr>
        <p:spPr>
          <a:xfrm flipV="1">
            <a:off x="4967280" y="4231800"/>
            <a:ext cx="46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1" name=""/>
          <p:cNvSpPr/>
          <p:nvPr/>
        </p:nvSpPr>
        <p:spPr>
          <a:xfrm flipV="1">
            <a:off x="4948200" y="4232160"/>
            <a:ext cx="23760" cy="2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2" name=""/>
          <p:cNvSpPr/>
          <p:nvPr/>
        </p:nvSpPr>
        <p:spPr>
          <a:xfrm>
            <a:off x="4816440" y="38149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3" name=""/>
          <p:cNvSpPr/>
          <p:nvPr/>
        </p:nvSpPr>
        <p:spPr>
          <a:xfrm flipH="1" flipV="1">
            <a:off x="4019400" y="2757600"/>
            <a:ext cx="6480" cy="2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4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5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6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7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8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9" name=""/>
          <p:cNvSpPr/>
          <p:nvPr/>
        </p:nvSpPr>
        <p:spPr>
          <a:xfrm flipH="1" flipV="1">
            <a:off x="4971960" y="423180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0" name=""/>
          <p:cNvSpPr/>
          <p:nvPr/>
        </p:nvSpPr>
        <p:spPr>
          <a:xfrm>
            <a:off x="4971960" y="4232160"/>
            <a:ext cx="1800" cy="2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1" name=""/>
          <p:cNvSpPr/>
          <p:nvPr/>
        </p:nvSpPr>
        <p:spPr>
          <a:xfrm>
            <a:off x="4971960" y="4232160"/>
            <a:ext cx="1800" cy="2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2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3" name=""/>
          <p:cNvSpPr/>
          <p:nvPr/>
        </p:nvSpPr>
        <p:spPr>
          <a:xfrm>
            <a:off x="4971960" y="4232160"/>
            <a:ext cx="1800" cy="255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4" name=""/>
          <p:cNvSpPr/>
          <p:nvPr/>
        </p:nvSpPr>
        <p:spPr>
          <a:xfrm>
            <a:off x="4971960" y="4232160"/>
            <a:ext cx="1800" cy="255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5" name=""/>
          <p:cNvSpPr/>
          <p:nvPr/>
        </p:nvSpPr>
        <p:spPr>
          <a:xfrm flipH="1">
            <a:off x="4811400" y="2898720"/>
            <a:ext cx="236520" cy="9144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6" name=""/>
          <p:cNvSpPr/>
          <p:nvPr/>
        </p:nvSpPr>
        <p:spPr>
          <a:xfrm flipH="1" flipV="1">
            <a:off x="4971960" y="423180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7" name=""/>
          <p:cNvSpPr/>
          <p:nvPr/>
        </p:nvSpPr>
        <p:spPr>
          <a:xfrm flipH="1" flipV="1">
            <a:off x="4971960" y="4231800"/>
            <a:ext cx="6480" cy="255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8" name=""/>
          <p:cNvSpPr/>
          <p:nvPr/>
        </p:nvSpPr>
        <p:spPr>
          <a:xfrm flipH="1" flipV="1">
            <a:off x="4956120" y="4178160"/>
            <a:ext cx="15840" cy="54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9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0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1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2" name=""/>
          <p:cNvSpPr/>
          <p:nvPr/>
        </p:nvSpPr>
        <p:spPr>
          <a:xfrm>
            <a:off x="4971960" y="4232160"/>
            <a:ext cx="1800" cy="2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3" name=""/>
          <p:cNvSpPr/>
          <p:nvPr/>
        </p:nvSpPr>
        <p:spPr>
          <a:xfrm>
            <a:off x="4971960" y="4232160"/>
            <a:ext cx="1800" cy="23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4" name=""/>
          <p:cNvSpPr/>
          <p:nvPr/>
        </p:nvSpPr>
        <p:spPr>
          <a:xfrm>
            <a:off x="4498920" y="3855960"/>
            <a:ext cx="479520" cy="4032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5" name=""/>
          <p:cNvSpPr/>
          <p:nvPr/>
        </p:nvSpPr>
        <p:spPr>
          <a:xfrm>
            <a:off x="4811760" y="381312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6" name=""/>
          <p:cNvSpPr/>
          <p:nvPr/>
        </p:nvSpPr>
        <p:spPr>
          <a:xfrm>
            <a:off x="4816440" y="38149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7" name=""/>
          <p:cNvSpPr/>
          <p:nvPr/>
        </p:nvSpPr>
        <p:spPr>
          <a:xfrm flipH="1">
            <a:off x="4019400" y="2455920"/>
            <a:ext cx="1686240" cy="301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8" name=""/>
          <p:cNvSpPr/>
          <p:nvPr/>
        </p:nvSpPr>
        <p:spPr>
          <a:xfrm flipH="1" flipV="1">
            <a:off x="3578400" y="1012320"/>
            <a:ext cx="2124000" cy="1460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9" name=""/>
          <p:cNvSpPr/>
          <p:nvPr/>
        </p:nvSpPr>
        <p:spPr>
          <a:xfrm>
            <a:off x="3643200" y="942840"/>
            <a:ext cx="2880000" cy="12621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0" name=""/>
          <p:cNvSpPr/>
          <p:nvPr/>
        </p:nvSpPr>
        <p:spPr>
          <a:xfrm flipV="1">
            <a:off x="4017960" y="2455920"/>
            <a:ext cx="1689120" cy="301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1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2" name=""/>
          <p:cNvSpPr/>
          <p:nvPr/>
        </p:nvSpPr>
        <p:spPr>
          <a:xfrm flipV="1">
            <a:off x="2552760" y="2369880"/>
            <a:ext cx="4475160" cy="936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3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4" name=""/>
          <p:cNvSpPr/>
          <p:nvPr/>
        </p:nvSpPr>
        <p:spPr>
          <a:xfrm flipV="1">
            <a:off x="4819680" y="2706840"/>
            <a:ext cx="1969920" cy="1109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5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6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7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8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9" name=""/>
          <p:cNvSpPr/>
          <p:nvPr/>
        </p:nvSpPr>
        <p:spPr>
          <a:xfrm>
            <a:off x="4498920" y="3855960"/>
            <a:ext cx="180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0" name=""/>
          <p:cNvSpPr/>
          <p:nvPr/>
        </p:nvSpPr>
        <p:spPr>
          <a:xfrm flipV="1">
            <a:off x="2552760" y="2369880"/>
            <a:ext cx="4475160" cy="936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1" name=""/>
          <p:cNvSpPr/>
          <p:nvPr/>
        </p:nvSpPr>
        <p:spPr>
          <a:xfrm flipV="1">
            <a:off x="2552760" y="2369880"/>
            <a:ext cx="4475160" cy="936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2" name=""/>
          <p:cNvSpPr/>
          <p:nvPr/>
        </p:nvSpPr>
        <p:spPr>
          <a:xfrm>
            <a:off x="4811760" y="3813120"/>
            <a:ext cx="792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3" name=""/>
          <p:cNvSpPr/>
          <p:nvPr/>
        </p:nvSpPr>
        <p:spPr>
          <a:xfrm flipH="1" flipV="1">
            <a:off x="4811400" y="3812760"/>
            <a:ext cx="168120" cy="4446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4" name=""/>
          <p:cNvSpPr/>
          <p:nvPr/>
        </p:nvSpPr>
        <p:spPr>
          <a:xfrm flipH="1" flipV="1">
            <a:off x="4816440" y="3814920"/>
            <a:ext cx="163440" cy="442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5" name=""/>
          <p:cNvSpPr/>
          <p:nvPr/>
        </p:nvSpPr>
        <p:spPr>
          <a:xfrm>
            <a:off x="4811760" y="3813120"/>
            <a:ext cx="166680" cy="446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6" name=""/>
          <p:cNvSpPr/>
          <p:nvPr/>
        </p:nvSpPr>
        <p:spPr>
          <a:xfrm>
            <a:off x="4819680" y="3816360"/>
            <a:ext cx="158760" cy="442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7" name=""/>
          <p:cNvSpPr/>
          <p:nvPr/>
        </p:nvSpPr>
        <p:spPr>
          <a:xfrm flipH="1" flipV="1">
            <a:off x="4971960" y="423180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8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9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0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1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2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3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4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5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6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7" name=""/>
          <p:cNvSpPr/>
          <p:nvPr/>
        </p:nvSpPr>
        <p:spPr>
          <a:xfrm flipH="1">
            <a:off x="4971960" y="3584520"/>
            <a:ext cx="1176480" cy="6476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8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9" name=""/>
          <p:cNvSpPr/>
          <p:nvPr/>
        </p:nvSpPr>
        <p:spPr>
          <a:xfrm flipH="1">
            <a:off x="4971600" y="2374920"/>
            <a:ext cx="2055960" cy="1857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0" name=""/>
          <p:cNvSpPr/>
          <p:nvPr/>
        </p:nvSpPr>
        <p:spPr>
          <a:xfrm flipV="1">
            <a:off x="4017960" y="2376000"/>
            <a:ext cx="2994120" cy="381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1" name=""/>
          <p:cNvSpPr/>
          <p:nvPr/>
        </p:nvSpPr>
        <p:spPr>
          <a:xfrm flipV="1">
            <a:off x="4971960" y="2370240"/>
            <a:ext cx="2055960" cy="1861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2" name=""/>
          <p:cNvSpPr/>
          <p:nvPr/>
        </p:nvSpPr>
        <p:spPr>
          <a:xfrm flipV="1">
            <a:off x="4811760" y="2455920"/>
            <a:ext cx="893880" cy="13572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3" name=""/>
          <p:cNvSpPr/>
          <p:nvPr/>
        </p:nvSpPr>
        <p:spPr>
          <a:xfrm flipH="1">
            <a:off x="4971960" y="3584520"/>
            <a:ext cx="1176480" cy="6476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4" name=""/>
          <p:cNvSpPr/>
          <p:nvPr/>
        </p:nvSpPr>
        <p:spPr>
          <a:xfrm flipV="1">
            <a:off x="4811760" y="2707920"/>
            <a:ext cx="1958760" cy="11048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5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6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7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8" name=""/>
          <p:cNvSpPr/>
          <p:nvPr/>
        </p:nvSpPr>
        <p:spPr>
          <a:xfrm>
            <a:off x="4971960" y="42321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9" name=""/>
          <p:cNvSpPr/>
          <p:nvPr/>
        </p:nvSpPr>
        <p:spPr>
          <a:xfrm flipV="1">
            <a:off x="4971960" y="4206960"/>
            <a:ext cx="152640" cy="252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0" name=""/>
          <p:cNvSpPr/>
          <p:nvPr/>
        </p:nvSpPr>
        <p:spPr>
          <a:xfrm flipH="1">
            <a:off x="4971600" y="2374920"/>
            <a:ext cx="2055960" cy="1857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1" name=""/>
          <p:cNvSpPr/>
          <p:nvPr/>
        </p:nvSpPr>
        <p:spPr>
          <a:xfrm flipH="1">
            <a:off x="4971960" y="2511360"/>
            <a:ext cx="1967040" cy="1720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2" name=""/>
          <p:cNvSpPr/>
          <p:nvPr/>
        </p:nvSpPr>
        <p:spPr>
          <a:xfrm flipH="1">
            <a:off x="4971960" y="2511360"/>
            <a:ext cx="1967040" cy="1720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3" name=""/>
          <p:cNvSpPr/>
          <p:nvPr/>
        </p:nvSpPr>
        <p:spPr>
          <a:xfrm flipH="1">
            <a:off x="4971600" y="2706840"/>
            <a:ext cx="1814760" cy="15253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4" name=""/>
          <p:cNvSpPr/>
          <p:nvPr/>
        </p:nvSpPr>
        <p:spPr>
          <a:xfrm flipH="1">
            <a:off x="4971600" y="2706840"/>
            <a:ext cx="1814760" cy="15253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5" name=""/>
          <p:cNvSpPr/>
          <p:nvPr/>
        </p:nvSpPr>
        <p:spPr>
          <a:xfrm flipH="1">
            <a:off x="4819320" y="2455920"/>
            <a:ext cx="885960" cy="1360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6" name=""/>
          <p:cNvSpPr/>
          <p:nvPr/>
        </p:nvSpPr>
        <p:spPr>
          <a:xfrm flipV="1">
            <a:off x="4971960" y="3263760"/>
            <a:ext cx="898560" cy="9684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7" name=""/>
          <p:cNvSpPr/>
          <p:nvPr/>
        </p:nvSpPr>
        <p:spPr>
          <a:xfrm flipV="1">
            <a:off x="4811760" y="3263760"/>
            <a:ext cx="1058760" cy="549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8" name=""/>
          <p:cNvSpPr/>
          <p:nvPr/>
        </p:nvSpPr>
        <p:spPr>
          <a:xfrm flipV="1">
            <a:off x="4975200" y="4257720"/>
            <a:ext cx="4680" cy="9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9" name=""/>
          <p:cNvSpPr/>
          <p:nvPr/>
        </p:nvSpPr>
        <p:spPr>
          <a:xfrm flipH="1">
            <a:off x="4970520" y="4232160"/>
            <a:ext cx="1440" cy="32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0" name=""/>
          <p:cNvSpPr/>
          <p:nvPr/>
        </p:nvSpPr>
        <p:spPr>
          <a:xfrm flipH="1">
            <a:off x="4956120" y="4232160"/>
            <a:ext cx="15840" cy="334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1" name=""/>
          <p:cNvSpPr/>
          <p:nvPr/>
        </p:nvSpPr>
        <p:spPr>
          <a:xfrm>
            <a:off x="4971960" y="4232160"/>
            <a:ext cx="3240" cy="34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2" name=""/>
          <p:cNvSpPr/>
          <p:nvPr/>
        </p:nvSpPr>
        <p:spPr>
          <a:xfrm>
            <a:off x="4971960" y="4232160"/>
            <a:ext cx="3240" cy="34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3" name=""/>
          <p:cNvSpPr/>
          <p:nvPr/>
        </p:nvSpPr>
        <p:spPr>
          <a:xfrm>
            <a:off x="4017960" y="2757600"/>
            <a:ext cx="2554200" cy="15382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4" name=""/>
          <p:cNvSpPr/>
          <p:nvPr/>
        </p:nvSpPr>
        <p:spPr>
          <a:xfrm flipH="1">
            <a:off x="4966920" y="4232160"/>
            <a:ext cx="4680" cy="32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5" name=""/>
          <p:cNvSpPr/>
          <p:nvPr/>
        </p:nvSpPr>
        <p:spPr>
          <a:xfrm>
            <a:off x="4971960" y="4232160"/>
            <a:ext cx="1798560" cy="428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6" name=""/>
          <p:cNvSpPr/>
          <p:nvPr/>
        </p:nvSpPr>
        <p:spPr>
          <a:xfrm flipH="1" flipV="1">
            <a:off x="4971960" y="4231800"/>
            <a:ext cx="1798560" cy="428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7" name=""/>
          <p:cNvSpPr/>
          <p:nvPr/>
        </p:nvSpPr>
        <p:spPr>
          <a:xfrm flipH="1" flipV="1">
            <a:off x="4971960" y="4231800"/>
            <a:ext cx="1798560" cy="428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8" name=""/>
          <p:cNvSpPr/>
          <p:nvPr/>
        </p:nvSpPr>
        <p:spPr>
          <a:xfrm>
            <a:off x="6770520" y="426708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9" name=""/>
          <p:cNvSpPr/>
          <p:nvPr/>
        </p:nvSpPr>
        <p:spPr>
          <a:xfrm flipH="1" flipV="1">
            <a:off x="4971960" y="423180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0" name=""/>
          <p:cNvSpPr/>
          <p:nvPr/>
        </p:nvSpPr>
        <p:spPr>
          <a:xfrm>
            <a:off x="4971960" y="4232160"/>
            <a:ext cx="6480" cy="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1" name=""/>
          <p:cNvSpPr/>
          <p:nvPr/>
        </p:nvSpPr>
        <p:spPr>
          <a:xfrm flipH="1">
            <a:off x="4970520" y="4232160"/>
            <a:ext cx="1440" cy="32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4760" bIns="-14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2" name=""/>
          <p:cNvSpPr/>
          <p:nvPr/>
        </p:nvSpPr>
        <p:spPr>
          <a:xfrm>
            <a:off x="6818400" y="2639880"/>
            <a:ext cx="144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3" name=""/>
          <p:cNvSpPr/>
          <p:nvPr/>
        </p:nvSpPr>
        <p:spPr>
          <a:xfrm flipH="1">
            <a:off x="6049440" y="2370240"/>
            <a:ext cx="978120" cy="4492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4" name=""/>
          <p:cNvSpPr/>
          <p:nvPr/>
        </p:nvSpPr>
        <p:spPr>
          <a:xfrm>
            <a:off x="6049800" y="28195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5" name=""/>
          <p:cNvSpPr/>
          <p:nvPr/>
        </p:nvSpPr>
        <p:spPr>
          <a:xfrm>
            <a:off x="6049800" y="281952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6" name=""/>
          <p:cNvSpPr/>
          <p:nvPr/>
        </p:nvSpPr>
        <p:spPr>
          <a:xfrm flipH="1">
            <a:off x="5705280" y="2370240"/>
            <a:ext cx="1322280" cy="87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7" name=""/>
          <p:cNvSpPr/>
          <p:nvPr/>
        </p:nvSpPr>
        <p:spPr>
          <a:xfrm flipH="1">
            <a:off x="6936840" y="251136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8" name=""/>
          <p:cNvSpPr/>
          <p:nvPr/>
        </p:nvSpPr>
        <p:spPr>
          <a:xfrm flipH="1">
            <a:off x="6938640" y="2370240"/>
            <a:ext cx="88920" cy="141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9" name=""/>
          <p:cNvSpPr/>
          <p:nvPr/>
        </p:nvSpPr>
        <p:spPr>
          <a:xfrm flipH="1">
            <a:off x="7062480" y="2062080"/>
            <a:ext cx="182520" cy="252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0" name=""/>
          <p:cNvSpPr/>
          <p:nvPr/>
        </p:nvSpPr>
        <p:spPr>
          <a:xfrm flipV="1">
            <a:off x="7027920" y="236808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1" name=""/>
          <p:cNvSpPr/>
          <p:nvPr/>
        </p:nvSpPr>
        <p:spPr>
          <a:xfrm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2" name=""/>
          <p:cNvSpPr/>
          <p:nvPr/>
        </p:nvSpPr>
        <p:spPr>
          <a:xfrm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3" name=""/>
          <p:cNvSpPr/>
          <p:nvPr/>
        </p:nvSpPr>
        <p:spPr>
          <a:xfrm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4" name=""/>
          <p:cNvSpPr/>
          <p:nvPr/>
        </p:nvSpPr>
        <p:spPr>
          <a:xfrm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5" name=""/>
          <p:cNvSpPr/>
          <p:nvPr/>
        </p:nvSpPr>
        <p:spPr>
          <a:xfrm flipH="1">
            <a:off x="5487480" y="2819520"/>
            <a:ext cx="561960" cy="128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6" name=""/>
          <p:cNvSpPr/>
          <p:nvPr/>
        </p:nvSpPr>
        <p:spPr>
          <a:xfrm>
            <a:off x="7245360" y="206208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7" name=""/>
          <p:cNvSpPr/>
          <p:nvPr/>
        </p:nvSpPr>
        <p:spPr>
          <a:xfrm>
            <a:off x="7245360" y="206208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8" name=""/>
          <p:cNvSpPr/>
          <p:nvPr/>
        </p:nvSpPr>
        <p:spPr>
          <a:xfrm flipH="1">
            <a:off x="6770160" y="2370240"/>
            <a:ext cx="257400" cy="338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9" name=""/>
          <p:cNvSpPr/>
          <p:nvPr/>
        </p:nvSpPr>
        <p:spPr>
          <a:xfrm>
            <a:off x="7248600" y="206208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0" name=""/>
          <p:cNvSpPr/>
          <p:nvPr/>
        </p:nvSpPr>
        <p:spPr>
          <a:xfrm>
            <a:off x="7248600" y="206208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1" name=""/>
          <p:cNvSpPr/>
          <p:nvPr/>
        </p:nvSpPr>
        <p:spPr>
          <a:xfrm flipH="1">
            <a:off x="7246440" y="206208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2" name=""/>
          <p:cNvSpPr/>
          <p:nvPr/>
        </p:nvSpPr>
        <p:spPr>
          <a:xfrm flipV="1"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3" name=""/>
          <p:cNvSpPr/>
          <p:nvPr/>
        </p:nvSpPr>
        <p:spPr>
          <a:xfrm flipV="1"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4" name=""/>
          <p:cNvSpPr/>
          <p:nvPr/>
        </p:nvSpPr>
        <p:spPr>
          <a:xfrm>
            <a:off x="5705640" y="2457360"/>
            <a:ext cx="144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5" name=""/>
          <p:cNvSpPr/>
          <p:nvPr/>
        </p:nvSpPr>
        <p:spPr>
          <a:xfrm>
            <a:off x="5705640" y="2457360"/>
            <a:ext cx="144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6" name=""/>
          <p:cNvSpPr/>
          <p:nvPr/>
        </p:nvSpPr>
        <p:spPr>
          <a:xfrm>
            <a:off x="5705640" y="2457360"/>
            <a:ext cx="144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7" name=""/>
          <p:cNvSpPr/>
          <p:nvPr/>
        </p:nvSpPr>
        <p:spPr>
          <a:xfrm>
            <a:off x="5705640" y="2457360"/>
            <a:ext cx="144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8" name=""/>
          <p:cNvSpPr/>
          <p:nvPr/>
        </p:nvSpPr>
        <p:spPr>
          <a:xfrm flipV="1">
            <a:off x="6148440" y="35841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9" name=""/>
          <p:cNvSpPr/>
          <p:nvPr/>
        </p:nvSpPr>
        <p:spPr>
          <a:xfrm flipV="1">
            <a:off x="7027920" y="2314080"/>
            <a:ext cx="34920" cy="55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0" name=""/>
          <p:cNvSpPr/>
          <p:nvPr/>
        </p:nvSpPr>
        <p:spPr>
          <a:xfrm flipV="1">
            <a:off x="7027920" y="2314080"/>
            <a:ext cx="34920" cy="55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1" name=""/>
          <p:cNvSpPr/>
          <p:nvPr/>
        </p:nvSpPr>
        <p:spPr>
          <a:xfrm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2" name=""/>
          <p:cNvSpPr/>
          <p:nvPr/>
        </p:nvSpPr>
        <p:spPr>
          <a:xfrm>
            <a:off x="6148440" y="35863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3" name=""/>
          <p:cNvSpPr/>
          <p:nvPr/>
        </p:nvSpPr>
        <p:spPr>
          <a:xfrm>
            <a:off x="6148440" y="35863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4" name=""/>
          <p:cNvSpPr/>
          <p:nvPr/>
        </p:nvSpPr>
        <p:spPr>
          <a:xfrm>
            <a:off x="6148440" y="35863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5" name=""/>
          <p:cNvSpPr/>
          <p:nvPr/>
        </p:nvSpPr>
        <p:spPr>
          <a:xfrm>
            <a:off x="6148440" y="35863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6" name=""/>
          <p:cNvSpPr/>
          <p:nvPr/>
        </p:nvSpPr>
        <p:spPr>
          <a:xfrm flipV="1">
            <a:off x="6148440" y="358416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7" name=""/>
          <p:cNvSpPr/>
          <p:nvPr/>
        </p:nvSpPr>
        <p:spPr>
          <a:xfrm>
            <a:off x="7027920" y="2370240"/>
            <a:ext cx="1440" cy="4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8" name=""/>
          <p:cNvSpPr/>
          <p:nvPr/>
        </p:nvSpPr>
        <p:spPr>
          <a:xfrm>
            <a:off x="7027920" y="2370240"/>
            <a:ext cx="1440" cy="6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9" name=""/>
          <p:cNvSpPr/>
          <p:nvPr/>
        </p:nvSpPr>
        <p:spPr>
          <a:xfrm>
            <a:off x="7027920" y="2370240"/>
            <a:ext cx="1440" cy="4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0" name=""/>
          <p:cNvSpPr/>
          <p:nvPr/>
        </p:nvSpPr>
        <p:spPr>
          <a:xfrm>
            <a:off x="7027920" y="237024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1" name=""/>
          <p:cNvSpPr/>
          <p:nvPr/>
        </p:nvSpPr>
        <p:spPr>
          <a:xfrm>
            <a:off x="7027920" y="2370240"/>
            <a:ext cx="1440" cy="4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2" name=""/>
          <p:cNvSpPr/>
          <p:nvPr/>
        </p:nvSpPr>
        <p:spPr>
          <a:xfrm>
            <a:off x="6786720" y="270684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3" name=""/>
          <p:cNvSpPr/>
          <p:nvPr/>
        </p:nvSpPr>
        <p:spPr>
          <a:xfrm flipV="1">
            <a:off x="6786720" y="270684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4" name=""/>
          <p:cNvSpPr/>
          <p:nvPr/>
        </p:nvSpPr>
        <p:spPr>
          <a:xfrm>
            <a:off x="7027920" y="2370240"/>
            <a:ext cx="1440" cy="6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5" name=""/>
          <p:cNvSpPr/>
          <p:nvPr/>
        </p:nvSpPr>
        <p:spPr>
          <a:xfrm>
            <a:off x="7027920" y="2370240"/>
            <a:ext cx="1440" cy="6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6" name=""/>
          <p:cNvSpPr/>
          <p:nvPr/>
        </p:nvSpPr>
        <p:spPr>
          <a:xfrm>
            <a:off x="7027920" y="2370240"/>
            <a:ext cx="1440" cy="6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7" name=""/>
          <p:cNvSpPr/>
          <p:nvPr/>
        </p:nvSpPr>
        <p:spPr>
          <a:xfrm>
            <a:off x="7027920" y="2370240"/>
            <a:ext cx="1440" cy="6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8" name=""/>
          <p:cNvSpPr/>
          <p:nvPr/>
        </p:nvSpPr>
        <p:spPr>
          <a:xfrm flipV="1">
            <a:off x="6148440" y="2708280"/>
            <a:ext cx="622080" cy="876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9" name=""/>
          <p:cNvSpPr/>
          <p:nvPr/>
        </p:nvSpPr>
        <p:spPr>
          <a:xfrm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0" name=""/>
          <p:cNvSpPr/>
          <p:nvPr/>
        </p:nvSpPr>
        <p:spPr>
          <a:xfrm flipV="1">
            <a:off x="5705640" y="2374560"/>
            <a:ext cx="1322280" cy="81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1" name=""/>
          <p:cNvSpPr/>
          <p:nvPr/>
        </p:nvSpPr>
        <p:spPr>
          <a:xfrm flipH="1">
            <a:off x="5870160" y="2370240"/>
            <a:ext cx="1157400" cy="893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2" name=""/>
          <p:cNvSpPr/>
          <p:nvPr/>
        </p:nvSpPr>
        <p:spPr>
          <a:xfrm flipV="1">
            <a:off x="5705640" y="2370240"/>
            <a:ext cx="1322280" cy="85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3" name=""/>
          <p:cNvSpPr/>
          <p:nvPr/>
        </p:nvSpPr>
        <p:spPr>
          <a:xfrm>
            <a:off x="7027920" y="237024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4" name=""/>
          <p:cNvSpPr/>
          <p:nvPr/>
        </p:nvSpPr>
        <p:spPr>
          <a:xfrm flipH="1" flipV="1">
            <a:off x="7221600" y="2021040"/>
            <a:ext cx="23760" cy="41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5" name=""/>
          <p:cNvSpPr/>
          <p:nvPr/>
        </p:nvSpPr>
        <p:spPr>
          <a:xfrm>
            <a:off x="7221600" y="202104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6" name=""/>
          <p:cNvSpPr/>
          <p:nvPr/>
        </p:nvSpPr>
        <p:spPr>
          <a:xfrm>
            <a:off x="7027920" y="237024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7" name=""/>
          <p:cNvSpPr/>
          <p:nvPr/>
        </p:nvSpPr>
        <p:spPr>
          <a:xfrm flipH="1">
            <a:off x="6769080" y="270828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8" name=""/>
          <p:cNvSpPr/>
          <p:nvPr/>
        </p:nvSpPr>
        <p:spPr>
          <a:xfrm>
            <a:off x="7027920" y="237024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9" name=""/>
          <p:cNvSpPr/>
          <p:nvPr/>
        </p:nvSpPr>
        <p:spPr>
          <a:xfrm>
            <a:off x="7027920" y="2371680"/>
            <a:ext cx="144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0" name=""/>
          <p:cNvSpPr/>
          <p:nvPr/>
        </p:nvSpPr>
        <p:spPr>
          <a:xfrm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1" name=""/>
          <p:cNvSpPr/>
          <p:nvPr/>
        </p:nvSpPr>
        <p:spPr>
          <a:xfrm>
            <a:off x="6770520" y="270828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2" name=""/>
          <p:cNvSpPr/>
          <p:nvPr/>
        </p:nvSpPr>
        <p:spPr>
          <a:xfrm>
            <a:off x="6770520" y="270828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3" name=""/>
          <p:cNvSpPr/>
          <p:nvPr/>
        </p:nvSpPr>
        <p:spPr>
          <a:xfrm>
            <a:off x="6770520" y="270828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4" name=""/>
          <p:cNvSpPr/>
          <p:nvPr/>
        </p:nvSpPr>
        <p:spPr>
          <a:xfrm>
            <a:off x="6770520" y="270828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5" name=""/>
          <p:cNvSpPr/>
          <p:nvPr/>
        </p:nvSpPr>
        <p:spPr>
          <a:xfrm flipV="1">
            <a:off x="6148440" y="3560400"/>
            <a:ext cx="1440" cy="255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6" name=""/>
          <p:cNvSpPr/>
          <p:nvPr/>
        </p:nvSpPr>
        <p:spPr>
          <a:xfrm flipH="1">
            <a:off x="6899040" y="2370240"/>
            <a:ext cx="128520" cy="195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7" name=""/>
          <p:cNvSpPr/>
          <p:nvPr/>
        </p:nvSpPr>
        <p:spPr>
          <a:xfrm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8" name=""/>
          <p:cNvSpPr/>
          <p:nvPr/>
        </p:nvSpPr>
        <p:spPr>
          <a:xfrm>
            <a:off x="5705640" y="2457360"/>
            <a:ext cx="1440" cy="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9" name=""/>
          <p:cNvSpPr/>
          <p:nvPr/>
        </p:nvSpPr>
        <p:spPr>
          <a:xfrm flipH="1">
            <a:off x="7027920" y="2062080"/>
            <a:ext cx="217440" cy="3081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0" name=""/>
          <p:cNvSpPr/>
          <p:nvPr/>
        </p:nvSpPr>
        <p:spPr>
          <a:xfrm flipV="1">
            <a:off x="7027920" y="2344320"/>
            <a:ext cx="71280" cy="255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1" name=""/>
          <p:cNvSpPr/>
          <p:nvPr/>
        </p:nvSpPr>
        <p:spPr>
          <a:xfrm flipV="1">
            <a:off x="6818400" y="2511000"/>
            <a:ext cx="120600" cy="128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2" name=""/>
          <p:cNvSpPr/>
          <p:nvPr/>
        </p:nvSpPr>
        <p:spPr>
          <a:xfrm flipH="1">
            <a:off x="6770160" y="2639880"/>
            <a:ext cx="47880" cy="684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3" name=""/>
          <p:cNvSpPr/>
          <p:nvPr/>
        </p:nvSpPr>
        <p:spPr>
          <a:xfrm>
            <a:off x="7027920" y="2370240"/>
            <a:ext cx="1440" cy="6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4" name=""/>
          <p:cNvSpPr/>
          <p:nvPr/>
        </p:nvSpPr>
        <p:spPr>
          <a:xfrm>
            <a:off x="6113520" y="231444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5" name=""/>
          <p:cNvSpPr/>
          <p:nvPr/>
        </p:nvSpPr>
        <p:spPr>
          <a:xfrm flipV="1">
            <a:off x="6148440" y="3576600"/>
            <a:ext cx="22320" cy="79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6" name=""/>
          <p:cNvSpPr/>
          <p:nvPr/>
        </p:nvSpPr>
        <p:spPr>
          <a:xfrm>
            <a:off x="7245360" y="206208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7" name=""/>
          <p:cNvSpPr/>
          <p:nvPr/>
        </p:nvSpPr>
        <p:spPr>
          <a:xfrm>
            <a:off x="7245360" y="2062080"/>
            <a:ext cx="468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8" name=""/>
          <p:cNvSpPr/>
          <p:nvPr/>
        </p:nvSpPr>
        <p:spPr>
          <a:xfrm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9" name=""/>
          <p:cNvSpPr/>
          <p:nvPr/>
        </p:nvSpPr>
        <p:spPr>
          <a:xfrm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0" name=""/>
          <p:cNvSpPr/>
          <p:nvPr/>
        </p:nvSpPr>
        <p:spPr>
          <a:xfrm flipH="1"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1" name=""/>
          <p:cNvSpPr/>
          <p:nvPr/>
        </p:nvSpPr>
        <p:spPr>
          <a:xfrm flipV="1">
            <a:off x="5705640" y="245592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2" name=""/>
          <p:cNvSpPr/>
          <p:nvPr/>
        </p:nvSpPr>
        <p:spPr>
          <a:xfrm flipH="1" flipV="1">
            <a:off x="7245000" y="2061720"/>
            <a:ext cx="32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3" name=""/>
          <p:cNvSpPr/>
          <p:nvPr/>
        </p:nvSpPr>
        <p:spPr>
          <a:xfrm flipH="1" flipV="1">
            <a:off x="7245000" y="2061720"/>
            <a:ext cx="32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4" name=""/>
          <p:cNvSpPr/>
          <p:nvPr/>
        </p:nvSpPr>
        <p:spPr>
          <a:xfrm flipH="1" flipV="1">
            <a:off x="7245000" y="2061720"/>
            <a:ext cx="32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5" name=""/>
          <p:cNvSpPr/>
          <p:nvPr/>
        </p:nvSpPr>
        <p:spPr>
          <a:xfrm flipH="1" flipV="1">
            <a:off x="7245000" y="2061720"/>
            <a:ext cx="32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6" name=""/>
          <p:cNvSpPr/>
          <p:nvPr/>
        </p:nvSpPr>
        <p:spPr>
          <a:xfrm flipV="1">
            <a:off x="6148440" y="2708280"/>
            <a:ext cx="622080" cy="876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7" name=""/>
          <p:cNvSpPr/>
          <p:nvPr/>
        </p:nvSpPr>
        <p:spPr>
          <a:xfrm>
            <a:off x="6770520" y="270828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8" name=""/>
          <p:cNvSpPr/>
          <p:nvPr/>
        </p:nvSpPr>
        <p:spPr>
          <a:xfrm>
            <a:off x="6770520" y="270828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9" name=""/>
          <p:cNvSpPr/>
          <p:nvPr/>
        </p:nvSpPr>
        <p:spPr>
          <a:xfrm flipV="1">
            <a:off x="6148440" y="2708280"/>
            <a:ext cx="622080" cy="876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0" name=""/>
          <p:cNvSpPr/>
          <p:nvPr/>
        </p:nvSpPr>
        <p:spPr>
          <a:xfrm>
            <a:off x="6770520" y="270828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1" name=""/>
          <p:cNvSpPr/>
          <p:nvPr/>
        </p:nvSpPr>
        <p:spPr>
          <a:xfrm>
            <a:off x="6770520" y="270828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2" name=""/>
          <p:cNvSpPr/>
          <p:nvPr/>
        </p:nvSpPr>
        <p:spPr>
          <a:xfrm flipV="1">
            <a:off x="7027920" y="236808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3" name=""/>
          <p:cNvSpPr/>
          <p:nvPr/>
        </p:nvSpPr>
        <p:spPr>
          <a:xfrm flipV="1">
            <a:off x="7027920" y="236808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4" name=""/>
          <p:cNvSpPr/>
          <p:nvPr/>
        </p:nvSpPr>
        <p:spPr>
          <a:xfrm>
            <a:off x="7029360" y="2368440"/>
            <a:ext cx="180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5" name=""/>
          <p:cNvSpPr/>
          <p:nvPr/>
        </p:nvSpPr>
        <p:spPr>
          <a:xfrm flipH="1" flipV="1">
            <a:off x="6113520" y="2314080"/>
            <a:ext cx="914400" cy="55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6" name=""/>
          <p:cNvSpPr/>
          <p:nvPr/>
        </p:nvSpPr>
        <p:spPr>
          <a:xfrm>
            <a:off x="6770520" y="270828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7" name=""/>
          <p:cNvSpPr/>
          <p:nvPr/>
        </p:nvSpPr>
        <p:spPr>
          <a:xfrm flipV="1">
            <a:off x="7027920" y="2369880"/>
            <a:ext cx="1440" cy="4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8" name=""/>
          <p:cNvSpPr/>
          <p:nvPr/>
        </p:nvSpPr>
        <p:spPr>
          <a:xfrm>
            <a:off x="7027920" y="237024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9" name=""/>
          <p:cNvSpPr/>
          <p:nvPr/>
        </p:nvSpPr>
        <p:spPr>
          <a:xfrm flipH="1" flipV="1">
            <a:off x="5679720" y="2425680"/>
            <a:ext cx="25560" cy="31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0" name=""/>
          <p:cNvSpPr/>
          <p:nvPr/>
        </p:nvSpPr>
        <p:spPr>
          <a:xfrm flipH="1" flipV="1">
            <a:off x="6754680" y="2706840"/>
            <a:ext cx="158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1" name=""/>
          <p:cNvSpPr/>
          <p:nvPr/>
        </p:nvSpPr>
        <p:spPr>
          <a:xfrm>
            <a:off x="6770520" y="270828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2" name=""/>
          <p:cNvSpPr/>
          <p:nvPr/>
        </p:nvSpPr>
        <p:spPr>
          <a:xfrm flipH="1" flipV="1">
            <a:off x="6754680" y="2706840"/>
            <a:ext cx="158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3" name=""/>
          <p:cNvSpPr/>
          <p:nvPr/>
        </p:nvSpPr>
        <p:spPr>
          <a:xfrm>
            <a:off x="6770520" y="2708280"/>
            <a:ext cx="180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4" name=""/>
          <p:cNvSpPr/>
          <p:nvPr/>
        </p:nvSpPr>
        <p:spPr>
          <a:xfrm flipV="1">
            <a:off x="6181560" y="2370240"/>
            <a:ext cx="846360" cy="301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5" name=""/>
          <p:cNvSpPr/>
          <p:nvPr/>
        </p:nvSpPr>
        <p:spPr>
          <a:xfrm>
            <a:off x="7027920" y="237024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6" name=""/>
          <p:cNvSpPr/>
          <p:nvPr/>
        </p:nvSpPr>
        <p:spPr>
          <a:xfrm flipV="1">
            <a:off x="6899400" y="2370240"/>
            <a:ext cx="128520" cy="195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7" name=""/>
          <p:cNvSpPr/>
          <p:nvPr/>
        </p:nvSpPr>
        <p:spPr>
          <a:xfrm>
            <a:off x="7027920" y="2370240"/>
            <a:ext cx="1440" cy="1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8" name=""/>
          <p:cNvSpPr/>
          <p:nvPr/>
        </p:nvSpPr>
        <p:spPr>
          <a:xfrm flipH="1">
            <a:off x="7027920" y="2368440"/>
            <a:ext cx="1440" cy="1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9" name=""/>
          <p:cNvSpPr/>
          <p:nvPr/>
        </p:nvSpPr>
        <p:spPr>
          <a:xfrm flipH="1" flipV="1">
            <a:off x="7027920" y="2369880"/>
            <a:ext cx="1440" cy="6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0" name=""/>
          <p:cNvSpPr/>
          <p:nvPr/>
        </p:nvSpPr>
        <p:spPr>
          <a:xfrm flipH="1" flipV="1">
            <a:off x="7027920" y="2369880"/>
            <a:ext cx="1440" cy="61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1" name=""/>
          <p:cNvSpPr/>
          <p:nvPr/>
        </p:nvSpPr>
        <p:spPr>
          <a:xfrm flipH="1">
            <a:off x="5706720" y="2374920"/>
            <a:ext cx="1320840" cy="81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2" name=""/>
          <p:cNvSpPr/>
          <p:nvPr/>
        </p:nvSpPr>
        <p:spPr>
          <a:xfrm flipV="1">
            <a:off x="2298600" y="2463480"/>
            <a:ext cx="3403800" cy="274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3" name=""/>
          <p:cNvSpPr/>
          <p:nvPr/>
        </p:nvSpPr>
        <p:spPr>
          <a:xfrm flipH="1" flipV="1">
            <a:off x="2523960" y="1568520"/>
            <a:ext cx="3283200" cy="823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4" name=""/>
          <p:cNvSpPr/>
          <p:nvPr/>
        </p:nvSpPr>
        <p:spPr>
          <a:xfrm flipH="1">
            <a:off x="2298600" y="1568520"/>
            <a:ext cx="225360" cy="1170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5" name=""/>
          <p:cNvSpPr/>
          <p:nvPr/>
        </p:nvSpPr>
        <p:spPr>
          <a:xfrm flipH="1" flipV="1">
            <a:off x="2523960" y="1568520"/>
            <a:ext cx="509760" cy="442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6" name=""/>
          <p:cNvSpPr/>
          <p:nvPr/>
        </p:nvSpPr>
        <p:spPr>
          <a:xfrm>
            <a:off x="3033720" y="2011320"/>
            <a:ext cx="336600" cy="4842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7" name=""/>
          <p:cNvSpPr/>
          <p:nvPr/>
        </p:nvSpPr>
        <p:spPr>
          <a:xfrm flipV="1">
            <a:off x="2523960" y="1305000"/>
            <a:ext cx="141480" cy="263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8" name=""/>
          <p:cNvSpPr/>
          <p:nvPr/>
        </p:nvSpPr>
        <p:spPr>
          <a:xfrm flipH="1" flipV="1">
            <a:off x="5702040" y="2463480"/>
            <a:ext cx="874440" cy="18270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9" name=""/>
          <p:cNvSpPr/>
          <p:nvPr/>
        </p:nvSpPr>
        <p:spPr>
          <a:xfrm>
            <a:off x="2298600" y="2738520"/>
            <a:ext cx="239760" cy="554040"/>
          </a:xfrm>
          <a:custGeom>
            <a:avLst/>
            <a:gdLst/>
            <a:ahLst/>
            <a:rect l="l" t="t" r="r" b="b"/>
            <a:pathLst>
              <a:path w="273" h="557">
                <a:moveTo>
                  <a:pt x="273" y="557"/>
                </a:moveTo>
                <a:lnTo>
                  <a:pt x="2" y="6"/>
                </a:lnTo>
                <a:lnTo>
                  <a:pt x="0" y="0"/>
                </a:lnTo>
              </a:path>
            </a:pathLst>
          </a:custGeom>
          <a:solidFill>
            <a:srgbClr val="e4ffcd"/>
          </a:solidFill>
          <a:ln w="3240">
            <a:solidFill>
              <a:srgbClr val="ddddd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0" name=""/>
          <p:cNvSpPr/>
          <p:nvPr/>
        </p:nvSpPr>
        <p:spPr>
          <a:xfrm>
            <a:off x="2298600" y="2738520"/>
            <a:ext cx="239760" cy="554040"/>
          </a:xfrm>
          <a:custGeom>
            <a:avLst/>
            <a:gdLst/>
            <a:ahLst/>
            <a:rect l="l" t="t" r="r" b="b"/>
            <a:pathLst>
              <a:path w="273" h="557">
                <a:moveTo>
                  <a:pt x="273" y="557"/>
                </a:moveTo>
                <a:lnTo>
                  <a:pt x="2" y="6"/>
                </a:lnTo>
                <a:lnTo>
                  <a:pt x="0" y="0"/>
                </a:lnTo>
              </a:path>
            </a:pathLst>
          </a:custGeom>
          <a:solidFill>
            <a:srgbClr val="e4ffcd"/>
          </a:solidFill>
          <a:ln w="3240">
            <a:solidFill>
              <a:srgbClr val="ddddd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1" name=""/>
          <p:cNvSpPr/>
          <p:nvPr/>
        </p:nvSpPr>
        <p:spPr>
          <a:xfrm flipV="1">
            <a:off x="2925720" y="2495160"/>
            <a:ext cx="444600" cy="5857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2" name=""/>
          <p:cNvSpPr/>
          <p:nvPr/>
        </p:nvSpPr>
        <p:spPr>
          <a:xfrm>
            <a:off x="3370320" y="2495520"/>
            <a:ext cx="660240" cy="2602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3" name=""/>
          <p:cNvSpPr/>
          <p:nvPr/>
        </p:nvSpPr>
        <p:spPr>
          <a:xfrm flipH="1">
            <a:off x="4821120" y="2463840"/>
            <a:ext cx="881280" cy="13510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4" name=""/>
          <p:cNvSpPr/>
          <p:nvPr/>
        </p:nvSpPr>
        <p:spPr>
          <a:xfrm flipH="1">
            <a:off x="4821120" y="2463840"/>
            <a:ext cx="881280" cy="13510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5" name=""/>
          <p:cNvSpPr/>
          <p:nvPr/>
        </p:nvSpPr>
        <p:spPr>
          <a:xfrm>
            <a:off x="4821120" y="3814920"/>
            <a:ext cx="154080" cy="4428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6" name=""/>
          <p:cNvSpPr/>
          <p:nvPr/>
        </p:nvSpPr>
        <p:spPr>
          <a:xfrm>
            <a:off x="4975200" y="4257720"/>
            <a:ext cx="1793880" cy="4046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7" name=""/>
          <p:cNvSpPr/>
          <p:nvPr/>
        </p:nvSpPr>
        <p:spPr>
          <a:xfrm>
            <a:off x="4821120" y="3814920"/>
            <a:ext cx="1947960" cy="847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8" name=""/>
          <p:cNvSpPr/>
          <p:nvPr/>
        </p:nvSpPr>
        <p:spPr>
          <a:xfrm flipV="1">
            <a:off x="6769080" y="2706840"/>
            <a:ext cx="20520" cy="1955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9" name=""/>
          <p:cNvSpPr/>
          <p:nvPr/>
        </p:nvSpPr>
        <p:spPr>
          <a:xfrm>
            <a:off x="4821120" y="3814920"/>
            <a:ext cx="141480" cy="396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0" name=""/>
          <p:cNvSpPr/>
          <p:nvPr/>
        </p:nvSpPr>
        <p:spPr>
          <a:xfrm>
            <a:off x="2538360" y="3292560"/>
            <a:ext cx="2436840" cy="9651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1" name=""/>
          <p:cNvSpPr/>
          <p:nvPr/>
        </p:nvSpPr>
        <p:spPr>
          <a:xfrm flipH="1">
            <a:off x="4708080" y="3814920"/>
            <a:ext cx="112680" cy="363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2" name=""/>
          <p:cNvSpPr/>
          <p:nvPr/>
        </p:nvSpPr>
        <p:spPr>
          <a:xfrm flipH="1" flipV="1">
            <a:off x="4706640" y="4156200"/>
            <a:ext cx="268200" cy="101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3" name=""/>
          <p:cNvSpPr/>
          <p:nvPr/>
        </p:nvSpPr>
        <p:spPr>
          <a:xfrm flipH="1">
            <a:off x="4030560" y="2463840"/>
            <a:ext cx="1671840" cy="2919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4" name=""/>
          <p:cNvSpPr/>
          <p:nvPr/>
        </p:nvSpPr>
        <p:spPr>
          <a:xfrm flipV="1">
            <a:off x="2538360" y="2379600"/>
            <a:ext cx="4495680" cy="9129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5" name=""/>
          <p:cNvSpPr/>
          <p:nvPr/>
        </p:nvSpPr>
        <p:spPr>
          <a:xfrm flipH="1">
            <a:off x="6769080" y="2379600"/>
            <a:ext cx="264960" cy="22827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6" name=""/>
          <p:cNvSpPr/>
          <p:nvPr/>
        </p:nvSpPr>
        <p:spPr>
          <a:xfrm>
            <a:off x="2538360" y="3292560"/>
            <a:ext cx="2282760" cy="522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7" name=""/>
          <p:cNvSpPr/>
          <p:nvPr/>
        </p:nvSpPr>
        <p:spPr>
          <a:xfrm flipV="1">
            <a:off x="2538360" y="3080880"/>
            <a:ext cx="387360" cy="2113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8" name=""/>
          <p:cNvSpPr/>
          <p:nvPr/>
        </p:nvSpPr>
        <p:spPr>
          <a:xfrm>
            <a:off x="4762440" y="2897280"/>
            <a:ext cx="289080" cy="215640"/>
          </a:xfrm>
          <a:custGeom>
            <a:avLst/>
            <a:gdLst/>
            <a:ahLst/>
            <a:rect l="l" t="t" r="r" b="b"/>
            <a:pathLst>
              <a:path w="328" h="219">
                <a:moveTo>
                  <a:pt x="0" y="219"/>
                </a:moveTo>
                <a:lnTo>
                  <a:pt x="327" y="0"/>
                </a:lnTo>
                <a:lnTo>
                  <a:pt x="328" y="0"/>
                </a:lnTo>
              </a:path>
            </a:pathLst>
          </a:custGeom>
          <a:solidFill>
            <a:srgbClr val="e4ffcd"/>
          </a:solidFill>
          <a:ln w="3240">
            <a:solidFill>
              <a:srgbClr val="ddddd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9" name=""/>
          <p:cNvSpPr/>
          <p:nvPr/>
        </p:nvSpPr>
        <p:spPr>
          <a:xfrm flipV="1">
            <a:off x="4030560" y="2379240"/>
            <a:ext cx="3003480" cy="3762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0" name=""/>
          <p:cNvSpPr/>
          <p:nvPr/>
        </p:nvSpPr>
        <p:spPr>
          <a:xfrm flipH="1">
            <a:off x="4030200" y="2508120"/>
            <a:ext cx="2908440" cy="2476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1" name=""/>
          <p:cNvSpPr/>
          <p:nvPr/>
        </p:nvSpPr>
        <p:spPr>
          <a:xfrm flipH="1" flipV="1">
            <a:off x="4030560" y="2755800"/>
            <a:ext cx="262080" cy="6876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2" name=""/>
          <p:cNvSpPr/>
          <p:nvPr/>
        </p:nvSpPr>
        <p:spPr>
          <a:xfrm flipH="1" flipV="1">
            <a:off x="2538000" y="3292200"/>
            <a:ext cx="2282760" cy="522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3" name=""/>
          <p:cNvSpPr/>
          <p:nvPr/>
        </p:nvSpPr>
        <p:spPr>
          <a:xfrm>
            <a:off x="2538360" y="3292560"/>
            <a:ext cx="647640" cy="242640"/>
          </a:xfrm>
          <a:custGeom>
            <a:avLst/>
            <a:gdLst/>
            <a:ahLst/>
            <a:rect l="l" t="t" r="r" b="b"/>
            <a:pathLst>
              <a:path w="739" h="244">
                <a:moveTo>
                  <a:pt x="0" y="0"/>
                </a:moveTo>
                <a:lnTo>
                  <a:pt x="572" y="199"/>
                </a:lnTo>
                <a:lnTo>
                  <a:pt x="739" y="244"/>
                </a:lnTo>
              </a:path>
            </a:pathLst>
          </a:custGeom>
          <a:solidFill>
            <a:srgbClr val="e4ffcd"/>
          </a:solidFill>
          <a:ln w="3240">
            <a:solidFill>
              <a:srgbClr val="ddddd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4" name=""/>
          <p:cNvSpPr/>
          <p:nvPr/>
        </p:nvSpPr>
        <p:spPr>
          <a:xfrm flipV="1">
            <a:off x="2538360" y="2954160"/>
            <a:ext cx="2948040" cy="3384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5" name=""/>
          <p:cNvSpPr/>
          <p:nvPr/>
        </p:nvSpPr>
        <p:spPr>
          <a:xfrm flipV="1">
            <a:off x="2538360" y="3080880"/>
            <a:ext cx="387360" cy="2113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6" name=""/>
          <p:cNvSpPr/>
          <p:nvPr/>
        </p:nvSpPr>
        <p:spPr>
          <a:xfrm flipH="1">
            <a:off x="4738320" y="2313000"/>
            <a:ext cx="2343240" cy="18432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7" name=""/>
          <p:cNvSpPr/>
          <p:nvPr/>
        </p:nvSpPr>
        <p:spPr>
          <a:xfrm>
            <a:off x="4292640" y="3443400"/>
            <a:ext cx="528480" cy="3715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8" name=""/>
          <p:cNvSpPr/>
          <p:nvPr/>
        </p:nvSpPr>
        <p:spPr>
          <a:xfrm flipV="1">
            <a:off x="4821120" y="2706840"/>
            <a:ext cx="1968480" cy="11080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9" name=""/>
          <p:cNvSpPr/>
          <p:nvPr/>
        </p:nvSpPr>
        <p:spPr>
          <a:xfrm>
            <a:off x="4030560" y="2755800"/>
            <a:ext cx="2546280" cy="15350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0" name=""/>
          <p:cNvSpPr/>
          <p:nvPr/>
        </p:nvSpPr>
        <p:spPr>
          <a:xfrm flipV="1">
            <a:off x="4821120" y="2706840"/>
            <a:ext cx="1968480" cy="11080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1" name=""/>
          <p:cNvSpPr/>
          <p:nvPr/>
        </p:nvSpPr>
        <p:spPr>
          <a:xfrm flipH="1" flipV="1">
            <a:off x="5473440" y="2945880"/>
            <a:ext cx="671400" cy="6382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2" name=""/>
          <p:cNvSpPr/>
          <p:nvPr/>
        </p:nvSpPr>
        <p:spPr>
          <a:xfrm>
            <a:off x="6145200" y="3584520"/>
            <a:ext cx="384120" cy="1922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3" name=""/>
          <p:cNvSpPr/>
          <p:nvPr/>
        </p:nvSpPr>
        <p:spPr>
          <a:xfrm flipV="1">
            <a:off x="6145200" y="3439800"/>
            <a:ext cx="480960" cy="144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4" name=""/>
          <p:cNvSpPr/>
          <p:nvPr/>
        </p:nvSpPr>
        <p:spPr>
          <a:xfrm flipH="1">
            <a:off x="5963760" y="3584520"/>
            <a:ext cx="181080" cy="2304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5" name=""/>
          <p:cNvSpPr/>
          <p:nvPr/>
        </p:nvSpPr>
        <p:spPr>
          <a:xfrm flipV="1">
            <a:off x="6145200" y="3259080"/>
            <a:ext cx="12600" cy="3254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6" name=""/>
          <p:cNvSpPr/>
          <p:nvPr/>
        </p:nvSpPr>
        <p:spPr>
          <a:xfrm flipV="1">
            <a:off x="4975200" y="4187880"/>
            <a:ext cx="606600" cy="698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7" name=""/>
          <p:cNvSpPr/>
          <p:nvPr/>
        </p:nvSpPr>
        <p:spPr>
          <a:xfrm flipH="1">
            <a:off x="5049720" y="2476440"/>
            <a:ext cx="270000" cy="4208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8" name=""/>
          <p:cNvSpPr/>
          <p:nvPr/>
        </p:nvSpPr>
        <p:spPr>
          <a:xfrm flipH="1">
            <a:off x="6129360" y="2063880"/>
            <a:ext cx="1122480" cy="2602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9" name=""/>
          <p:cNvSpPr/>
          <p:nvPr/>
        </p:nvSpPr>
        <p:spPr>
          <a:xfrm flipV="1">
            <a:off x="6940440" y="2379600"/>
            <a:ext cx="93600" cy="12384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0" name=""/>
          <p:cNvSpPr/>
          <p:nvPr/>
        </p:nvSpPr>
        <p:spPr>
          <a:xfrm>
            <a:off x="6940440" y="2378160"/>
            <a:ext cx="71640" cy="125280"/>
          </a:xfrm>
          <a:custGeom>
            <a:avLst/>
            <a:gdLst/>
            <a:ahLst/>
            <a:rect l="l" t="t" r="r" b="b"/>
            <a:pathLst>
              <a:path w="79" h="127">
                <a:moveTo>
                  <a:pt x="0" y="127"/>
                </a:moveTo>
                <a:lnTo>
                  <a:pt x="25" y="57"/>
                </a:lnTo>
                <a:lnTo>
                  <a:pt x="79" y="0"/>
                </a:lnTo>
              </a:path>
            </a:pathLst>
          </a:custGeom>
          <a:solidFill>
            <a:srgbClr val="e4ffcd"/>
          </a:solidFill>
          <a:ln w="3240">
            <a:solidFill>
              <a:srgbClr val="ddddd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1" name=""/>
          <p:cNvSpPr/>
          <p:nvPr/>
        </p:nvSpPr>
        <p:spPr>
          <a:xfrm flipH="1">
            <a:off x="7012080" y="2063880"/>
            <a:ext cx="239760" cy="3142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2" name=""/>
          <p:cNvSpPr/>
          <p:nvPr/>
        </p:nvSpPr>
        <p:spPr>
          <a:xfrm flipV="1">
            <a:off x="5081760" y="3182400"/>
            <a:ext cx="4209840" cy="105588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3" name=""/>
          <p:cNvSpPr/>
          <p:nvPr/>
        </p:nvSpPr>
        <p:spPr>
          <a:xfrm>
            <a:off x="7004160" y="2378160"/>
            <a:ext cx="2290680" cy="8017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4" name=""/>
          <p:cNvSpPr/>
          <p:nvPr/>
        </p:nvSpPr>
        <p:spPr>
          <a:xfrm>
            <a:off x="8842320" y="2962440"/>
            <a:ext cx="352440" cy="9360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5" name=""/>
          <p:cNvSpPr/>
          <p:nvPr/>
        </p:nvSpPr>
        <p:spPr>
          <a:xfrm>
            <a:off x="9196560" y="3057480"/>
            <a:ext cx="398160" cy="6303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6" name=""/>
          <p:cNvSpPr/>
          <p:nvPr/>
        </p:nvSpPr>
        <p:spPr>
          <a:xfrm flipV="1">
            <a:off x="9036000" y="3056040"/>
            <a:ext cx="154080" cy="56016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7" name=""/>
          <p:cNvSpPr/>
          <p:nvPr/>
        </p:nvSpPr>
        <p:spPr>
          <a:xfrm>
            <a:off x="1628640" y="1758960"/>
            <a:ext cx="982800" cy="1539720"/>
          </a:xfrm>
          <a:prstGeom prst="line">
            <a:avLst/>
          </a:prstGeom>
          <a:ln w="3240">
            <a:solidFill>
              <a:srgbClr val="ddddd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8" name=""/>
          <p:cNvSpPr/>
          <p:nvPr/>
        </p:nvSpPr>
        <p:spPr>
          <a:xfrm>
            <a:off x="4976640" y="4319640"/>
            <a:ext cx="71604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Houston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9" name=""/>
          <p:cNvSpPr/>
          <p:nvPr/>
        </p:nvSpPr>
        <p:spPr>
          <a:xfrm>
            <a:off x="1855800" y="2806560"/>
            <a:ext cx="48888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San Jose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0" name=""/>
          <p:cNvSpPr/>
          <p:nvPr/>
        </p:nvSpPr>
        <p:spPr>
          <a:xfrm>
            <a:off x="6931080" y="2664000"/>
            <a:ext cx="71604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Washington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1" name=""/>
          <p:cNvSpPr/>
          <p:nvPr/>
        </p:nvSpPr>
        <p:spPr>
          <a:xfrm>
            <a:off x="6564240" y="4438800"/>
            <a:ext cx="716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Miami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2" name=""/>
          <p:cNvSpPr/>
          <p:nvPr/>
        </p:nvSpPr>
        <p:spPr>
          <a:xfrm>
            <a:off x="2778120" y="1254240"/>
            <a:ext cx="388800" cy="1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Seattle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3" name=""/>
          <p:cNvSpPr/>
          <p:nvPr/>
        </p:nvSpPr>
        <p:spPr>
          <a:xfrm>
            <a:off x="1582560" y="2652840"/>
            <a:ext cx="72108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San Francisco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4" name=""/>
          <p:cNvSpPr/>
          <p:nvPr/>
        </p:nvSpPr>
        <p:spPr>
          <a:xfrm>
            <a:off x="1935000" y="3287880"/>
            <a:ext cx="716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Los Angeles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5" name=""/>
          <p:cNvSpPr/>
          <p:nvPr/>
        </p:nvSpPr>
        <p:spPr>
          <a:xfrm>
            <a:off x="2611440" y="2422440"/>
            <a:ext cx="71604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Salt Lake City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6" name=""/>
          <p:cNvSpPr/>
          <p:nvPr/>
        </p:nvSpPr>
        <p:spPr>
          <a:xfrm>
            <a:off x="6175440" y="3513240"/>
            <a:ext cx="716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Atlanta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47" name=""/>
          <p:cNvGrpSpPr/>
          <p:nvPr/>
        </p:nvGrpSpPr>
        <p:grpSpPr>
          <a:xfrm>
            <a:off x="6978600" y="2058840"/>
            <a:ext cx="928800" cy="666360"/>
            <a:chOff x="6978600" y="2058840"/>
            <a:chExt cx="928800" cy="666360"/>
          </a:xfrm>
        </p:grpSpPr>
        <p:sp>
          <p:nvSpPr>
            <p:cNvPr id="5148" name=""/>
            <p:cNvSpPr/>
            <p:nvPr/>
          </p:nvSpPr>
          <p:spPr>
            <a:xfrm>
              <a:off x="7061040" y="2282400"/>
              <a:ext cx="716040" cy="259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New York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9" name=""/>
            <p:cNvSpPr/>
            <p:nvPr/>
          </p:nvSpPr>
          <p:spPr>
            <a:xfrm>
              <a:off x="7191360" y="2058840"/>
              <a:ext cx="716040" cy="26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Boston 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0" name=""/>
            <p:cNvSpPr/>
            <p:nvPr/>
          </p:nvSpPr>
          <p:spPr>
            <a:xfrm>
              <a:off x="6978600" y="2463480"/>
              <a:ext cx="716040" cy="26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Philadelphia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151" name=""/>
          <p:cNvSpPr/>
          <p:nvPr/>
        </p:nvSpPr>
        <p:spPr>
          <a:xfrm>
            <a:off x="4179960" y="3795840"/>
            <a:ext cx="716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Dallas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52" name="pooling%20points%20red" descr=""/>
          <p:cNvPicPr/>
          <p:nvPr/>
        </p:nvPicPr>
        <p:blipFill>
          <a:blip r:embed="rId5"/>
          <a:stretch/>
        </p:blipFill>
        <p:spPr>
          <a:xfrm>
            <a:off x="8736120" y="2905200"/>
            <a:ext cx="241200" cy="27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53" name="pooling%20points%20red" descr=""/>
          <p:cNvPicPr/>
          <p:nvPr/>
        </p:nvPicPr>
        <p:blipFill>
          <a:blip r:embed="rId6"/>
          <a:stretch/>
        </p:blipFill>
        <p:spPr>
          <a:xfrm>
            <a:off x="9220320" y="3129120"/>
            <a:ext cx="241200" cy="27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54" name=""/>
          <p:cNvSpPr/>
          <p:nvPr/>
        </p:nvSpPr>
        <p:spPr>
          <a:xfrm>
            <a:off x="8231040" y="4548240"/>
            <a:ext cx="1827360" cy="39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ctr">
            <a:noAutofit/>
          </a:bodyPr>
          <a:p>
            <a:pPr marL="4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Operations Center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5" name=""/>
          <p:cNvSpPr/>
          <p:nvPr/>
        </p:nvSpPr>
        <p:spPr>
          <a:xfrm>
            <a:off x="7711920" y="4121280"/>
            <a:ext cx="205740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56" name="pooling%20points%20red" descr=""/>
          <p:cNvPicPr/>
          <p:nvPr/>
        </p:nvPicPr>
        <p:blipFill>
          <a:blip r:embed="rId7"/>
          <a:stretch/>
        </p:blipFill>
        <p:spPr>
          <a:xfrm>
            <a:off x="7908840" y="4222800"/>
            <a:ext cx="130320" cy="14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57" name=""/>
          <p:cNvSpPr/>
          <p:nvPr/>
        </p:nvSpPr>
        <p:spPr>
          <a:xfrm>
            <a:off x="7881840" y="4605480"/>
            <a:ext cx="228600" cy="228600"/>
          </a:xfrm>
          <a:prstGeom prst="star5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8" name=""/>
          <p:cNvSpPr/>
          <p:nvPr/>
        </p:nvSpPr>
        <p:spPr>
          <a:xfrm>
            <a:off x="8105760" y="4172040"/>
            <a:ext cx="16891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Pooling Points Complete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Controlled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59" name="pooling%20points%20red" descr=""/>
          <p:cNvPicPr/>
          <p:nvPr/>
        </p:nvPicPr>
        <p:blipFill>
          <a:blip r:embed="rId8"/>
          <a:stretch/>
        </p:blipFill>
        <p:spPr>
          <a:xfrm>
            <a:off x="1506600" y="1547640"/>
            <a:ext cx="241200" cy="27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60" name=""/>
          <p:cNvSpPr/>
          <p:nvPr/>
        </p:nvSpPr>
        <p:spPr>
          <a:xfrm>
            <a:off x="1805040" y="1612800"/>
            <a:ext cx="488880" cy="1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Tokyo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1" name=""/>
          <p:cNvSpPr/>
          <p:nvPr/>
        </p:nvSpPr>
        <p:spPr>
          <a:xfrm>
            <a:off x="2697120" y="1504800"/>
            <a:ext cx="463680" cy="1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Portland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2" name=""/>
          <p:cNvSpPr/>
          <p:nvPr/>
        </p:nvSpPr>
        <p:spPr>
          <a:xfrm>
            <a:off x="2924280" y="3160800"/>
            <a:ext cx="715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Las Vegas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3" name=""/>
          <p:cNvSpPr/>
          <p:nvPr/>
        </p:nvSpPr>
        <p:spPr>
          <a:xfrm>
            <a:off x="5638680" y="4138560"/>
            <a:ext cx="71604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Orleans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4" name=""/>
          <p:cNvSpPr/>
          <p:nvPr/>
        </p:nvSpPr>
        <p:spPr>
          <a:xfrm>
            <a:off x="8512200" y="3543480"/>
            <a:ext cx="71604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5" name=""/>
          <p:cNvSpPr/>
          <p:nvPr/>
        </p:nvSpPr>
        <p:spPr>
          <a:xfrm>
            <a:off x="8694720" y="3135240"/>
            <a:ext cx="71748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Brussels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6" name=""/>
          <p:cNvSpPr/>
          <p:nvPr/>
        </p:nvSpPr>
        <p:spPr>
          <a:xfrm>
            <a:off x="9096480" y="3359160"/>
            <a:ext cx="71568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Dusseldorf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7" name=""/>
          <p:cNvSpPr/>
          <p:nvPr/>
        </p:nvSpPr>
        <p:spPr>
          <a:xfrm>
            <a:off x="8562960" y="2749680"/>
            <a:ext cx="71604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London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8" name=""/>
          <p:cNvSpPr/>
          <p:nvPr/>
        </p:nvSpPr>
        <p:spPr>
          <a:xfrm>
            <a:off x="9069480" y="3695760"/>
            <a:ext cx="716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Frankfurt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9" name=""/>
          <p:cNvSpPr/>
          <p:nvPr/>
        </p:nvSpPr>
        <p:spPr>
          <a:xfrm>
            <a:off x="9050400" y="2943360"/>
            <a:ext cx="71604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Amsterdam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70" name=""/>
          <p:cNvGrpSpPr/>
          <p:nvPr/>
        </p:nvGrpSpPr>
        <p:grpSpPr>
          <a:xfrm>
            <a:off x="2387520" y="914400"/>
            <a:ext cx="4775400" cy="3732120"/>
            <a:chOff x="2387520" y="914400"/>
            <a:chExt cx="4775400" cy="3732120"/>
          </a:xfrm>
        </p:grpSpPr>
        <p:grpSp>
          <p:nvGrpSpPr>
            <p:cNvPr id="5171" name=""/>
            <p:cNvGrpSpPr/>
            <p:nvPr/>
          </p:nvGrpSpPr>
          <p:grpSpPr>
            <a:xfrm>
              <a:off x="2505240" y="1592280"/>
              <a:ext cx="4657680" cy="3054240"/>
              <a:chOff x="2505240" y="1592280"/>
              <a:chExt cx="4657680" cy="3054240"/>
            </a:xfrm>
          </p:grpSpPr>
          <p:grpSp>
            <p:nvGrpSpPr>
              <p:cNvPr id="5172" name=""/>
              <p:cNvGrpSpPr/>
              <p:nvPr/>
            </p:nvGrpSpPr>
            <p:grpSpPr>
              <a:xfrm>
                <a:off x="2505240" y="1592280"/>
                <a:ext cx="4657680" cy="3054240"/>
                <a:chOff x="2505240" y="1592280"/>
                <a:chExt cx="4657680" cy="3054240"/>
              </a:xfrm>
            </p:grpSpPr>
            <p:sp>
              <p:nvSpPr>
                <p:cNvPr id="5173" name=""/>
                <p:cNvSpPr/>
                <p:nvPr/>
              </p:nvSpPr>
              <p:spPr>
                <a:xfrm>
                  <a:off x="4073400" y="1995480"/>
                  <a:ext cx="3089520" cy="2651040"/>
                </a:xfrm>
                <a:custGeom>
                  <a:avLst/>
                  <a:gdLst/>
                  <a:ahLst/>
                  <a:rect l="l" t="t" r="r" b="b"/>
                  <a:pathLst>
                    <a:path w="1788" h="1397">
                      <a:moveTo>
                        <a:pt x="0" y="398"/>
                      </a:moveTo>
                      <a:lnTo>
                        <a:pt x="216" y="467"/>
                      </a:lnTo>
                      <a:lnTo>
                        <a:pt x="384" y="479"/>
                      </a:lnTo>
                      <a:lnTo>
                        <a:pt x="534" y="455"/>
                      </a:lnTo>
                      <a:cubicBezTo>
                        <a:pt x="548" y="424"/>
                        <a:pt x="459" y="321"/>
                        <a:pt x="468" y="293"/>
                      </a:cubicBezTo>
                      <a:cubicBezTo>
                        <a:pt x="477" y="265"/>
                        <a:pt x="553" y="291"/>
                        <a:pt x="588" y="287"/>
                      </a:cubicBezTo>
                      <a:lnTo>
                        <a:pt x="678" y="269"/>
                      </a:lnTo>
                      <a:lnTo>
                        <a:pt x="816" y="245"/>
                      </a:lnTo>
                      <a:lnTo>
                        <a:pt x="948" y="251"/>
                      </a:lnTo>
                      <a:cubicBezTo>
                        <a:pt x="999" y="238"/>
                        <a:pt x="1063" y="205"/>
                        <a:pt x="1122" y="167"/>
                      </a:cubicBezTo>
                      <a:cubicBezTo>
                        <a:pt x="1181" y="129"/>
                        <a:pt x="1236" y="46"/>
                        <a:pt x="1302" y="23"/>
                      </a:cubicBezTo>
                      <a:cubicBezTo>
                        <a:pt x="1368" y="0"/>
                        <a:pt x="1437" y="26"/>
                        <a:pt x="1518" y="29"/>
                      </a:cubicBezTo>
                      <a:cubicBezTo>
                        <a:pt x="1599" y="32"/>
                        <a:pt x="1754" y="17"/>
                        <a:pt x="1788" y="41"/>
                      </a:cubicBezTo>
                      <a:lnTo>
                        <a:pt x="1722" y="173"/>
                      </a:lnTo>
                      <a:lnTo>
                        <a:pt x="1650" y="227"/>
                      </a:lnTo>
                      <a:lnTo>
                        <a:pt x="1524" y="359"/>
                      </a:lnTo>
                      <a:lnTo>
                        <a:pt x="1506" y="479"/>
                      </a:lnTo>
                      <a:lnTo>
                        <a:pt x="1482" y="623"/>
                      </a:lnTo>
                      <a:lnTo>
                        <a:pt x="1386" y="689"/>
                      </a:lnTo>
                      <a:lnTo>
                        <a:pt x="1362" y="773"/>
                      </a:lnTo>
                      <a:lnTo>
                        <a:pt x="1344" y="839"/>
                      </a:lnTo>
                      <a:lnTo>
                        <a:pt x="1380" y="887"/>
                      </a:lnTo>
                      <a:lnTo>
                        <a:pt x="1386" y="1079"/>
                      </a:lnTo>
                      <a:lnTo>
                        <a:pt x="1494" y="1271"/>
                      </a:lnTo>
                      <a:lnTo>
                        <a:pt x="1536" y="1397"/>
                      </a:lnTo>
                      <a:lnTo>
                        <a:pt x="1500" y="1373"/>
                      </a:lnTo>
                      <a:lnTo>
                        <a:pt x="1428" y="1349"/>
                      </a:lnTo>
                      <a:lnTo>
                        <a:pt x="1404" y="1283"/>
                      </a:lnTo>
                      <a:lnTo>
                        <a:pt x="1356" y="1247"/>
                      </a:lnTo>
                      <a:lnTo>
                        <a:pt x="1416" y="1211"/>
                      </a:lnTo>
                      <a:lnTo>
                        <a:pt x="1416" y="1145"/>
                      </a:lnTo>
                    </a:path>
                  </a:pathLst>
                </a:custGeom>
                <a:noFill/>
                <a:ln w="12600">
                  <a:solidFill>
                    <a:srgbClr val="ffffff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5174" name=""/>
                <p:cNvGrpSpPr/>
                <p:nvPr/>
              </p:nvGrpSpPr>
              <p:grpSpPr>
                <a:xfrm>
                  <a:off x="2505240" y="1592280"/>
                  <a:ext cx="3119040" cy="2592000"/>
                  <a:chOff x="2505240" y="1592280"/>
                  <a:chExt cx="3119040" cy="2592000"/>
                </a:xfrm>
              </p:grpSpPr>
              <p:sp>
                <p:nvSpPr>
                  <p:cNvPr id="5175" name=""/>
                  <p:cNvSpPr/>
                  <p:nvPr/>
                </p:nvSpPr>
                <p:spPr>
                  <a:xfrm>
                    <a:off x="2505240" y="2364840"/>
                    <a:ext cx="3119040" cy="1819440"/>
                  </a:xfrm>
                  <a:custGeom>
                    <a:avLst/>
                    <a:gdLst/>
                    <a:ahLst/>
                    <a:rect l="l" t="t" r="r" b="b"/>
                    <a:pathLst>
                      <a:path w="1804" h="959">
                        <a:moveTo>
                          <a:pt x="55" y="517"/>
                        </a:moveTo>
                        <a:cubicBezTo>
                          <a:pt x="51" y="510"/>
                          <a:pt x="0" y="494"/>
                          <a:pt x="29" y="477"/>
                        </a:cubicBezTo>
                        <a:cubicBezTo>
                          <a:pt x="58" y="460"/>
                          <a:pt x="188" y="431"/>
                          <a:pt x="231" y="413"/>
                        </a:cubicBezTo>
                        <a:lnTo>
                          <a:pt x="287" y="371"/>
                        </a:lnTo>
                        <a:cubicBezTo>
                          <a:pt x="331" y="314"/>
                          <a:pt x="415" y="130"/>
                          <a:pt x="495" y="71"/>
                        </a:cubicBezTo>
                        <a:cubicBezTo>
                          <a:pt x="575" y="12"/>
                          <a:pt x="702" y="0"/>
                          <a:pt x="769" y="19"/>
                        </a:cubicBezTo>
                        <a:cubicBezTo>
                          <a:pt x="836" y="38"/>
                          <a:pt x="850" y="119"/>
                          <a:pt x="895" y="185"/>
                        </a:cubicBezTo>
                        <a:cubicBezTo>
                          <a:pt x="940" y="251"/>
                          <a:pt x="1012" y="338"/>
                          <a:pt x="1039" y="417"/>
                        </a:cubicBezTo>
                        <a:cubicBezTo>
                          <a:pt x="1066" y="496"/>
                          <a:pt x="1033" y="618"/>
                          <a:pt x="1059" y="659"/>
                        </a:cubicBezTo>
                        <a:cubicBezTo>
                          <a:pt x="1085" y="700"/>
                          <a:pt x="1158" y="653"/>
                          <a:pt x="1193" y="663"/>
                        </a:cubicBezTo>
                        <a:cubicBezTo>
                          <a:pt x="1224" y="670"/>
                          <a:pt x="1230" y="691"/>
                          <a:pt x="1243" y="701"/>
                        </a:cubicBezTo>
                        <a:cubicBezTo>
                          <a:pt x="1268" y="736"/>
                          <a:pt x="1333" y="839"/>
                          <a:pt x="1341" y="871"/>
                        </a:cubicBezTo>
                        <a:cubicBezTo>
                          <a:pt x="1349" y="903"/>
                          <a:pt x="1306" y="878"/>
                          <a:pt x="1291" y="893"/>
                        </a:cubicBezTo>
                        <a:cubicBezTo>
                          <a:pt x="1277" y="904"/>
                          <a:pt x="1249" y="949"/>
                          <a:pt x="1249" y="959"/>
                        </a:cubicBezTo>
                        <a:lnTo>
                          <a:pt x="1289" y="953"/>
                        </a:lnTo>
                        <a:cubicBezTo>
                          <a:pt x="1360" y="958"/>
                          <a:pt x="1642" y="909"/>
                          <a:pt x="1723" y="909"/>
                        </a:cubicBezTo>
                        <a:cubicBezTo>
                          <a:pt x="1804" y="909"/>
                          <a:pt x="1764" y="942"/>
                          <a:pt x="1775" y="951"/>
                        </a:cubicBezTo>
                      </a:path>
                    </a:pathLst>
                  </a:custGeom>
                  <a:noFill/>
                  <a:ln w="12600">
                    <a:solidFill>
                      <a:srgbClr val="ffff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76" name=""/>
                  <p:cNvSpPr/>
                  <p:nvPr/>
                </p:nvSpPr>
                <p:spPr>
                  <a:xfrm>
                    <a:off x="2513520" y="1592280"/>
                    <a:ext cx="845280" cy="914400"/>
                  </a:xfrm>
                  <a:custGeom>
                    <a:avLst/>
                    <a:gdLst/>
                    <a:ahLst/>
                    <a:rect l="l" t="t" r="r" b="b"/>
                    <a:pathLst>
                      <a:path w="489" h="482">
                        <a:moveTo>
                          <a:pt x="484" y="482"/>
                        </a:moveTo>
                        <a:cubicBezTo>
                          <a:pt x="481" y="456"/>
                          <a:pt x="489" y="356"/>
                          <a:pt x="464" y="324"/>
                        </a:cubicBezTo>
                        <a:cubicBezTo>
                          <a:pt x="439" y="292"/>
                          <a:pt x="360" y="317"/>
                          <a:pt x="332" y="292"/>
                        </a:cubicBezTo>
                        <a:cubicBezTo>
                          <a:pt x="304" y="267"/>
                          <a:pt x="335" y="197"/>
                          <a:pt x="294" y="172"/>
                        </a:cubicBezTo>
                        <a:cubicBezTo>
                          <a:pt x="253" y="147"/>
                          <a:pt x="130" y="160"/>
                          <a:pt x="88" y="144"/>
                        </a:cubicBezTo>
                        <a:cubicBezTo>
                          <a:pt x="46" y="128"/>
                          <a:pt x="67" y="80"/>
                          <a:pt x="52" y="56"/>
                        </a:cubicBezTo>
                        <a:lnTo>
                          <a:pt x="0" y="0"/>
                        </a:lnTo>
                      </a:path>
                    </a:pathLst>
                  </a:custGeom>
                  <a:noFill/>
                  <a:ln w="12600">
                    <a:solidFill>
                      <a:srgbClr val="ffffff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sp>
              <p:nvSpPr>
                <p:cNvPr id="5177" name=""/>
                <p:cNvSpPr/>
                <p:nvPr/>
              </p:nvSpPr>
              <p:spPr>
                <a:xfrm flipH="1">
                  <a:off x="4978080" y="3603600"/>
                  <a:ext cx="1158840" cy="619200"/>
                </a:xfrm>
                <a:prstGeom prst="line">
                  <a:avLst/>
                </a:prstGeom>
                <a:ln w="1260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5178" name=""/>
              <p:cNvSpPr/>
              <p:nvPr/>
            </p:nvSpPr>
            <p:spPr>
              <a:xfrm>
                <a:off x="5442120" y="2460600"/>
                <a:ext cx="823680" cy="1846440"/>
              </a:xfrm>
              <a:custGeom>
                <a:avLst/>
                <a:gdLst/>
                <a:ahLst/>
                <a:rect l="l" t="t" r="r" b="b"/>
                <a:pathLst>
                  <a:path w="519" h="1163">
                    <a:moveTo>
                      <a:pt x="163" y="0"/>
                    </a:moveTo>
                    <a:lnTo>
                      <a:pt x="78" y="201"/>
                    </a:lnTo>
                    <a:cubicBezTo>
                      <a:pt x="78" y="201"/>
                      <a:pt x="39" y="262"/>
                      <a:pt x="0" y="323"/>
                    </a:cubicBezTo>
                    <a:cubicBezTo>
                      <a:pt x="163" y="441"/>
                      <a:pt x="28" y="488"/>
                      <a:pt x="46" y="617"/>
                    </a:cubicBezTo>
                    <a:cubicBezTo>
                      <a:pt x="63" y="746"/>
                      <a:pt x="78" y="1032"/>
                      <a:pt x="104" y="1097"/>
                    </a:cubicBezTo>
                    <a:cubicBezTo>
                      <a:pt x="131" y="1163"/>
                      <a:pt x="118" y="1036"/>
                      <a:pt x="202" y="1011"/>
                    </a:cubicBezTo>
                    <a:cubicBezTo>
                      <a:pt x="287" y="986"/>
                      <a:pt x="328" y="1018"/>
                      <a:pt x="379" y="1018"/>
                    </a:cubicBezTo>
                    <a:lnTo>
                      <a:pt x="509" y="1011"/>
                    </a:lnTo>
                    <a:cubicBezTo>
                      <a:pt x="519" y="994"/>
                      <a:pt x="448" y="947"/>
                      <a:pt x="437" y="918"/>
                    </a:cubicBezTo>
                    <a:cubicBezTo>
                      <a:pt x="427" y="889"/>
                      <a:pt x="438" y="877"/>
                      <a:pt x="444" y="839"/>
                    </a:cubicBezTo>
                    <a:lnTo>
                      <a:pt x="470" y="688"/>
                    </a:lnTo>
                    <a:lnTo>
                      <a:pt x="379" y="574"/>
                    </a:lnTo>
                    <a:lnTo>
                      <a:pt x="313" y="567"/>
                    </a:lnTo>
                    <a:lnTo>
                      <a:pt x="215" y="473"/>
                    </a:lnTo>
                    <a:lnTo>
                      <a:pt x="189" y="430"/>
                    </a:lnTo>
                    <a:lnTo>
                      <a:pt x="213" y="128"/>
                    </a:lnTo>
                  </a:path>
                </a:pathLst>
              </a:custGeom>
              <a:noFill/>
              <a:ln w="1260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179" name=""/>
            <p:cNvSpPr/>
            <p:nvPr/>
          </p:nvSpPr>
          <p:spPr>
            <a:xfrm>
              <a:off x="2387520" y="914400"/>
              <a:ext cx="2409840" cy="3184560"/>
            </a:xfrm>
            <a:custGeom>
              <a:avLst/>
              <a:gdLst/>
              <a:ahLst/>
              <a:rect l="l" t="t" r="r" b="b"/>
              <a:pathLst>
                <a:path w="1441" h="1904">
                  <a:moveTo>
                    <a:pt x="116" y="0"/>
                  </a:moveTo>
                  <a:lnTo>
                    <a:pt x="171" y="168"/>
                  </a:lnTo>
                  <a:cubicBezTo>
                    <a:pt x="168" y="237"/>
                    <a:pt x="125" y="270"/>
                    <a:pt x="97" y="413"/>
                  </a:cubicBezTo>
                  <a:cubicBezTo>
                    <a:pt x="70" y="554"/>
                    <a:pt x="0" y="890"/>
                    <a:pt x="2" y="1024"/>
                  </a:cubicBezTo>
                  <a:cubicBezTo>
                    <a:pt x="4" y="1157"/>
                    <a:pt x="91" y="1151"/>
                    <a:pt x="107" y="1219"/>
                  </a:cubicBezTo>
                  <a:cubicBezTo>
                    <a:pt x="124" y="1287"/>
                    <a:pt x="96" y="1361"/>
                    <a:pt x="103" y="1414"/>
                  </a:cubicBezTo>
                  <a:cubicBezTo>
                    <a:pt x="112" y="1448"/>
                    <a:pt x="136" y="1387"/>
                    <a:pt x="159" y="1423"/>
                  </a:cubicBezTo>
                  <a:cubicBezTo>
                    <a:pt x="182" y="1459"/>
                    <a:pt x="132" y="1448"/>
                    <a:pt x="140" y="1475"/>
                  </a:cubicBezTo>
                  <a:lnTo>
                    <a:pt x="209" y="1584"/>
                  </a:lnTo>
                  <a:cubicBezTo>
                    <a:pt x="238" y="1600"/>
                    <a:pt x="287" y="1568"/>
                    <a:pt x="314" y="1573"/>
                  </a:cubicBezTo>
                  <a:cubicBezTo>
                    <a:pt x="341" y="1577"/>
                    <a:pt x="335" y="1616"/>
                    <a:pt x="370" y="1611"/>
                  </a:cubicBezTo>
                  <a:cubicBezTo>
                    <a:pt x="405" y="1607"/>
                    <a:pt x="465" y="1530"/>
                    <a:pt x="525" y="1543"/>
                  </a:cubicBezTo>
                  <a:cubicBezTo>
                    <a:pt x="585" y="1557"/>
                    <a:pt x="544" y="1667"/>
                    <a:pt x="587" y="1686"/>
                  </a:cubicBezTo>
                  <a:cubicBezTo>
                    <a:pt x="629" y="1705"/>
                    <a:pt x="719" y="1632"/>
                    <a:pt x="779" y="1659"/>
                  </a:cubicBezTo>
                  <a:cubicBezTo>
                    <a:pt x="839" y="1686"/>
                    <a:pt x="855" y="1793"/>
                    <a:pt x="903" y="1850"/>
                  </a:cubicBezTo>
                  <a:cubicBezTo>
                    <a:pt x="973" y="1862"/>
                    <a:pt x="1110" y="1732"/>
                    <a:pt x="1200" y="1734"/>
                  </a:cubicBezTo>
                  <a:cubicBezTo>
                    <a:pt x="1284" y="1733"/>
                    <a:pt x="1365" y="1819"/>
                    <a:pt x="1405" y="1840"/>
                  </a:cubicBezTo>
                  <a:cubicBezTo>
                    <a:pt x="1441" y="1869"/>
                    <a:pt x="1416" y="1890"/>
                    <a:pt x="1419" y="1904"/>
                  </a:cubicBez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5180" name="pooling%20points%20red" descr=""/>
          <p:cNvPicPr/>
          <p:nvPr/>
        </p:nvPicPr>
        <p:blipFill>
          <a:blip r:embed="rId9"/>
          <a:stretch/>
        </p:blipFill>
        <p:spPr>
          <a:xfrm>
            <a:off x="6087960" y="3538440"/>
            <a:ext cx="241560" cy="241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1" name="pooling%20points%20red" descr=""/>
          <p:cNvPicPr/>
          <p:nvPr/>
        </p:nvPicPr>
        <p:blipFill>
          <a:blip r:embed="rId10"/>
          <a:stretch/>
        </p:blipFill>
        <p:spPr>
          <a:xfrm>
            <a:off x="6665760" y="2590920"/>
            <a:ext cx="239760" cy="27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2" name="pooling%20points%20red" descr=""/>
          <p:cNvPicPr/>
          <p:nvPr/>
        </p:nvPicPr>
        <p:blipFill>
          <a:blip r:embed="rId11"/>
          <a:stretch/>
        </p:blipFill>
        <p:spPr>
          <a:xfrm>
            <a:off x="6513480" y="4341960"/>
            <a:ext cx="241200" cy="27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3" name="pooling%20points%20red" descr=""/>
          <p:cNvPicPr/>
          <p:nvPr/>
        </p:nvPicPr>
        <p:blipFill>
          <a:blip r:embed="rId12"/>
          <a:stretch/>
        </p:blipFill>
        <p:spPr>
          <a:xfrm>
            <a:off x="2467080" y="3054240"/>
            <a:ext cx="241200" cy="277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4" name="pooling%20points%20red" descr=""/>
          <p:cNvPicPr/>
          <p:nvPr/>
        </p:nvPicPr>
        <p:blipFill>
          <a:blip r:embed="rId13"/>
          <a:stretch/>
        </p:blipFill>
        <p:spPr>
          <a:xfrm>
            <a:off x="2238480" y="2527200"/>
            <a:ext cx="239760" cy="276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5" name="pooling%20points%20red" descr=""/>
          <p:cNvPicPr/>
          <p:nvPr/>
        </p:nvPicPr>
        <p:blipFill>
          <a:blip r:embed="rId14"/>
          <a:stretch/>
        </p:blipFill>
        <p:spPr>
          <a:xfrm>
            <a:off x="2521080" y="1157400"/>
            <a:ext cx="241200" cy="27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6" name="pooling%20points%20red" descr=""/>
          <p:cNvPicPr/>
          <p:nvPr/>
        </p:nvPicPr>
        <p:blipFill>
          <a:blip r:embed="rId15"/>
          <a:stretch/>
        </p:blipFill>
        <p:spPr>
          <a:xfrm>
            <a:off x="2424240" y="1440000"/>
            <a:ext cx="239760" cy="27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7" name="pooling%20points%20red" descr=""/>
          <p:cNvPicPr/>
          <p:nvPr/>
        </p:nvPicPr>
        <p:blipFill>
          <a:blip r:embed="rId16"/>
          <a:stretch/>
        </p:blipFill>
        <p:spPr>
          <a:xfrm>
            <a:off x="5506920" y="2322360"/>
            <a:ext cx="239760" cy="277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8" name="pooling%20points%20red" descr=""/>
          <p:cNvPicPr/>
          <p:nvPr/>
        </p:nvPicPr>
        <p:blipFill>
          <a:blip r:embed="rId17"/>
          <a:stretch/>
        </p:blipFill>
        <p:spPr>
          <a:xfrm>
            <a:off x="4675320" y="3701880"/>
            <a:ext cx="241200" cy="27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89" name=""/>
          <p:cNvSpPr/>
          <p:nvPr/>
        </p:nvSpPr>
        <p:spPr>
          <a:xfrm>
            <a:off x="4930920" y="4121280"/>
            <a:ext cx="295200" cy="274680"/>
          </a:xfrm>
          <a:prstGeom prst="star5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640" bIns="44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90" name="pooling%20points%20red" descr=""/>
          <p:cNvPicPr/>
          <p:nvPr/>
        </p:nvPicPr>
        <p:blipFill>
          <a:blip r:embed="rId18"/>
          <a:stretch/>
        </p:blipFill>
        <p:spPr>
          <a:xfrm>
            <a:off x="2324160" y="2637000"/>
            <a:ext cx="241200" cy="27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1" name="pooling%20points%20red" descr=""/>
          <p:cNvPicPr/>
          <p:nvPr/>
        </p:nvPicPr>
        <p:blipFill>
          <a:blip r:embed="rId19"/>
          <a:stretch/>
        </p:blipFill>
        <p:spPr>
          <a:xfrm>
            <a:off x="3278160" y="2349360"/>
            <a:ext cx="241200" cy="277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2" name="pooling%20points%20red" descr=""/>
          <p:cNvPicPr/>
          <p:nvPr/>
        </p:nvPicPr>
        <p:blipFill>
          <a:blip r:embed="rId20"/>
          <a:stretch/>
        </p:blipFill>
        <p:spPr>
          <a:xfrm>
            <a:off x="3911760" y="2633760"/>
            <a:ext cx="241200" cy="27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93" name=""/>
          <p:cNvSpPr/>
          <p:nvPr/>
        </p:nvSpPr>
        <p:spPr>
          <a:xfrm>
            <a:off x="3975120" y="2635200"/>
            <a:ext cx="71748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Denver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4" name=""/>
          <p:cNvSpPr/>
          <p:nvPr/>
        </p:nvSpPr>
        <p:spPr>
          <a:xfrm>
            <a:off x="4930920" y="2435400"/>
            <a:ext cx="715680" cy="26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Chicago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195" name="pooling%20points%20red" descr=""/>
          <p:cNvPicPr/>
          <p:nvPr/>
        </p:nvPicPr>
        <p:blipFill>
          <a:blip r:embed="rId21"/>
          <a:stretch/>
        </p:blipFill>
        <p:spPr>
          <a:xfrm>
            <a:off x="6805440" y="2290680"/>
            <a:ext cx="241560" cy="281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6" name="pooling%20points%20red" descr=""/>
          <p:cNvPicPr/>
          <p:nvPr/>
        </p:nvPicPr>
        <p:blipFill>
          <a:blip r:embed="rId22"/>
          <a:stretch/>
        </p:blipFill>
        <p:spPr>
          <a:xfrm>
            <a:off x="6948360" y="2162160"/>
            <a:ext cx="241560" cy="277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7" name="pooling%20points%20red" descr=""/>
          <p:cNvPicPr/>
          <p:nvPr/>
        </p:nvPicPr>
        <p:blipFill>
          <a:blip r:embed="rId23"/>
          <a:stretch/>
        </p:blipFill>
        <p:spPr>
          <a:xfrm>
            <a:off x="7059600" y="1981080"/>
            <a:ext cx="241200" cy="277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8" name="pooling%20points%20red" descr=""/>
          <p:cNvPicPr/>
          <p:nvPr/>
        </p:nvPicPr>
        <p:blipFill>
          <a:blip r:embed="rId24"/>
          <a:stretch/>
        </p:blipFill>
        <p:spPr>
          <a:xfrm>
            <a:off x="5006880" y="3892680"/>
            <a:ext cx="239760" cy="276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9" name="pooling%20points%20red" descr=""/>
          <p:cNvPicPr/>
          <p:nvPr/>
        </p:nvPicPr>
        <p:blipFill>
          <a:blip r:embed="rId25"/>
          <a:stretch/>
        </p:blipFill>
        <p:spPr>
          <a:xfrm>
            <a:off x="5456160" y="4008600"/>
            <a:ext cx="241200" cy="239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00" name="pooling%20points%20red" descr=""/>
          <p:cNvPicPr/>
          <p:nvPr/>
        </p:nvPicPr>
        <p:blipFill>
          <a:blip r:embed="rId26"/>
          <a:stretch/>
        </p:blipFill>
        <p:spPr>
          <a:xfrm>
            <a:off x="2906640" y="2930400"/>
            <a:ext cx="241200" cy="276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201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Intelligent Network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202" name=""/>
          <p:cNvSpPr/>
          <p:nvPr/>
        </p:nvSpPr>
        <p:spPr>
          <a:xfrm>
            <a:off x="1752480" y="5181480"/>
            <a:ext cx="8229600" cy="1898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39840" indent="-33984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2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Cost, Interconnected, Scalable Global 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2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$1.2 Billion Total Investment Expected at Year-End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39840" indent="-339840">
              <a:lnSpc>
                <a:spcPct val="100000"/>
              </a:lnSpc>
              <a:spcBef>
                <a:spcPts val="1001"/>
              </a:spcBef>
              <a:buSzPct val="100000"/>
              <a:buBlip>
                <a:blip r:embed="rId2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 Layers Include Dark Fiber, Lit Capacity and Pooling Points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9E5DCBC-8B06-4EC3-AB84-1E2B53B11366}" type="slidenum">
              <a:t>44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3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Intermediation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5204" name=""/>
          <p:cNvGraphicFramePr/>
          <p:nvPr/>
        </p:nvGraphicFramePr>
        <p:xfrm>
          <a:off x="514440" y="1130400"/>
          <a:ext cx="4548240" cy="4724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2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14440" y="1130400"/>
                    <a:ext cx="454824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06" name=""/>
          <p:cNvSpPr/>
          <p:nvPr/>
        </p:nvSpPr>
        <p:spPr>
          <a:xfrm>
            <a:off x="520560" y="888840"/>
            <a:ext cx="4407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7" name=""/>
          <p:cNvSpPr/>
          <p:nvPr/>
        </p:nvSpPr>
        <p:spPr>
          <a:xfrm>
            <a:off x="3390840" y="1193760"/>
            <a:ext cx="1000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08" name=""/>
          <p:cNvGrpSpPr/>
          <p:nvPr/>
        </p:nvGrpSpPr>
        <p:grpSpPr>
          <a:xfrm>
            <a:off x="431640" y="1755720"/>
            <a:ext cx="2143080" cy="520920"/>
            <a:chOff x="431640" y="1755720"/>
            <a:chExt cx="2143080" cy="520920"/>
          </a:xfrm>
        </p:grpSpPr>
        <p:sp>
          <p:nvSpPr>
            <p:cNvPr id="5209" name=""/>
            <p:cNvSpPr/>
            <p:nvPr/>
          </p:nvSpPr>
          <p:spPr>
            <a:xfrm>
              <a:off x="431640" y="1832040"/>
              <a:ext cx="136440" cy="13644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0" name=""/>
            <p:cNvSpPr/>
            <p:nvPr/>
          </p:nvSpPr>
          <p:spPr>
            <a:xfrm>
              <a:off x="431640" y="2048040"/>
              <a:ext cx="136440" cy="136440"/>
            </a:xfrm>
            <a:prstGeom prst="rect">
              <a:avLst/>
            </a:prstGeom>
            <a:solidFill>
              <a:srgbClr val="0091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1" name=""/>
            <p:cNvSpPr/>
            <p:nvPr/>
          </p:nvSpPr>
          <p:spPr>
            <a:xfrm>
              <a:off x="546120" y="1755720"/>
              <a:ext cx="202860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Circuits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IP, Storage and Other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12" name=""/>
          <p:cNvSpPr/>
          <p:nvPr/>
        </p:nvSpPr>
        <p:spPr>
          <a:xfrm>
            <a:off x="1285920" y="4768920"/>
            <a:ext cx="1000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3" name=""/>
          <p:cNvSpPr/>
          <p:nvPr/>
        </p:nvSpPr>
        <p:spPr>
          <a:xfrm>
            <a:off x="965160" y="535608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4" name=""/>
          <p:cNvSpPr/>
          <p:nvPr/>
        </p:nvSpPr>
        <p:spPr>
          <a:xfrm>
            <a:off x="3060720" y="535608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15" name=""/>
          <p:cNvGraphicFramePr/>
          <p:nvPr/>
        </p:nvGraphicFramePr>
        <p:xfrm>
          <a:off x="5757840" y="1200240"/>
          <a:ext cx="3729240" cy="35748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21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757840" y="1200240"/>
                    <a:ext cx="3729240" cy="357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17" name=""/>
          <p:cNvSpPr/>
          <p:nvPr/>
        </p:nvSpPr>
        <p:spPr>
          <a:xfrm>
            <a:off x="7894800" y="3443400"/>
            <a:ext cx="1172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63%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8" name=""/>
          <p:cNvSpPr/>
          <p:nvPr/>
        </p:nvSpPr>
        <p:spPr>
          <a:xfrm>
            <a:off x="6095880" y="1995480"/>
            <a:ext cx="1171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9" name=""/>
          <p:cNvSpPr/>
          <p:nvPr/>
        </p:nvSpPr>
        <p:spPr>
          <a:xfrm>
            <a:off x="7129440" y="1460520"/>
            <a:ext cx="117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0" name=""/>
          <p:cNvSpPr/>
          <p:nvPr/>
        </p:nvSpPr>
        <p:spPr>
          <a:xfrm>
            <a:off x="7726320" y="1574640"/>
            <a:ext cx="11764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1" name=""/>
          <p:cNvSpPr/>
          <p:nvPr/>
        </p:nvSpPr>
        <p:spPr>
          <a:xfrm>
            <a:off x="5727600" y="3022560"/>
            <a:ext cx="117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2" name=""/>
          <p:cNvSpPr/>
          <p:nvPr/>
        </p:nvSpPr>
        <p:spPr>
          <a:xfrm>
            <a:off x="5643720" y="939240"/>
            <a:ext cx="37335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Mix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23" name=""/>
          <p:cNvGrpSpPr/>
          <p:nvPr/>
        </p:nvGrpSpPr>
        <p:grpSpPr>
          <a:xfrm>
            <a:off x="5880240" y="4589640"/>
            <a:ext cx="2958840" cy="1104840"/>
            <a:chOff x="5880240" y="4589640"/>
            <a:chExt cx="2958840" cy="1104840"/>
          </a:xfrm>
        </p:grpSpPr>
        <p:sp>
          <p:nvSpPr>
            <p:cNvPr id="5224" name=""/>
            <p:cNvSpPr/>
            <p:nvPr/>
          </p:nvSpPr>
          <p:spPr>
            <a:xfrm>
              <a:off x="5880240" y="4589640"/>
              <a:ext cx="2958840" cy="1104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b">
              <a:spAutoFit/>
            </a:bodyPr>
            <a:p>
              <a:pPr>
                <a:lnSpc>
                  <a:spcPct val="10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Carriers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Network Service Providers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Enterprises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Marketers/Resellers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spcBef>
                  <a:spcPts val="37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Media and Other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5" name=""/>
            <p:cNvSpPr/>
            <p:nvPr/>
          </p:nvSpPr>
          <p:spPr>
            <a:xfrm>
              <a:off x="5889240" y="4632480"/>
              <a:ext cx="128520" cy="123840"/>
            </a:xfrm>
            <a:prstGeom prst="rect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6" name=""/>
            <p:cNvSpPr/>
            <p:nvPr/>
          </p:nvSpPr>
          <p:spPr>
            <a:xfrm>
              <a:off x="5889240" y="4862520"/>
              <a:ext cx="128520" cy="123840"/>
            </a:xfrm>
            <a:prstGeom prst="rect">
              <a:avLst/>
            </a:prstGeom>
            <a:solidFill>
              <a:srgbClr val="0000c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7" name=""/>
            <p:cNvSpPr/>
            <p:nvPr/>
          </p:nvSpPr>
          <p:spPr>
            <a:xfrm>
              <a:off x="5889240" y="5089680"/>
              <a:ext cx="128520" cy="123840"/>
            </a:xfrm>
            <a:prstGeom prst="rect">
              <a:avLst/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8" name=""/>
            <p:cNvSpPr/>
            <p:nvPr/>
          </p:nvSpPr>
          <p:spPr>
            <a:xfrm>
              <a:off x="5889240" y="5318280"/>
              <a:ext cx="128520" cy="123840"/>
            </a:xfrm>
            <a:prstGeom prst="rect">
              <a:avLst/>
            </a:prstGeom>
            <a:solidFill>
              <a:srgbClr val="008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9" name=""/>
            <p:cNvSpPr/>
            <p:nvPr/>
          </p:nvSpPr>
          <p:spPr>
            <a:xfrm>
              <a:off x="5892480" y="5543640"/>
              <a:ext cx="128160" cy="123840"/>
            </a:xfrm>
            <a:prstGeom prst="rect">
              <a:avLst/>
            </a:prstGeom>
            <a:solidFill>
              <a:srgbClr val="676767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30" name=""/>
          <p:cNvSpPr/>
          <p:nvPr/>
        </p:nvSpPr>
        <p:spPr>
          <a:xfrm>
            <a:off x="685800" y="5943600"/>
            <a:ext cx="8991720" cy="138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39800" indent="-285840">
              <a:lnSpc>
                <a:spcPct val="100000"/>
              </a:lnSpc>
              <a:spcBef>
                <a:spcPts val="49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Marketers/Resellers Typically Opt for Financial Settlements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9800" indent="-285840">
              <a:lnSpc>
                <a:spcPct val="100000"/>
              </a:lnSpc>
              <a:spcBef>
                <a:spcPts val="49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Industry Participants Demand Enron’s Reliable Physical Delivery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1" name=""/>
          <p:cNvSpPr/>
          <p:nvPr/>
        </p:nvSpPr>
        <p:spPr>
          <a:xfrm>
            <a:off x="8558280" y="4729320"/>
            <a:ext cx="1314360" cy="957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45 New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165 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1273F1-B8E5-4320-B36A-9BF04B563D77}" type="slidenum">
              <a:t>45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2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and MSN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233" name="PlaceHolder 2"/>
          <p:cNvSpPr>
            <a:spLocks noGrp="1"/>
          </p:cNvSpPr>
          <p:nvPr>
            <p:ph/>
          </p:nvPr>
        </p:nvSpPr>
        <p:spPr>
          <a:xfrm>
            <a:off x="1294920" y="1752480"/>
            <a:ext cx="815364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3501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Provides Broadband On-Demand for MSN with Usage-Based Terms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350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Multi-Year Contract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35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Combines Enron’s Intermediation Expertise and Network Capabilities for Valuable Enterprise Service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234" name="logo_bf2" descr="MSN.com">
            <a:hlinkClick r:id="rId4"/>
          </p:cNvPr>
          <p:cNvPicPr/>
          <p:nvPr/>
        </p:nvPicPr>
        <p:blipFill>
          <a:blip r:embed="rId5"/>
          <a:stretch/>
        </p:blipFill>
        <p:spPr>
          <a:xfrm>
            <a:off x="6934320" y="304920"/>
            <a:ext cx="1714320" cy="73476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5235" name=""/>
          <p:cNvGrpSpPr/>
          <p:nvPr/>
        </p:nvGrpSpPr>
        <p:grpSpPr>
          <a:xfrm>
            <a:off x="2057400" y="228600"/>
            <a:ext cx="1319040" cy="762120"/>
            <a:chOff x="2057400" y="228600"/>
            <a:chExt cx="1319040" cy="762120"/>
          </a:xfrm>
        </p:grpSpPr>
        <p:pic>
          <p:nvPicPr>
            <p:cNvPr id="5236" name="ENE_C_WHI" descr=""/>
            <p:cNvPicPr/>
            <p:nvPr/>
          </p:nvPicPr>
          <p:blipFill>
            <a:blip r:embed="rId6"/>
            <a:stretch/>
          </p:blipFill>
          <p:spPr>
            <a:xfrm>
              <a:off x="2057400" y="228600"/>
              <a:ext cx="819000" cy="7621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237" name=""/>
            <p:cNvSpPr/>
            <p:nvPr/>
          </p:nvSpPr>
          <p:spPr>
            <a:xfrm>
              <a:off x="2730600" y="612720"/>
              <a:ext cx="64584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9EDC93-FE06-4B2D-9FE5-6528DFE658EA}" type="slidenum">
              <a:t>46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8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239" name="PlaceHolder 2"/>
          <p:cNvSpPr>
            <a:spLocks noGrp="1"/>
          </p:cNvSpPr>
          <p:nvPr>
            <p:ph/>
          </p:nvPr>
        </p:nvSpPr>
        <p:spPr>
          <a:xfrm>
            <a:off x="1599840" y="1218960"/>
            <a:ext cx="725796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39840" indent="-339840">
              <a:lnSpc>
                <a:spcPct val="90000"/>
              </a:lnSpc>
              <a:spcBef>
                <a:spcPts val="15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Attentive to Investor Concerns; Some Matters May Be Noisy But All are Well Managed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lnSpc>
                <a:spcPct val="90000"/>
              </a:lnSpc>
              <a:spcBef>
                <a:spcPts val="15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Well-Positioned Balance Sheet; Expanding Cash Flows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lnSpc>
                <a:spcPct val="90000"/>
              </a:lnSpc>
              <a:spcBef>
                <a:spcPts val="15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Record First Half Earnings, Volume and Contracting Results Demonstrate Enron’s Very Strong Business Fundamentals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lnSpc>
                <a:spcPct val="90000"/>
              </a:lnSpc>
              <a:spcBef>
                <a:spcPts val="15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Broadband Initiative Lowers Costs While Retaining Valuable Option on Future Opportunities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lnSpc>
                <a:spcPct val="90000"/>
              </a:lnSpc>
              <a:spcBef>
                <a:spcPts val="1500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Firmly On Track For Continued Strong Earnings Growth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693B0CE-CD9C-407C-8D56-969FAF923A61}" type="slidenum">
              <a:t>47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40" name=""/>
          <p:cNvGrpSpPr/>
          <p:nvPr/>
        </p:nvGrpSpPr>
        <p:grpSpPr>
          <a:xfrm>
            <a:off x="3962520" y="1828800"/>
            <a:ext cx="2768400" cy="2438280"/>
            <a:chOff x="3962520" y="1828800"/>
            <a:chExt cx="2768400" cy="2438280"/>
          </a:xfrm>
        </p:grpSpPr>
        <p:pic>
          <p:nvPicPr>
            <p:cNvPr id="5241" name="ENE_C_WHI" descr=""/>
            <p:cNvPicPr/>
            <p:nvPr/>
          </p:nvPicPr>
          <p:blipFill>
            <a:blip r:embed="rId1"/>
            <a:stretch/>
          </p:blipFill>
          <p:spPr>
            <a:xfrm>
              <a:off x="3962520" y="1828800"/>
              <a:ext cx="2477880" cy="24382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242" name=""/>
            <p:cNvSpPr/>
            <p:nvPr/>
          </p:nvSpPr>
          <p:spPr>
            <a:xfrm>
              <a:off x="6156360" y="3143160"/>
              <a:ext cx="5745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9bff"/>
                  </a:solidFill>
                  <a:effectLst/>
                  <a:uFillTx/>
                  <a:latin typeface="Arial"/>
                </a:rPr>
                <a:t>®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1EFF2BF-0ECE-4E60-AD2F-A6282474B933}" type="slidenum">
              <a:t>48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California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514080" y="838080"/>
            <a:ext cx="925812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7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Receivables Exposure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Reserved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 PG&amp;E Creditors’ Committee Member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Wholesale Refunds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Enron Amounts Cited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Net Amount Owed to Enron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7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Contempt Issue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Stance Centered Around Due Process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Near Resolution/ Compliance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2057400" y="5867280"/>
            <a:ext cx="6248520" cy="457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Impact Expected on 2001 Earnings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75FEDA-7D52-483F-9C15-5459FAFB053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11119288.25286.375148.75148.55"/>
          <p:cNvSpPr/>
          <p:nvPr/>
        </p:nvSpPr>
        <p:spPr>
          <a:xfrm>
            <a:off x="2438280" y="533520"/>
            <a:ext cx="7239240" cy="6019560"/>
          </a:xfrm>
          <a:custGeom>
            <a:avLst/>
            <a:gdLst/>
            <a:ahLst/>
            <a:rect l="l" t="t" r="r" b="b"/>
            <a:pathLst>
              <a:path w="3063" h="3073">
                <a:moveTo>
                  <a:pt x="1001" y="58"/>
                </a:moveTo>
                <a:lnTo>
                  <a:pt x="1037" y="64"/>
                </a:lnTo>
                <a:lnTo>
                  <a:pt x="1065" y="44"/>
                </a:lnTo>
                <a:lnTo>
                  <a:pt x="1119" y="11"/>
                </a:lnTo>
                <a:lnTo>
                  <a:pt x="1181" y="0"/>
                </a:lnTo>
                <a:lnTo>
                  <a:pt x="1209" y="17"/>
                </a:lnTo>
                <a:lnTo>
                  <a:pt x="1255" y="67"/>
                </a:lnTo>
                <a:lnTo>
                  <a:pt x="1283" y="54"/>
                </a:lnTo>
                <a:lnTo>
                  <a:pt x="1269" y="122"/>
                </a:lnTo>
                <a:lnTo>
                  <a:pt x="1250" y="153"/>
                </a:lnTo>
                <a:lnTo>
                  <a:pt x="1211" y="205"/>
                </a:lnTo>
                <a:lnTo>
                  <a:pt x="1192" y="234"/>
                </a:lnTo>
                <a:lnTo>
                  <a:pt x="1163" y="235"/>
                </a:lnTo>
                <a:lnTo>
                  <a:pt x="1141" y="302"/>
                </a:lnTo>
                <a:lnTo>
                  <a:pt x="1160" y="330"/>
                </a:lnTo>
                <a:lnTo>
                  <a:pt x="1190" y="339"/>
                </a:lnTo>
                <a:lnTo>
                  <a:pt x="1201" y="371"/>
                </a:lnTo>
                <a:lnTo>
                  <a:pt x="1194" y="404"/>
                </a:lnTo>
                <a:lnTo>
                  <a:pt x="1131" y="422"/>
                </a:lnTo>
                <a:lnTo>
                  <a:pt x="1102" y="404"/>
                </a:lnTo>
                <a:lnTo>
                  <a:pt x="1092" y="438"/>
                </a:lnTo>
                <a:lnTo>
                  <a:pt x="1117" y="467"/>
                </a:lnTo>
                <a:lnTo>
                  <a:pt x="1116" y="537"/>
                </a:lnTo>
                <a:lnTo>
                  <a:pt x="1156" y="586"/>
                </a:lnTo>
                <a:lnTo>
                  <a:pt x="1187" y="581"/>
                </a:lnTo>
                <a:lnTo>
                  <a:pt x="1246" y="600"/>
                </a:lnTo>
                <a:lnTo>
                  <a:pt x="1267" y="626"/>
                </a:lnTo>
                <a:lnTo>
                  <a:pt x="1321" y="661"/>
                </a:lnTo>
                <a:lnTo>
                  <a:pt x="1340" y="666"/>
                </a:lnTo>
                <a:lnTo>
                  <a:pt x="1333" y="670"/>
                </a:lnTo>
                <a:lnTo>
                  <a:pt x="1330" y="680"/>
                </a:lnTo>
                <a:lnTo>
                  <a:pt x="1309" y="700"/>
                </a:lnTo>
                <a:lnTo>
                  <a:pt x="1303" y="712"/>
                </a:lnTo>
                <a:lnTo>
                  <a:pt x="1290" y="714"/>
                </a:lnTo>
                <a:lnTo>
                  <a:pt x="1283" y="721"/>
                </a:lnTo>
                <a:lnTo>
                  <a:pt x="1289" y="742"/>
                </a:lnTo>
                <a:lnTo>
                  <a:pt x="1272" y="768"/>
                </a:lnTo>
                <a:lnTo>
                  <a:pt x="1277" y="782"/>
                </a:lnTo>
                <a:lnTo>
                  <a:pt x="1270" y="802"/>
                </a:lnTo>
                <a:lnTo>
                  <a:pt x="1260" y="806"/>
                </a:lnTo>
                <a:lnTo>
                  <a:pt x="1252" y="819"/>
                </a:lnTo>
                <a:lnTo>
                  <a:pt x="1253" y="837"/>
                </a:lnTo>
                <a:lnTo>
                  <a:pt x="1273" y="838"/>
                </a:lnTo>
                <a:lnTo>
                  <a:pt x="1296" y="867"/>
                </a:lnTo>
                <a:lnTo>
                  <a:pt x="1303" y="865"/>
                </a:lnTo>
                <a:lnTo>
                  <a:pt x="1304" y="858"/>
                </a:lnTo>
                <a:lnTo>
                  <a:pt x="1310" y="858"/>
                </a:lnTo>
                <a:lnTo>
                  <a:pt x="1335" y="871"/>
                </a:lnTo>
                <a:lnTo>
                  <a:pt x="1375" y="896"/>
                </a:lnTo>
                <a:lnTo>
                  <a:pt x="1411" y="932"/>
                </a:lnTo>
                <a:lnTo>
                  <a:pt x="1469" y="952"/>
                </a:lnTo>
                <a:lnTo>
                  <a:pt x="1486" y="966"/>
                </a:lnTo>
                <a:lnTo>
                  <a:pt x="1510" y="967"/>
                </a:lnTo>
                <a:lnTo>
                  <a:pt x="1534" y="993"/>
                </a:lnTo>
                <a:lnTo>
                  <a:pt x="1572" y="1003"/>
                </a:lnTo>
                <a:lnTo>
                  <a:pt x="1600" y="993"/>
                </a:lnTo>
                <a:lnTo>
                  <a:pt x="1636" y="1000"/>
                </a:lnTo>
                <a:lnTo>
                  <a:pt x="1658" y="997"/>
                </a:lnTo>
                <a:lnTo>
                  <a:pt x="1695" y="1003"/>
                </a:lnTo>
                <a:lnTo>
                  <a:pt x="1705" y="1007"/>
                </a:lnTo>
                <a:lnTo>
                  <a:pt x="1736" y="1044"/>
                </a:lnTo>
                <a:lnTo>
                  <a:pt x="1762" y="1059"/>
                </a:lnTo>
                <a:lnTo>
                  <a:pt x="1799" y="1066"/>
                </a:lnTo>
                <a:lnTo>
                  <a:pt x="1823" y="1064"/>
                </a:lnTo>
                <a:lnTo>
                  <a:pt x="1838" y="1069"/>
                </a:lnTo>
                <a:lnTo>
                  <a:pt x="1851" y="1082"/>
                </a:lnTo>
                <a:lnTo>
                  <a:pt x="1971" y="1098"/>
                </a:lnTo>
                <a:lnTo>
                  <a:pt x="1990" y="1106"/>
                </a:lnTo>
                <a:lnTo>
                  <a:pt x="2055" y="1099"/>
                </a:lnTo>
                <a:lnTo>
                  <a:pt x="2078" y="1102"/>
                </a:lnTo>
                <a:lnTo>
                  <a:pt x="2090" y="1076"/>
                </a:lnTo>
                <a:lnTo>
                  <a:pt x="2092" y="1064"/>
                </a:lnTo>
                <a:lnTo>
                  <a:pt x="2080" y="1047"/>
                </a:lnTo>
                <a:lnTo>
                  <a:pt x="2066" y="1037"/>
                </a:lnTo>
                <a:lnTo>
                  <a:pt x="2073" y="1022"/>
                </a:lnTo>
                <a:lnTo>
                  <a:pt x="2076" y="971"/>
                </a:lnTo>
                <a:lnTo>
                  <a:pt x="2085" y="940"/>
                </a:lnTo>
                <a:lnTo>
                  <a:pt x="2153" y="918"/>
                </a:lnTo>
                <a:lnTo>
                  <a:pt x="2170" y="946"/>
                </a:lnTo>
                <a:lnTo>
                  <a:pt x="2161" y="980"/>
                </a:lnTo>
                <a:lnTo>
                  <a:pt x="2178" y="997"/>
                </a:lnTo>
                <a:lnTo>
                  <a:pt x="2160" y="1020"/>
                </a:lnTo>
                <a:lnTo>
                  <a:pt x="2157" y="1030"/>
                </a:lnTo>
                <a:lnTo>
                  <a:pt x="2167" y="1031"/>
                </a:lnTo>
                <a:lnTo>
                  <a:pt x="2171" y="1054"/>
                </a:lnTo>
                <a:lnTo>
                  <a:pt x="2207" y="1064"/>
                </a:lnTo>
                <a:lnTo>
                  <a:pt x="2250" y="1069"/>
                </a:lnTo>
                <a:lnTo>
                  <a:pt x="2286" y="1069"/>
                </a:lnTo>
                <a:lnTo>
                  <a:pt x="2330" y="1055"/>
                </a:lnTo>
                <a:lnTo>
                  <a:pt x="2376" y="1062"/>
                </a:lnTo>
                <a:lnTo>
                  <a:pt x="2497" y="1044"/>
                </a:lnTo>
                <a:lnTo>
                  <a:pt x="2511" y="1037"/>
                </a:lnTo>
                <a:lnTo>
                  <a:pt x="2512" y="997"/>
                </a:lnTo>
                <a:lnTo>
                  <a:pt x="2503" y="986"/>
                </a:lnTo>
                <a:lnTo>
                  <a:pt x="2467" y="973"/>
                </a:lnTo>
                <a:lnTo>
                  <a:pt x="2466" y="964"/>
                </a:lnTo>
                <a:lnTo>
                  <a:pt x="2467" y="952"/>
                </a:lnTo>
                <a:lnTo>
                  <a:pt x="2467" y="946"/>
                </a:lnTo>
                <a:lnTo>
                  <a:pt x="2546" y="929"/>
                </a:lnTo>
                <a:lnTo>
                  <a:pt x="2613" y="899"/>
                </a:lnTo>
                <a:lnTo>
                  <a:pt x="2643" y="870"/>
                </a:lnTo>
                <a:lnTo>
                  <a:pt x="2701" y="838"/>
                </a:lnTo>
                <a:lnTo>
                  <a:pt x="2735" y="799"/>
                </a:lnTo>
                <a:lnTo>
                  <a:pt x="2763" y="782"/>
                </a:lnTo>
                <a:lnTo>
                  <a:pt x="2808" y="790"/>
                </a:lnTo>
                <a:lnTo>
                  <a:pt x="2845" y="790"/>
                </a:lnTo>
                <a:lnTo>
                  <a:pt x="2899" y="765"/>
                </a:lnTo>
                <a:lnTo>
                  <a:pt x="2932" y="769"/>
                </a:lnTo>
                <a:lnTo>
                  <a:pt x="2943" y="813"/>
                </a:lnTo>
                <a:lnTo>
                  <a:pt x="2994" y="872"/>
                </a:lnTo>
                <a:lnTo>
                  <a:pt x="3039" y="881"/>
                </a:lnTo>
                <a:lnTo>
                  <a:pt x="3063" y="901"/>
                </a:lnTo>
                <a:lnTo>
                  <a:pt x="3062" y="929"/>
                </a:lnTo>
                <a:lnTo>
                  <a:pt x="3028" y="952"/>
                </a:lnTo>
                <a:lnTo>
                  <a:pt x="3020" y="976"/>
                </a:lnTo>
                <a:lnTo>
                  <a:pt x="3027" y="1004"/>
                </a:lnTo>
                <a:lnTo>
                  <a:pt x="3018" y="1013"/>
                </a:lnTo>
                <a:lnTo>
                  <a:pt x="2984" y="1004"/>
                </a:lnTo>
                <a:lnTo>
                  <a:pt x="2967" y="1013"/>
                </a:lnTo>
                <a:lnTo>
                  <a:pt x="2927" y="1018"/>
                </a:lnTo>
                <a:lnTo>
                  <a:pt x="2913" y="1042"/>
                </a:lnTo>
                <a:lnTo>
                  <a:pt x="2896" y="1059"/>
                </a:lnTo>
                <a:lnTo>
                  <a:pt x="2867" y="1071"/>
                </a:lnTo>
                <a:lnTo>
                  <a:pt x="2841" y="1093"/>
                </a:lnTo>
                <a:lnTo>
                  <a:pt x="2825" y="1122"/>
                </a:lnTo>
                <a:lnTo>
                  <a:pt x="2830" y="1173"/>
                </a:lnTo>
                <a:lnTo>
                  <a:pt x="2818" y="1197"/>
                </a:lnTo>
                <a:lnTo>
                  <a:pt x="2787" y="1216"/>
                </a:lnTo>
                <a:lnTo>
                  <a:pt x="2777" y="1233"/>
                </a:lnTo>
                <a:lnTo>
                  <a:pt x="2780" y="1250"/>
                </a:lnTo>
                <a:lnTo>
                  <a:pt x="2773" y="1272"/>
                </a:lnTo>
                <a:lnTo>
                  <a:pt x="2739" y="1338"/>
                </a:lnTo>
                <a:lnTo>
                  <a:pt x="2728" y="1374"/>
                </a:lnTo>
                <a:lnTo>
                  <a:pt x="2719" y="1382"/>
                </a:lnTo>
                <a:lnTo>
                  <a:pt x="2678" y="1379"/>
                </a:lnTo>
                <a:lnTo>
                  <a:pt x="2653" y="1385"/>
                </a:lnTo>
                <a:lnTo>
                  <a:pt x="2637" y="1399"/>
                </a:lnTo>
                <a:lnTo>
                  <a:pt x="2640" y="1446"/>
                </a:lnTo>
                <a:lnTo>
                  <a:pt x="2633" y="1484"/>
                </a:lnTo>
                <a:lnTo>
                  <a:pt x="2627" y="1493"/>
                </a:lnTo>
                <a:lnTo>
                  <a:pt x="2606" y="1490"/>
                </a:lnTo>
                <a:lnTo>
                  <a:pt x="2602" y="1515"/>
                </a:lnTo>
                <a:lnTo>
                  <a:pt x="2605" y="1544"/>
                </a:lnTo>
                <a:lnTo>
                  <a:pt x="2614" y="1563"/>
                </a:lnTo>
                <a:lnTo>
                  <a:pt x="2613" y="1575"/>
                </a:lnTo>
                <a:lnTo>
                  <a:pt x="2593" y="1589"/>
                </a:lnTo>
                <a:lnTo>
                  <a:pt x="2576" y="1583"/>
                </a:lnTo>
                <a:lnTo>
                  <a:pt x="2561" y="1597"/>
                </a:lnTo>
                <a:lnTo>
                  <a:pt x="2542" y="1484"/>
                </a:lnTo>
                <a:lnTo>
                  <a:pt x="2522" y="1422"/>
                </a:lnTo>
                <a:lnTo>
                  <a:pt x="2507" y="1395"/>
                </a:lnTo>
                <a:lnTo>
                  <a:pt x="2498" y="1393"/>
                </a:lnTo>
                <a:lnTo>
                  <a:pt x="2476" y="1422"/>
                </a:lnTo>
                <a:lnTo>
                  <a:pt x="2456" y="1476"/>
                </a:lnTo>
                <a:lnTo>
                  <a:pt x="2442" y="1463"/>
                </a:lnTo>
                <a:lnTo>
                  <a:pt x="2432" y="1446"/>
                </a:lnTo>
                <a:lnTo>
                  <a:pt x="2412" y="1443"/>
                </a:lnTo>
                <a:lnTo>
                  <a:pt x="2399" y="1409"/>
                </a:lnTo>
                <a:lnTo>
                  <a:pt x="2396" y="1378"/>
                </a:lnTo>
                <a:lnTo>
                  <a:pt x="2402" y="1362"/>
                </a:lnTo>
                <a:lnTo>
                  <a:pt x="2471" y="1317"/>
                </a:lnTo>
                <a:lnTo>
                  <a:pt x="2493" y="1290"/>
                </a:lnTo>
                <a:lnTo>
                  <a:pt x="2503" y="1265"/>
                </a:lnTo>
                <a:lnTo>
                  <a:pt x="2520" y="1256"/>
                </a:lnTo>
                <a:lnTo>
                  <a:pt x="2524" y="1246"/>
                </a:lnTo>
                <a:lnTo>
                  <a:pt x="2494" y="1235"/>
                </a:lnTo>
                <a:lnTo>
                  <a:pt x="2449" y="1228"/>
                </a:lnTo>
                <a:lnTo>
                  <a:pt x="2408" y="1225"/>
                </a:lnTo>
                <a:lnTo>
                  <a:pt x="2371" y="1232"/>
                </a:lnTo>
                <a:lnTo>
                  <a:pt x="2289" y="1226"/>
                </a:lnTo>
                <a:lnTo>
                  <a:pt x="2266" y="1216"/>
                </a:lnTo>
                <a:lnTo>
                  <a:pt x="2255" y="1201"/>
                </a:lnTo>
                <a:lnTo>
                  <a:pt x="2233" y="1122"/>
                </a:lnTo>
                <a:lnTo>
                  <a:pt x="2219" y="1150"/>
                </a:lnTo>
                <a:lnTo>
                  <a:pt x="2202" y="1139"/>
                </a:lnTo>
                <a:lnTo>
                  <a:pt x="2194" y="1146"/>
                </a:lnTo>
                <a:lnTo>
                  <a:pt x="2178" y="1130"/>
                </a:lnTo>
                <a:lnTo>
                  <a:pt x="2174" y="1100"/>
                </a:lnTo>
                <a:lnTo>
                  <a:pt x="2163" y="1098"/>
                </a:lnTo>
                <a:lnTo>
                  <a:pt x="2154" y="1133"/>
                </a:lnTo>
                <a:lnTo>
                  <a:pt x="2124" y="1090"/>
                </a:lnTo>
                <a:lnTo>
                  <a:pt x="2116" y="1093"/>
                </a:lnTo>
                <a:lnTo>
                  <a:pt x="2110" y="1115"/>
                </a:lnTo>
                <a:lnTo>
                  <a:pt x="2083" y="1161"/>
                </a:lnTo>
                <a:lnTo>
                  <a:pt x="2090" y="1165"/>
                </a:lnTo>
                <a:lnTo>
                  <a:pt x="2096" y="1192"/>
                </a:lnTo>
                <a:lnTo>
                  <a:pt x="2110" y="1201"/>
                </a:lnTo>
                <a:lnTo>
                  <a:pt x="2137" y="1199"/>
                </a:lnTo>
                <a:lnTo>
                  <a:pt x="2143" y="1228"/>
                </a:lnTo>
                <a:lnTo>
                  <a:pt x="2105" y="1232"/>
                </a:lnTo>
                <a:lnTo>
                  <a:pt x="2099" y="1245"/>
                </a:lnTo>
                <a:lnTo>
                  <a:pt x="2073" y="1252"/>
                </a:lnTo>
                <a:lnTo>
                  <a:pt x="2062" y="1277"/>
                </a:lnTo>
                <a:lnTo>
                  <a:pt x="2065" y="1290"/>
                </a:lnTo>
                <a:lnTo>
                  <a:pt x="2103" y="1307"/>
                </a:lnTo>
                <a:lnTo>
                  <a:pt x="2130" y="1331"/>
                </a:lnTo>
                <a:lnTo>
                  <a:pt x="2123" y="1406"/>
                </a:lnTo>
                <a:lnTo>
                  <a:pt x="2136" y="1419"/>
                </a:lnTo>
                <a:lnTo>
                  <a:pt x="2136" y="1446"/>
                </a:lnTo>
                <a:lnTo>
                  <a:pt x="2144" y="1456"/>
                </a:lnTo>
                <a:lnTo>
                  <a:pt x="2140" y="1507"/>
                </a:lnTo>
                <a:lnTo>
                  <a:pt x="2154" y="1534"/>
                </a:lnTo>
                <a:lnTo>
                  <a:pt x="2163" y="1592"/>
                </a:lnTo>
                <a:lnTo>
                  <a:pt x="2161" y="1603"/>
                </a:lnTo>
                <a:lnTo>
                  <a:pt x="2171" y="1629"/>
                </a:lnTo>
                <a:lnTo>
                  <a:pt x="2157" y="1634"/>
                </a:lnTo>
                <a:lnTo>
                  <a:pt x="2147" y="1609"/>
                </a:lnTo>
                <a:lnTo>
                  <a:pt x="2141" y="1630"/>
                </a:lnTo>
                <a:lnTo>
                  <a:pt x="2131" y="1629"/>
                </a:lnTo>
                <a:lnTo>
                  <a:pt x="2123" y="1636"/>
                </a:lnTo>
                <a:lnTo>
                  <a:pt x="2106" y="1640"/>
                </a:lnTo>
                <a:lnTo>
                  <a:pt x="2099" y="1626"/>
                </a:lnTo>
                <a:lnTo>
                  <a:pt x="2089" y="1620"/>
                </a:lnTo>
                <a:lnTo>
                  <a:pt x="2092" y="1575"/>
                </a:lnTo>
                <a:lnTo>
                  <a:pt x="2086" y="1575"/>
                </a:lnTo>
                <a:lnTo>
                  <a:pt x="2062" y="1613"/>
                </a:lnTo>
                <a:lnTo>
                  <a:pt x="1971" y="1658"/>
                </a:lnTo>
                <a:lnTo>
                  <a:pt x="1959" y="1687"/>
                </a:lnTo>
                <a:lnTo>
                  <a:pt x="1971" y="1732"/>
                </a:lnTo>
                <a:lnTo>
                  <a:pt x="1930" y="1786"/>
                </a:lnTo>
                <a:lnTo>
                  <a:pt x="1899" y="1813"/>
                </a:lnTo>
                <a:lnTo>
                  <a:pt x="1843" y="1832"/>
                </a:lnTo>
                <a:lnTo>
                  <a:pt x="1784" y="1866"/>
                </a:lnTo>
                <a:lnTo>
                  <a:pt x="1760" y="1883"/>
                </a:lnTo>
                <a:lnTo>
                  <a:pt x="1673" y="1984"/>
                </a:lnTo>
                <a:lnTo>
                  <a:pt x="1616" y="2024"/>
                </a:lnTo>
                <a:lnTo>
                  <a:pt x="1590" y="2052"/>
                </a:lnTo>
                <a:lnTo>
                  <a:pt x="1487" y="2130"/>
                </a:lnTo>
                <a:lnTo>
                  <a:pt x="1476" y="2148"/>
                </a:lnTo>
                <a:lnTo>
                  <a:pt x="1476" y="2169"/>
                </a:lnTo>
                <a:lnTo>
                  <a:pt x="1463" y="2185"/>
                </a:lnTo>
                <a:lnTo>
                  <a:pt x="1419" y="2201"/>
                </a:lnTo>
                <a:lnTo>
                  <a:pt x="1368" y="2212"/>
                </a:lnTo>
                <a:lnTo>
                  <a:pt x="1344" y="2260"/>
                </a:lnTo>
                <a:lnTo>
                  <a:pt x="1328" y="2266"/>
                </a:lnTo>
                <a:lnTo>
                  <a:pt x="1309" y="2257"/>
                </a:lnTo>
                <a:lnTo>
                  <a:pt x="1292" y="2257"/>
                </a:lnTo>
                <a:lnTo>
                  <a:pt x="1273" y="2269"/>
                </a:lnTo>
                <a:lnTo>
                  <a:pt x="1242" y="2314"/>
                </a:lnTo>
                <a:lnTo>
                  <a:pt x="1242" y="2355"/>
                </a:lnTo>
                <a:lnTo>
                  <a:pt x="1246" y="2379"/>
                </a:lnTo>
                <a:lnTo>
                  <a:pt x="1253" y="2392"/>
                </a:lnTo>
                <a:lnTo>
                  <a:pt x="1249" y="2433"/>
                </a:lnTo>
                <a:lnTo>
                  <a:pt x="1260" y="2491"/>
                </a:lnTo>
                <a:lnTo>
                  <a:pt x="1256" y="2485"/>
                </a:lnTo>
                <a:lnTo>
                  <a:pt x="1250" y="2491"/>
                </a:lnTo>
                <a:lnTo>
                  <a:pt x="1269" y="2514"/>
                </a:lnTo>
                <a:lnTo>
                  <a:pt x="1272" y="2540"/>
                </a:lnTo>
                <a:lnTo>
                  <a:pt x="1256" y="2607"/>
                </a:lnTo>
                <a:lnTo>
                  <a:pt x="1222" y="2682"/>
                </a:lnTo>
                <a:lnTo>
                  <a:pt x="1218" y="2702"/>
                </a:lnTo>
                <a:lnTo>
                  <a:pt x="1221" y="2846"/>
                </a:lnTo>
                <a:lnTo>
                  <a:pt x="1202" y="2846"/>
                </a:lnTo>
                <a:lnTo>
                  <a:pt x="1195" y="2839"/>
                </a:lnTo>
                <a:lnTo>
                  <a:pt x="1170" y="2843"/>
                </a:lnTo>
                <a:lnTo>
                  <a:pt x="1156" y="2879"/>
                </a:lnTo>
                <a:lnTo>
                  <a:pt x="1130" y="2914"/>
                </a:lnTo>
                <a:lnTo>
                  <a:pt x="1130" y="2951"/>
                </a:lnTo>
                <a:lnTo>
                  <a:pt x="1097" y="2957"/>
                </a:lnTo>
                <a:lnTo>
                  <a:pt x="1055" y="2977"/>
                </a:lnTo>
                <a:lnTo>
                  <a:pt x="1039" y="3035"/>
                </a:lnTo>
                <a:lnTo>
                  <a:pt x="1015" y="3053"/>
                </a:lnTo>
                <a:lnTo>
                  <a:pt x="998" y="3073"/>
                </a:lnTo>
                <a:lnTo>
                  <a:pt x="966" y="3073"/>
                </a:lnTo>
                <a:lnTo>
                  <a:pt x="942" y="3053"/>
                </a:lnTo>
                <a:lnTo>
                  <a:pt x="889" y="2982"/>
                </a:lnTo>
                <a:lnTo>
                  <a:pt x="877" y="2954"/>
                </a:lnTo>
                <a:lnTo>
                  <a:pt x="862" y="2900"/>
                </a:lnTo>
                <a:lnTo>
                  <a:pt x="820" y="2802"/>
                </a:lnTo>
                <a:lnTo>
                  <a:pt x="794" y="2717"/>
                </a:lnTo>
                <a:lnTo>
                  <a:pt x="742" y="2658"/>
                </a:lnTo>
                <a:lnTo>
                  <a:pt x="725" y="2633"/>
                </a:lnTo>
                <a:lnTo>
                  <a:pt x="691" y="2494"/>
                </a:lnTo>
                <a:lnTo>
                  <a:pt x="680" y="2467"/>
                </a:lnTo>
                <a:lnTo>
                  <a:pt x="665" y="2448"/>
                </a:lnTo>
                <a:lnTo>
                  <a:pt x="660" y="2422"/>
                </a:lnTo>
                <a:lnTo>
                  <a:pt x="641" y="2382"/>
                </a:lnTo>
                <a:lnTo>
                  <a:pt x="629" y="2373"/>
                </a:lnTo>
                <a:lnTo>
                  <a:pt x="612" y="2351"/>
                </a:lnTo>
                <a:lnTo>
                  <a:pt x="599" y="2310"/>
                </a:lnTo>
                <a:lnTo>
                  <a:pt x="607" y="2291"/>
                </a:lnTo>
                <a:lnTo>
                  <a:pt x="597" y="2290"/>
                </a:lnTo>
                <a:lnTo>
                  <a:pt x="592" y="2295"/>
                </a:lnTo>
                <a:lnTo>
                  <a:pt x="588" y="2291"/>
                </a:lnTo>
                <a:lnTo>
                  <a:pt x="578" y="2264"/>
                </a:lnTo>
                <a:lnTo>
                  <a:pt x="559" y="2245"/>
                </a:lnTo>
                <a:lnTo>
                  <a:pt x="556" y="2225"/>
                </a:lnTo>
                <a:lnTo>
                  <a:pt x="539" y="2199"/>
                </a:lnTo>
                <a:lnTo>
                  <a:pt x="534" y="2182"/>
                </a:lnTo>
                <a:lnTo>
                  <a:pt x="525" y="2097"/>
                </a:lnTo>
                <a:lnTo>
                  <a:pt x="501" y="2035"/>
                </a:lnTo>
                <a:lnTo>
                  <a:pt x="500" y="1995"/>
                </a:lnTo>
                <a:lnTo>
                  <a:pt x="488" y="1978"/>
                </a:lnTo>
                <a:lnTo>
                  <a:pt x="497" y="1906"/>
                </a:lnTo>
                <a:lnTo>
                  <a:pt x="494" y="1898"/>
                </a:lnTo>
                <a:lnTo>
                  <a:pt x="481" y="1910"/>
                </a:lnTo>
                <a:lnTo>
                  <a:pt x="480" y="1881"/>
                </a:lnTo>
                <a:lnTo>
                  <a:pt x="470" y="1838"/>
                </a:lnTo>
                <a:lnTo>
                  <a:pt x="470" y="1818"/>
                </a:lnTo>
                <a:lnTo>
                  <a:pt x="484" y="1767"/>
                </a:lnTo>
                <a:lnTo>
                  <a:pt x="484" y="1752"/>
                </a:lnTo>
                <a:lnTo>
                  <a:pt x="469" y="1681"/>
                </a:lnTo>
                <a:lnTo>
                  <a:pt x="462" y="1681"/>
                </a:lnTo>
                <a:lnTo>
                  <a:pt x="459" y="1674"/>
                </a:lnTo>
                <a:lnTo>
                  <a:pt x="462" y="1654"/>
                </a:lnTo>
                <a:lnTo>
                  <a:pt x="473" y="1629"/>
                </a:lnTo>
                <a:lnTo>
                  <a:pt x="456" y="1617"/>
                </a:lnTo>
                <a:lnTo>
                  <a:pt x="457" y="1596"/>
                </a:lnTo>
                <a:lnTo>
                  <a:pt x="452" y="1595"/>
                </a:lnTo>
                <a:lnTo>
                  <a:pt x="462" y="1570"/>
                </a:lnTo>
                <a:lnTo>
                  <a:pt x="481" y="1570"/>
                </a:lnTo>
                <a:lnTo>
                  <a:pt x="490" y="1556"/>
                </a:lnTo>
                <a:lnTo>
                  <a:pt x="436" y="1555"/>
                </a:lnTo>
                <a:lnTo>
                  <a:pt x="425" y="1544"/>
                </a:lnTo>
                <a:lnTo>
                  <a:pt x="413" y="1596"/>
                </a:lnTo>
                <a:lnTo>
                  <a:pt x="412" y="1646"/>
                </a:lnTo>
                <a:lnTo>
                  <a:pt x="392" y="1681"/>
                </a:lnTo>
                <a:lnTo>
                  <a:pt x="360" y="1701"/>
                </a:lnTo>
                <a:lnTo>
                  <a:pt x="348" y="1701"/>
                </a:lnTo>
                <a:lnTo>
                  <a:pt x="317" y="1716"/>
                </a:lnTo>
                <a:lnTo>
                  <a:pt x="296" y="1722"/>
                </a:lnTo>
                <a:lnTo>
                  <a:pt x="235" y="1716"/>
                </a:lnTo>
                <a:lnTo>
                  <a:pt x="195" y="1681"/>
                </a:lnTo>
                <a:lnTo>
                  <a:pt x="90" y="1579"/>
                </a:lnTo>
                <a:lnTo>
                  <a:pt x="88" y="1551"/>
                </a:lnTo>
                <a:lnTo>
                  <a:pt x="95" y="1541"/>
                </a:lnTo>
                <a:lnTo>
                  <a:pt x="112" y="1555"/>
                </a:lnTo>
                <a:lnTo>
                  <a:pt x="182" y="1541"/>
                </a:lnTo>
                <a:lnTo>
                  <a:pt x="221" y="1511"/>
                </a:lnTo>
                <a:lnTo>
                  <a:pt x="235" y="1473"/>
                </a:lnTo>
                <a:lnTo>
                  <a:pt x="229" y="1463"/>
                </a:lnTo>
                <a:lnTo>
                  <a:pt x="221" y="1467"/>
                </a:lnTo>
                <a:lnTo>
                  <a:pt x="214" y="1481"/>
                </a:lnTo>
                <a:lnTo>
                  <a:pt x="165" y="1495"/>
                </a:lnTo>
                <a:lnTo>
                  <a:pt x="126" y="1500"/>
                </a:lnTo>
                <a:lnTo>
                  <a:pt x="88" y="1494"/>
                </a:lnTo>
                <a:lnTo>
                  <a:pt x="69" y="1484"/>
                </a:lnTo>
                <a:lnTo>
                  <a:pt x="51" y="1464"/>
                </a:lnTo>
                <a:lnTo>
                  <a:pt x="22" y="1432"/>
                </a:lnTo>
                <a:lnTo>
                  <a:pt x="17" y="1416"/>
                </a:lnTo>
                <a:lnTo>
                  <a:pt x="1" y="1413"/>
                </a:lnTo>
                <a:lnTo>
                  <a:pt x="0" y="1399"/>
                </a:lnTo>
                <a:lnTo>
                  <a:pt x="18" y="1368"/>
                </a:lnTo>
                <a:lnTo>
                  <a:pt x="73" y="1368"/>
                </a:lnTo>
                <a:lnTo>
                  <a:pt x="76" y="1328"/>
                </a:lnTo>
                <a:lnTo>
                  <a:pt x="83" y="1338"/>
                </a:lnTo>
                <a:lnTo>
                  <a:pt x="89" y="1334"/>
                </a:lnTo>
                <a:lnTo>
                  <a:pt x="99" y="1338"/>
                </a:lnTo>
                <a:lnTo>
                  <a:pt x="139" y="1335"/>
                </a:lnTo>
                <a:lnTo>
                  <a:pt x="147" y="1338"/>
                </a:lnTo>
                <a:lnTo>
                  <a:pt x="157" y="1335"/>
                </a:lnTo>
                <a:lnTo>
                  <a:pt x="174" y="1348"/>
                </a:lnTo>
                <a:lnTo>
                  <a:pt x="202" y="1348"/>
                </a:lnTo>
                <a:lnTo>
                  <a:pt x="209" y="1347"/>
                </a:lnTo>
                <a:lnTo>
                  <a:pt x="216" y="1331"/>
                </a:lnTo>
                <a:lnTo>
                  <a:pt x="249" y="1318"/>
                </a:lnTo>
                <a:lnTo>
                  <a:pt x="263" y="1321"/>
                </a:lnTo>
                <a:lnTo>
                  <a:pt x="263" y="1338"/>
                </a:lnTo>
                <a:lnTo>
                  <a:pt x="277" y="1342"/>
                </a:lnTo>
                <a:lnTo>
                  <a:pt x="290" y="1338"/>
                </a:lnTo>
                <a:lnTo>
                  <a:pt x="303" y="1328"/>
                </a:lnTo>
                <a:lnTo>
                  <a:pt x="316" y="1328"/>
                </a:lnTo>
                <a:lnTo>
                  <a:pt x="316" y="1323"/>
                </a:lnTo>
                <a:lnTo>
                  <a:pt x="303" y="1321"/>
                </a:lnTo>
                <a:lnTo>
                  <a:pt x="303" y="1297"/>
                </a:lnTo>
                <a:lnTo>
                  <a:pt x="311" y="1287"/>
                </a:lnTo>
                <a:lnTo>
                  <a:pt x="311" y="1283"/>
                </a:lnTo>
                <a:lnTo>
                  <a:pt x="283" y="1250"/>
                </a:lnTo>
                <a:lnTo>
                  <a:pt x="270" y="1222"/>
                </a:lnTo>
                <a:lnTo>
                  <a:pt x="267" y="1185"/>
                </a:lnTo>
                <a:lnTo>
                  <a:pt x="259" y="1178"/>
                </a:lnTo>
                <a:lnTo>
                  <a:pt x="233" y="1182"/>
                </a:lnTo>
                <a:lnTo>
                  <a:pt x="214" y="1163"/>
                </a:lnTo>
                <a:lnTo>
                  <a:pt x="212" y="1144"/>
                </a:lnTo>
                <a:lnTo>
                  <a:pt x="225" y="1107"/>
                </a:lnTo>
                <a:lnTo>
                  <a:pt x="222" y="1093"/>
                </a:lnTo>
                <a:lnTo>
                  <a:pt x="209" y="1083"/>
                </a:lnTo>
                <a:lnTo>
                  <a:pt x="164" y="1081"/>
                </a:lnTo>
                <a:lnTo>
                  <a:pt x="154" y="1073"/>
                </a:lnTo>
                <a:lnTo>
                  <a:pt x="147" y="1056"/>
                </a:lnTo>
                <a:lnTo>
                  <a:pt x="154" y="1022"/>
                </a:lnTo>
                <a:lnTo>
                  <a:pt x="161" y="1011"/>
                </a:lnTo>
                <a:lnTo>
                  <a:pt x="202" y="964"/>
                </a:lnTo>
                <a:lnTo>
                  <a:pt x="249" y="918"/>
                </a:lnTo>
                <a:lnTo>
                  <a:pt x="263" y="922"/>
                </a:lnTo>
                <a:lnTo>
                  <a:pt x="287" y="959"/>
                </a:lnTo>
                <a:lnTo>
                  <a:pt x="318" y="939"/>
                </a:lnTo>
                <a:lnTo>
                  <a:pt x="371" y="939"/>
                </a:lnTo>
                <a:lnTo>
                  <a:pt x="386" y="929"/>
                </a:lnTo>
                <a:lnTo>
                  <a:pt x="442" y="847"/>
                </a:lnTo>
                <a:lnTo>
                  <a:pt x="497" y="806"/>
                </a:lnTo>
                <a:lnTo>
                  <a:pt x="527" y="765"/>
                </a:lnTo>
                <a:lnTo>
                  <a:pt x="554" y="708"/>
                </a:lnTo>
                <a:lnTo>
                  <a:pt x="595" y="693"/>
                </a:lnTo>
                <a:lnTo>
                  <a:pt x="602" y="677"/>
                </a:lnTo>
                <a:lnTo>
                  <a:pt x="599" y="663"/>
                </a:lnTo>
                <a:lnTo>
                  <a:pt x="609" y="642"/>
                </a:lnTo>
                <a:lnTo>
                  <a:pt x="629" y="626"/>
                </a:lnTo>
                <a:lnTo>
                  <a:pt x="650" y="598"/>
                </a:lnTo>
                <a:lnTo>
                  <a:pt x="677" y="589"/>
                </a:lnTo>
                <a:lnTo>
                  <a:pt x="681" y="576"/>
                </a:lnTo>
                <a:lnTo>
                  <a:pt x="698" y="582"/>
                </a:lnTo>
                <a:lnTo>
                  <a:pt x="705" y="576"/>
                </a:lnTo>
                <a:lnTo>
                  <a:pt x="701" y="565"/>
                </a:lnTo>
                <a:lnTo>
                  <a:pt x="681" y="565"/>
                </a:lnTo>
                <a:lnTo>
                  <a:pt x="677" y="558"/>
                </a:lnTo>
                <a:lnTo>
                  <a:pt x="692" y="534"/>
                </a:lnTo>
                <a:lnTo>
                  <a:pt x="678" y="507"/>
                </a:lnTo>
                <a:lnTo>
                  <a:pt x="680" y="489"/>
                </a:lnTo>
                <a:lnTo>
                  <a:pt x="687" y="474"/>
                </a:lnTo>
                <a:lnTo>
                  <a:pt x="712" y="459"/>
                </a:lnTo>
                <a:lnTo>
                  <a:pt x="749" y="459"/>
                </a:lnTo>
                <a:lnTo>
                  <a:pt x="762" y="443"/>
                </a:lnTo>
                <a:lnTo>
                  <a:pt x="758" y="428"/>
                </a:lnTo>
                <a:lnTo>
                  <a:pt x="749" y="416"/>
                </a:lnTo>
                <a:lnTo>
                  <a:pt x="692" y="406"/>
                </a:lnTo>
                <a:lnTo>
                  <a:pt x="687" y="390"/>
                </a:lnTo>
                <a:lnTo>
                  <a:pt x="690" y="373"/>
                </a:lnTo>
                <a:lnTo>
                  <a:pt x="670" y="374"/>
                </a:lnTo>
                <a:lnTo>
                  <a:pt x="663" y="365"/>
                </a:lnTo>
                <a:lnTo>
                  <a:pt x="650" y="365"/>
                </a:lnTo>
                <a:lnTo>
                  <a:pt x="653" y="351"/>
                </a:lnTo>
                <a:lnTo>
                  <a:pt x="633" y="341"/>
                </a:lnTo>
                <a:lnTo>
                  <a:pt x="626" y="326"/>
                </a:lnTo>
                <a:lnTo>
                  <a:pt x="610" y="319"/>
                </a:lnTo>
                <a:lnTo>
                  <a:pt x="641" y="290"/>
                </a:lnTo>
                <a:lnTo>
                  <a:pt x="640" y="278"/>
                </a:lnTo>
                <a:lnTo>
                  <a:pt x="616" y="256"/>
                </a:lnTo>
                <a:lnTo>
                  <a:pt x="619" y="248"/>
                </a:lnTo>
                <a:lnTo>
                  <a:pt x="641" y="231"/>
                </a:lnTo>
                <a:lnTo>
                  <a:pt x="634" y="220"/>
                </a:lnTo>
                <a:lnTo>
                  <a:pt x="612" y="222"/>
                </a:lnTo>
                <a:lnTo>
                  <a:pt x="602" y="215"/>
                </a:lnTo>
                <a:lnTo>
                  <a:pt x="614" y="196"/>
                </a:lnTo>
                <a:lnTo>
                  <a:pt x="610" y="186"/>
                </a:lnTo>
                <a:lnTo>
                  <a:pt x="592" y="183"/>
                </a:lnTo>
                <a:lnTo>
                  <a:pt x="607" y="157"/>
                </a:lnTo>
                <a:lnTo>
                  <a:pt x="609" y="142"/>
                </a:lnTo>
                <a:lnTo>
                  <a:pt x="619" y="135"/>
                </a:lnTo>
                <a:lnTo>
                  <a:pt x="634" y="137"/>
                </a:lnTo>
                <a:lnTo>
                  <a:pt x="650" y="126"/>
                </a:lnTo>
                <a:lnTo>
                  <a:pt x="704" y="145"/>
                </a:lnTo>
                <a:lnTo>
                  <a:pt x="731" y="159"/>
                </a:lnTo>
                <a:lnTo>
                  <a:pt x="773" y="160"/>
                </a:lnTo>
                <a:lnTo>
                  <a:pt x="782" y="166"/>
                </a:lnTo>
                <a:lnTo>
                  <a:pt x="806" y="164"/>
                </a:lnTo>
                <a:lnTo>
                  <a:pt x="824" y="149"/>
                </a:lnTo>
                <a:lnTo>
                  <a:pt x="847" y="153"/>
                </a:lnTo>
                <a:lnTo>
                  <a:pt x="865" y="137"/>
                </a:lnTo>
                <a:lnTo>
                  <a:pt x="902" y="135"/>
                </a:lnTo>
                <a:lnTo>
                  <a:pt x="915" y="145"/>
                </a:lnTo>
                <a:lnTo>
                  <a:pt x="930" y="122"/>
                </a:lnTo>
                <a:lnTo>
                  <a:pt x="928" y="113"/>
                </a:lnTo>
                <a:lnTo>
                  <a:pt x="935" y="105"/>
                </a:lnTo>
                <a:lnTo>
                  <a:pt x="1001" y="58"/>
                </a:lnTo>
                <a:close/>
              </a:path>
            </a:pathLst>
          </a:custGeom>
          <a:solidFill>
            <a:srgbClr val="cc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 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Dabhol Power Update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762120" y="1599840"/>
            <a:ext cx="906768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39840" indent="-339840">
              <a:spcBef>
                <a:spcPts val="1500"/>
              </a:spcBef>
              <a:spcAft>
                <a:spcPts val="1500"/>
              </a:spcAft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740 MW Phase I Operational; 1,444 MW Phase II 95% Complete; Construction Suspended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1500"/>
              </a:spcBef>
              <a:spcAft>
                <a:spcPts val="1500"/>
              </a:spcAft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Has Multiple Defaults and Has Repudiated the Contract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1500"/>
              </a:spcBef>
              <a:spcAft>
                <a:spcPts val="1500"/>
              </a:spcAft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Owners and Lenders Pursuing Well-Defined Contractual Remedies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Declared Political Force Majeure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Initiated 6-Month Cure Period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9800" indent="-285840"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Enforcement of Contractual Rights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39840" indent="-339840">
              <a:spcBef>
                <a:spcPts val="15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$875 Million Total Investment by Enron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CFA24E-04CB-42FA-BFC8-6779076BE72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"/>
          <p:cNvGraphicFramePr/>
          <p:nvPr/>
        </p:nvGraphicFramePr>
        <p:xfrm>
          <a:off x="1828800" y="1643040"/>
          <a:ext cx="6929280" cy="3703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8800" y="1643040"/>
                    <a:ext cx="6929280" cy="370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" name=""/>
          <p:cNvSpPr/>
          <p:nvPr/>
        </p:nvSpPr>
        <p:spPr>
          <a:xfrm>
            <a:off x="2192400" y="5956200"/>
            <a:ext cx="638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402080" y="5727600"/>
            <a:ext cx="1752480" cy="459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687240"/>
                <a:tab algn="l" pos="1481040"/>
                <a:tab algn="l" pos="2394000"/>
                <a:tab algn="l" pos="3029040"/>
                <a:tab algn="l" pos="3889440"/>
                <a:tab algn="l" pos="4802040"/>
                <a:tab algn="l" pos="5424480"/>
                <a:tab algn="l" pos="6230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Quarterly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421000" y="488304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($73)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Services</a:t>
            </a: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General &amp; Administrative Costs </a:t>
            </a:r>
            <a:br>
              <a:rPr sz="32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7" name=""/>
          <p:cNvSpPr/>
          <p:nvPr/>
        </p:nvSpPr>
        <p:spPr>
          <a:xfrm>
            <a:off x="2255760" y="5232240"/>
            <a:ext cx="158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2Q01 Actual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491000" y="5245200"/>
            <a:ext cx="158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4Q01 Est.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434280" y="5283360"/>
            <a:ext cx="2209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694400" y="411480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($55)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929280" y="3454560"/>
            <a:ext cx="114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860400"/>
                <a:tab algn="l" pos="1719360"/>
                <a:tab algn="l" pos="2567160"/>
                <a:tab algn="l" pos="342576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($40)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BEB9AB4-80ED-4525-ABFC-2E876663616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Cash Flow From Operations</a:t>
            </a:r>
            <a:br>
              <a:rPr sz="32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584280" y="681120"/>
          <a:ext cx="4205160" cy="4597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84280" y="681120"/>
                    <a:ext cx="4205160" cy="459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406440" y="6477120"/>
            <a:ext cx="48513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*Excluding J-Block Settlement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5537160" y="1442880"/>
          <a:ext cx="4297320" cy="48816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537160" y="1442880"/>
                    <a:ext cx="4297320" cy="4881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8" name=""/>
          <p:cNvSpPr/>
          <p:nvPr/>
        </p:nvSpPr>
        <p:spPr>
          <a:xfrm>
            <a:off x="457200" y="1220760"/>
            <a:ext cx="3898800" cy="12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729400" y="1233360"/>
            <a:ext cx="4066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90480" y="1081080"/>
            <a:ext cx="3342960" cy="337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Reported in Financial Statements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159600" y="1081080"/>
            <a:ext cx="3072600" cy="3376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Flow Impact of Deposits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05240" y="5892840"/>
            <a:ext cx="3969720" cy="30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745600" y="5892840"/>
            <a:ext cx="3911040" cy="30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719360"/>
                <a:tab algn="l" pos="2513160"/>
                <a:tab algn="l" pos="32623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46640" y="3247920"/>
            <a:ext cx="599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$651*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474560" y="2341440"/>
            <a:ext cx="67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$1,640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252520" y="2728800"/>
            <a:ext cx="67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$1,228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074760" y="1571760"/>
            <a:ext cx="67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$4,779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912840" y="4815000"/>
            <a:ext cx="648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($900)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8075520" y="2195640"/>
            <a:ext cx="67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$1,880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833280" y="6095880"/>
            <a:ext cx="90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Half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225960" y="2014560"/>
            <a:ext cx="520560" cy="117360"/>
          </a:xfrm>
          <a:custGeom>
            <a:avLst/>
            <a:gdLst/>
            <a:ahLst/>
            <a:rect l="l" t="t" r="r" b="b"/>
            <a:pathLst>
              <a:path w="328" h="74">
                <a:moveTo>
                  <a:pt x="0" y="0"/>
                </a:moveTo>
                <a:lnTo>
                  <a:pt x="137" y="64"/>
                </a:lnTo>
                <a:lnTo>
                  <a:pt x="197" y="10"/>
                </a:lnTo>
                <a:lnTo>
                  <a:pt x="328" y="74"/>
                </a:ln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729400" y="3962520"/>
            <a:ext cx="2286000" cy="2142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Negligible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8841960" y="6095880"/>
            <a:ext cx="906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Half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870040" y="5410080"/>
            <a:ext cx="79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($2,300)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9042480" y="5086440"/>
            <a:ext cx="546120" cy="136440"/>
          </a:xfrm>
          <a:custGeom>
            <a:avLst/>
            <a:gdLst/>
            <a:ahLst/>
            <a:rect l="l" t="t" r="r" b="b"/>
            <a:pathLst>
              <a:path w="344" h="86">
                <a:moveTo>
                  <a:pt x="0" y="0"/>
                </a:moveTo>
                <a:lnTo>
                  <a:pt x="153" y="76"/>
                </a:lnTo>
                <a:lnTo>
                  <a:pt x="213" y="22"/>
                </a:lnTo>
                <a:lnTo>
                  <a:pt x="344" y="86"/>
                </a:ln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4648320" y="1752480"/>
            <a:ext cx="1011600" cy="307440"/>
            <a:chOff x="4648320" y="1752480"/>
            <a:chExt cx="1011600" cy="307440"/>
          </a:xfrm>
        </p:grpSpPr>
        <p:sp>
          <p:nvSpPr>
            <p:cNvPr id="107" name=""/>
            <p:cNvSpPr/>
            <p:nvPr/>
          </p:nvSpPr>
          <p:spPr>
            <a:xfrm>
              <a:off x="4753800" y="1752480"/>
              <a:ext cx="906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46800" bIns="46800" anchor="t">
              <a:spAutoFit/>
            </a:bodyPr>
            <a:p>
              <a:pPr lvl="1" marL="114480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2960"/>
                  <a:tab algn="l" pos="1719360"/>
                  <a:tab algn="l" pos="2513160"/>
                  <a:tab algn="l" pos="33210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First Half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4648320" y="1824120"/>
              <a:ext cx="136440" cy="136440"/>
            </a:xfrm>
            <a:prstGeom prst="rect">
              <a:avLst/>
            </a:prstGeom>
            <a:blipFill rotWithShape="0">
              <a:blip r:embed="rId5"/>
              <a:srcRect/>
              <a:tile tx="0" ty="0" sx="100000" sy="100000" algn="ctr"/>
            </a:blip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1928AA-A0AA-4E63-BAA0-016C9D16CC6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14080" y="152280"/>
            <a:ext cx="925812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Cash Flow from Operations </a:t>
            </a:r>
            <a:br>
              <a:rPr sz="32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Excluding Deposits</a:t>
            </a:r>
            <a:br>
              <a:rPr sz="24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10" name=""/>
          <p:cNvGraphicFramePr/>
          <p:nvPr/>
        </p:nvGraphicFramePr>
        <p:xfrm>
          <a:off x="1019160" y="1473120"/>
          <a:ext cx="8124840" cy="4368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19160" y="1473120"/>
                    <a:ext cx="8124840" cy="436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1643040" y="5165640"/>
            <a:ext cx="8305920" cy="78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" rIns="9000" tIns="46800" bIns="46800" anchor="t">
            <a:spAutoFit/>
          </a:bodyPr>
          <a:p>
            <a:pPr lvl="1" marL="11448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658880"/>
                <a:tab algn="l" pos="3146400"/>
                <a:tab algn="l" pos="4632480"/>
                <a:tab algn="l" pos="6004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2001E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658880"/>
                <a:tab algn="l" pos="3146400"/>
                <a:tab algn="l" pos="4632480"/>
                <a:tab algn="l" pos="6004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005520" y="153828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" rIns="9000" tIns="46800" bIns="46800" anchor="t">
            <a:spAutoFit/>
          </a:bodyPr>
          <a:p>
            <a:pPr lvl="1" marL="11448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$2,899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4481640" y="346248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" rIns="9000" tIns="46800" bIns="46800" anchor="t">
            <a:spAutoFit/>
          </a:bodyPr>
          <a:p>
            <a:pPr lvl="1" marL="11448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$1,228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976480" y="298620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" rIns="9000" tIns="46800" bIns="46800" anchor="t">
            <a:spAutoFit/>
          </a:bodyPr>
          <a:p>
            <a:pPr lvl="1" marL="11448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$1,640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509840" y="411480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" rIns="9000" tIns="46800" bIns="46800" anchor="t">
            <a:spAutoFit/>
          </a:bodyPr>
          <a:p>
            <a:pPr lvl="1" marL="11448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$651*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06440" y="6477120"/>
            <a:ext cx="48513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*Excluding J-Block Settlement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8" name=""/>
          <p:cNvGrpSpPr/>
          <p:nvPr/>
        </p:nvGrpSpPr>
        <p:grpSpPr>
          <a:xfrm>
            <a:off x="990720" y="1600200"/>
            <a:ext cx="1011600" cy="307440"/>
            <a:chOff x="990720" y="1600200"/>
            <a:chExt cx="1011600" cy="307440"/>
          </a:xfrm>
        </p:grpSpPr>
        <p:sp>
          <p:nvSpPr>
            <p:cNvPr id="119" name=""/>
            <p:cNvSpPr/>
            <p:nvPr/>
          </p:nvSpPr>
          <p:spPr>
            <a:xfrm>
              <a:off x="1096200" y="1600200"/>
              <a:ext cx="9061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" rIns="9000" tIns="46800" bIns="46800" anchor="t">
              <a:spAutoFit/>
            </a:bodyPr>
            <a:p>
              <a:pPr lvl="1" marL="114480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2960"/>
                  <a:tab algn="l" pos="1719360"/>
                  <a:tab algn="l" pos="2513160"/>
                  <a:tab algn="l" pos="33210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First Half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990720" y="1671840"/>
              <a:ext cx="136440" cy="136440"/>
            </a:xfrm>
            <a:prstGeom prst="rect">
              <a:avLst/>
            </a:prstGeom>
            <a:blipFill rotWithShape="0">
              <a:blip r:embed="rId3"/>
              <a:srcRect/>
              <a:tile tx="0" ty="0" sx="100000" sy="100000" algn="ctr"/>
            </a:blip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1" name=""/>
          <p:cNvSpPr/>
          <p:nvPr/>
        </p:nvSpPr>
        <p:spPr>
          <a:xfrm>
            <a:off x="7510320" y="1447920"/>
            <a:ext cx="1019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" rIns="9000" tIns="46800" bIns="46800" anchor="t">
            <a:spAutoFit/>
          </a:bodyPr>
          <a:p>
            <a:pPr lvl="1" marL="114480"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2960"/>
                <a:tab algn="l" pos="1719360"/>
                <a:tab algn="l" pos="2513160"/>
                <a:tab algn="l" pos="33210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95A5764-EBDF-4A0D-8AA0-75A12C4B0A9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2001-03-05T14:45:46Z</dcterms:created>
  <dc:creator>Tammy Porterfield</dc:creator>
  <dc:description/>
  <dc:language>en-US</dc:language>
  <cp:lastModifiedBy>lgillet</cp:lastModifiedBy>
  <cp:lastPrinted>2001-01-14T21:47:58Z</cp:lastPrinted>
  <dcterms:modified xsi:type="dcterms:W3CDTF">2001-07-25T13:15:21Z</dcterms:modified>
  <cp:revision>759</cp:revision>
  <dc:subject/>
  <dc:title>Enron Corp. First Quarter Performance</dc:title>
</cp:coreProperties>
</file>